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62"/>
  </p:notesMasterIdLst>
  <p:handoutMasterIdLst>
    <p:handoutMasterId r:id="rId63"/>
  </p:handoutMasterIdLst>
  <p:sldIdLst>
    <p:sldId id="270" r:id="rId5"/>
    <p:sldId id="298" r:id="rId6"/>
    <p:sldId id="299" r:id="rId7"/>
    <p:sldId id="361" r:id="rId8"/>
    <p:sldId id="745" r:id="rId9"/>
    <p:sldId id="360" r:id="rId10"/>
    <p:sldId id="306" r:id="rId11"/>
    <p:sldId id="258" r:id="rId12"/>
    <p:sldId id="762" r:id="rId13"/>
    <p:sldId id="763" r:id="rId14"/>
    <p:sldId id="764" r:id="rId15"/>
    <p:sldId id="765" r:id="rId16"/>
    <p:sldId id="768" r:id="rId17"/>
    <p:sldId id="261" r:id="rId18"/>
    <p:sldId id="262" r:id="rId19"/>
    <p:sldId id="767" r:id="rId20"/>
    <p:sldId id="264" r:id="rId21"/>
    <p:sldId id="321" r:id="rId22"/>
    <p:sldId id="364" r:id="rId23"/>
    <p:sldId id="370" r:id="rId24"/>
    <p:sldId id="263" r:id="rId25"/>
    <p:sldId id="365" r:id="rId26"/>
    <p:sldId id="367" r:id="rId27"/>
    <p:sldId id="744" r:id="rId28"/>
    <p:sldId id="369" r:id="rId29"/>
    <p:sldId id="766" r:id="rId30"/>
    <p:sldId id="371" r:id="rId31"/>
    <p:sldId id="372" r:id="rId32"/>
    <p:sldId id="336" r:id="rId33"/>
    <p:sldId id="373" r:id="rId34"/>
    <p:sldId id="374" r:id="rId35"/>
    <p:sldId id="375" r:id="rId36"/>
    <p:sldId id="383" r:id="rId37"/>
    <p:sldId id="384" r:id="rId38"/>
    <p:sldId id="774" r:id="rId39"/>
    <p:sldId id="391" r:id="rId40"/>
    <p:sldId id="396" r:id="rId41"/>
    <p:sldId id="395" r:id="rId42"/>
    <p:sldId id="773" r:id="rId43"/>
    <p:sldId id="784" r:id="rId44"/>
    <p:sldId id="769" r:id="rId45"/>
    <p:sldId id="750" r:id="rId46"/>
    <p:sldId id="747" r:id="rId47"/>
    <p:sldId id="751" r:id="rId48"/>
    <p:sldId id="752" r:id="rId49"/>
    <p:sldId id="770" r:id="rId50"/>
    <p:sldId id="771" r:id="rId51"/>
    <p:sldId id="772" r:id="rId52"/>
    <p:sldId id="778" r:id="rId53"/>
    <p:sldId id="779" r:id="rId54"/>
    <p:sldId id="777" r:id="rId55"/>
    <p:sldId id="780" r:id="rId56"/>
    <p:sldId id="783" r:id="rId57"/>
    <p:sldId id="781" r:id="rId58"/>
    <p:sldId id="782" r:id="rId59"/>
    <p:sldId id="776" r:id="rId60"/>
    <p:sldId id="294" r:id="rId61"/>
  </p:sldIdLst>
  <p:sldSz cx="12192000" cy="6858000"/>
  <p:notesSz cx="6858000" cy="9144000"/>
  <p:defaultTextStyle>
    <a:defPPr rtl="0">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FC000"/>
    <a:srgbClr val="FFFF00"/>
    <a:srgbClr val="F2F2F2"/>
    <a:srgbClr val="014067"/>
    <a:srgbClr val="3F3F3F"/>
    <a:srgbClr val="014E7D"/>
    <a:srgbClr val="013657"/>
    <a:srgbClr val="01456F"/>
    <a:srgbClr val="014B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579" autoAdjust="0"/>
    <p:restoredTop sz="94674" autoAdjust="0"/>
  </p:normalViewPr>
  <p:slideViewPr>
    <p:cSldViewPr snapToGrid="0" showGuides="1">
      <p:cViewPr varScale="1">
        <p:scale>
          <a:sx n="86" d="100"/>
          <a:sy n="86" d="100"/>
        </p:scale>
        <p:origin x="108" y="684"/>
      </p:cViewPr>
      <p:guideLst>
        <p:guide pos="3840"/>
        <p:guide pos="597"/>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83" d="100"/>
          <a:sy n="83" d="100"/>
        </p:scale>
        <p:origin x="391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0D6188-8C88-4DD6-BAC0-E53182B75005}"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zh-TW" altLang="en-US"/>
        </a:p>
      </dgm:t>
    </dgm:pt>
    <dgm:pt modelId="{F340E61A-C918-45B9-9CE7-A02EFD3B505C}">
      <dgm:prSet phldrT="[文字]"/>
      <dgm:spPr/>
      <dgm:t>
        <a:bodyPr/>
        <a:lstStyle/>
        <a:p>
          <a:r>
            <a:rPr lang="en-US" altLang="zh-TW" dirty="0"/>
            <a:t>B2</a:t>
          </a:r>
          <a:endParaRPr lang="zh-TW" altLang="en-US" dirty="0"/>
        </a:p>
      </dgm:t>
    </dgm:pt>
    <dgm:pt modelId="{5FF86CC0-E496-4FA6-B6EC-5EA684297845}" type="parTrans" cxnId="{EE5548F5-7310-49BA-9889-D8E5400437AC}">
      <dgm:prSet/>
      <dgm:spPr/>
      <dgm:t>
        <a:bodyPr/>
        <a:lstStyle/>
        <a:p>
          <a:endParaRPr lang="zh-TW" altLang="en-US"/>
        </a:p>
      </dgm:t>
    </dgm:pt>
    <dgm:pt modelId="{FC7E6637-4229-47BD-B101-0DCA10C8ABCE}" type="sibTrans" cxnId="{EE5548F5-7310-49BA-9889-D8E5400437AC}">
      <dgm:prSet/>
      <dgm:spPr/>
      <dgm:t>
        <a:bodyPr/>
        <a:lstStyle/>
        <a:p>
          <a:endParaRPr lang="zh-TW" altLang="en-US"/>
        </a:p>
      </dgm:t>
    </dgm:pt>
    <dgm:pt modelId="{3D777681-20CD-4375-8718-EC250CFCD1EA}">
      <dgm:prSet phldrT="[文字]"/>
      <dgm:spPr>
        <a:solidFill>
          <a:srgbClr val="0099CC">
            <a:alpha val="49804"/>
          </a:srgbClr>
        </a:solidFill>
      </dgm:spPr>
      <dgm:t>
        <a:bodyPr/>
        <a:lstStyle/>
        <a:p>
          <a:r>
            <a:rPr lang="en-US" altLang="zh-TW" dirty="0"/>
            <a:t>B1</a:t>
          </a:r>
          <a:endParaRPr lang="zh-TW" altLang="en-US" dirty="0"/>
        </a:p>
      </dgm:t>
    </dgm:pt>
    <dgm:pt modelId="{7576BA46-6C42-4156-9D6F-E8567219779A}" type="parTrans" cxnId="{E2EBB248-D0AD-4302-9D62-25A723E31635}">
      <dgm:prSet/>
      <dgm:spPr/>
      <dgm:t>
        <a:bodyPr/>
        <a:lstStyle/>
        <a:p>
          <a:endParaRPr lang="zh-TW" altLang="en-US"/>
        </a:p>
      </dgm:t>
    </dgm:pt>
    <dgm:pt modelId="{857495E1-9813-4190-A966-FCA8A20F0287}" type="sibTrans" cxnId="{E2EBB248-D0AD-4302-9D62-25A723E31635}">
      <dgm:prSet/>
      <dgm:spPr/>
      <dgm:t>
        <a:bodyPr/>
        <a:lstStyle/>
        <a:p>
          <a:endParaRPr lang="zh-TW" altLang="en-US"/>
        </a:p>
      </dgm:t>
    </dgm:pt>
    <dgm:pt modelId="{5B2BD536-F26F-42A5-9D78-8FEB2F563F57}">
      <dgm:prSet phldrT="[文字]"/>
      <dgm:spPr>
        <a:solidFill>
          <a:schemeClr val="accent1">
            <a:lumMod val="60000"/>
            <a:lumOff val="40000"/>
            <a:alpha val="50000"/>
          </a:schemeClr>
        </a:solidFill>
      </dgm:spPr>
      <dgm:t>
        <a:bodyPr/>
        <a:lstStyle/>
        <a:p>
          <a:r>
            <a:rPr lang="en-US" altLang="zh-TW" dirty="0"/>
            <a:t>1F</a:t>
          </a:r>
          <a:endParaRPr lang="zh-TW" altLang="en-US" dirty="0"/>
        </a:p>
      </dgm:t>
    </dgm:pt>
    <dgm:pt modelId="{1962B21D-958F-4BF1-B28C-E02AA5842F0C}" type="parTrans" cxnId="{4EA8D306-0FDD-4F69-AB36-72F8187E9773}">
      <dgm:prSet/>
      <dgm:spPr/>
      <dgm:t>
        <a:bodyPr/>
        <a:lstStyle/>
        <a:p>
          <a:endParaRPr lang="zh-TW" altLang="en-US"/>
        </a:p>
      </dgm:t>
    </dgm:pt>
    <dgm:pt modelId="{06B1AFC6-325C-49DE-AA03-1EFA92DA0B1F}" type="sibTrans" cxnId="{4EA8D306-0FDD-4F69-AB36-72F8187E9773}">
      <dgm:prSet/>
      <dgm:spPr/>
      <dgm:t>
        <a:bodyPr/>
        <a:lstStyle/>
        <a:p>
          <a:endParaRPr lang="zh-TW" altLang="en-US"/>
        </a:p>
      </dgm:t>
    </dgm:pt>
    <dgm:pt modelId="{96F2CDDF-2221-4C5E-BEB8-7485EDBD26F5}">
      <dgm:prSet phldrT="[文字]"/>
      <dgm:spPr>
        <a:solidFill>
          <a:schemeClr val="tx2">
            <a:lumMod val="75000"/>
            <a:alpha val="50000"/>
          </a:schemeClr>
        </a:solidFill>
      </dgm:spPr>
      <dgm:t>
        <a:bodyPr/>
        <a:lstStyle/>
        <a:p>
          <a:r>
            <a:rPr lang="en-US" altLang="zh-TW" dirty="0"/>
            <a:t>2F</a:t>
          </a:r>
          <a:endParaRPr lang="zh-TW" altLang="en-US" dirty="0"/>
        </a:p>
      </dgm:t>
    </dgm:pt>
    <dgm:pt modelId="{A6C71405-E62A-4CA9-B3D8-797378AD78D8}" type="parTrans" cxnId="{A6F566DA-F09F-4CFC-9C49-0FDDB068D0C3}">
      <dgm:prSet/>
      <dgm:spPr/>
      <dgm:t>
        <a:bodyPr/>
        <a:lstStyle/>
        <a:p>
          <a:endParaRPr lang="zh-TW" altLang="en-US"/>
        </a:p>
      </dgm:t>
    </dgm:pt>
    <dgm:pt modelId="{873EBB4C-B806-4050-BF2F-62536C9C6710}" type="sibTrans" cxnId="{A6F566DA-F09F-4CFC-9C49-0FDDB068D0C3}">
      <dgm:prSet/>
      <dgm:spPr/>
      <dgm:t>
        <a:bodyPr/>
        <a:lstStyle/>
        <a:p>
          <a:endParaRPr lang="zh-TW" altLang="en-US"/>
        </a:p>
      </dgm:t>
    </dgm:pt>
    <dgm:pt modelId="{4A3EADAE-679B-411A-82F4-BBF78DA63351}">
      <dgm:prSet phldrT="[文字]"/>
      <dgm:spPr>
        <a:solidFill>
          <a:schemeClr val="bg2">
            <a:lumMod val="40000"/>
            <a:lumOff val="60000"/>
            <a:alpha val="50000"/>
          </a:schemeClr>
        </a:solidFill>
      </dgm:spPr>
      <dgm:t>
        <a:bodyPr/>
        <a:lstStyle/>
        <a:p>
          <a:r>
            <a:rPr lang="en-US" altLang="zh-TW" dirty="0"/>
            <a:t>3F-6F</a:t>
          </a:r>
          <a:endParaRPr lang="zh-TW" altLang="en-US" dirty="0"/>
        </a:p>
      </dgm:t>
    </dgm:pt>
    <dgm:pt modelId="{B9BD64CC-74E0-4E6A-AFCB-6C74A97BA1F2}" type="parTrans" cxnId="{2B9952B5-769D-4E1F-B51A-9AE9615D6548}">
      <dgm:prSet/>
      <dgm:spPr/>
      <dgm:t>
        <a:bodyPr/>
        <a:lstStyle/>
        <a:p>
          <a:endParaRPr lang="zh-TW" altLang="en-US"/>
        </a:p>
      </dgm:t>
    </dgm:pt>
    <dgm:pt modelId="{0FD28676-9128-4626-BCC0-540BF19DB4FB}" type="sibTrans" cxnId="{2B9952B5-769D-4E1F-B51A-9AE9615D6548}">
      <dgm:prSet/>
      <dgm:spPr/>
      <dgm:t>
        <a:bodyPr/>
        <a:lstStyle/>
        <a:p>
          <a:endParaRPr lang="zh-TW" altLang="en-US"/>
        </a:p>
      </dgm:t>
    </dgm:pt>
    <dgm:pt modelId="{A6F8FC67-11B4-4C65-B341-5A4D1782F436}">
      <dgm:prSet phldrT="[文字]"/>
      <dgm:spPr/>
      <dgm:t>
        <a:bodyPr/>
        <a:lstStyle/>
        <a:p>
          <a:r>
            <a:rPr lang="en-US" altLang="zh-TW" dirty="0"/>
            <a:t>7F-9F</a:t>
          </a:r>
          <a:endParaRPr lang="zh-TW" altLang="en-US" dirty="0"/>
        </a:p>
      </dgm:t>
    </dgm:pt>
    <dgm:pt modelId="{41403366-67A0-4960-B4EB-F7E924CC3D51}" type="parTrans" cxnId="{B4632659-7078-44C1-B118-325162B29505}">
      <dgm:prSet/>
      <dgm:spPr/>
      <dgm:t>
        <a:bodyPr/>
        <a:lstStyle/>
        <a:p>
          <a:endParaRPr lang="zh-TW" altLang="en-US"/>
        </a:p>
      </dgm:t>
    </dgm:pt>
    <dgm:pt modelId="{CD4633AA-CC20-4999-B7C3-542C4928EADE}" type="sibTrans" cxnId="{B4632659-7078-44C1-B118-325162B29505}">
      <dgm:prSet/>
      <dgm:spPr/>
      <dgm:t>
        <a:bodyPr/>
        <a:lstStyle/>
        <a:p>
          <a:endParaRPr lang="zh-TW" altLang="en-US"/>
        </a:p>
      </dgm:t>
    </dgm:pt>
    <dgm:pt modelId="{56CDFE01-E47D-4C63-AD2F-225D0BF6753F}">
      <dgm:prSet phldrT="[文字]"/>
      <dgm:spPr>
        <a:ln>
          <a:solidFill>
            <a:schemeClr val="accent1">
              <a:lumMod val="75000"/>
            </a:schemeClr>
          </a:solidFill>
        </a:ln>
      </dgm:spPr>
      <dgm:t>
        <a:bodyPr/>
        <a:lstStyle/>
        <a:p>
          <a:r>
            <a:rPr lang="en-US" altLang="zh-TW" dirty="0"/>
            <a:t>10F</a:t>
          </a:r>
          <a:endParaRPr lang="zh-TW" altLang="en-US" dirty="0"/>
        </a:p>
      </dgm:t>
    </dgm:pt>
    <dgm:pt modelId="{89FE450C-E33E-41A8-B96D-4C8E4D222472}" type="parTrans" cxnId="{77F41D3C-23BD-4D65-8542-C301087642B1}">
      <dgm:prSet/>
      <dgm:spPr/>
      <dgm:t>
        <a:bodyPr/>
        <a:lstStyle/>
        <a:p>
          <a:endParaRPr lang="zh-TW" altLang="en-US"/>
        </a:p>
      </dgm:t>
    </dgm:pt>
    <dgm:pt modelId="{9218B599-A95A-41DA-9FB6-A3ADB74A8D8A}" type="sibTrans" cxnId="{77F41D3C-23BD-4D65-8542-C301087642B1}">
      <dgm:prSet/>
      <dgm:spPr/>
      <dgm:t>
        <a:bodyPr/>
        <a:lstStyle/>
        <a:p>
          <a:endParaRPr lang="zh-TW" altLang="en-US"/>
        </a:p>
      </dgm:t>
    </dgm:pt>
    <dgm:pt modelId="{113F837A-9D02-4B1D-B6A0-65EDADDBBD98}" type="pres">
      <dgm:prSet presAssocID="{090D6188-8C88-4DD6-BAC0-E53182B75005}" presName="Name0" presStyleCnt="0">
        <dgm:presLayoutVars>
          <dgm:dir/>
          <dgm:resizeHandles val="exact"/>
        </dgm:presLayoutVars>
      </dgm:prSet>
      <dgm:spPr/>
      <dgm:t>
        <a:bodyPr/>
        <a:lstStyle/>
        <a:p>
          <a:endParaRPr lang="zh-TW" altLang="en-US"/>
        </a:p>
      </dgm:t>
    </dgm:pt>
    <dgm:pt modelId="{4F96C3F5-E80E-4B57-9C92-726678979111}" type="pres">
      <dgm:prSet presAssocID="{F340E61A-C918-45B9-9CE7-A02EFD3B505C}" presName="Name5" presStyleLbl="vennNode1" presStyleIdx="0" presStyleCnt="7">
        <dgm:presLayoutVars>
          <dgm:bulletEnabled val="1"/>
        </dgm:presLayoutVars>
      </dgm:prSet>
      <dgm:spPr/>
      <dgm:t>
        <a:bodyPr/>
        <a:lstStyle/>
        <a:p>
          <a:endParaRPr lang="zh-TW" altLang="en-US"/>
        </a:p>
      </dgm:t>
    </dgm:pt>
    <dgm:pt modelId="{8C99A514-5542-43DA-AA1B-987B6F25E2FE}" type="pres">
      <dgm:prSet presAssocID="{FC7E6637-4229-47BD-B101-0DCA10C8ABCE}" presName="space" presStyleCnt="0"/>
      <dgm:spPr/>
    </dgm:pt>
    <dgm:pt modelId="{CAA084AC-5FD6-415D-9B47-8B1EC4EDB8CC}" type="pres">
      <dgm:prSet presAssocID="{3D777681-20CD-4375-8718-EC250CFCD1EA}" presName="Name5" presStyleLbl="vennNode1" presStyleIdx="1" presStyleCnt="7">
        <dgm:presLayoutVars>
          <dgm:bulletEnabled val="1"/>
        </dgm:presLayoutVars>
      </dgm:prSet>
      <dgm:spPr/>
      <dgm:t>
        <a:bodyPr/>
        <a:lstStyle/>
        <a:p>
          <a:endParaRPr lang="zh-TW" altLang="en-US"/>
        </a:p>
      </dgm:t>
    </dgm:pt>
    <dgm:pt modelId="{49BB1587-E48C-4A65-A454-7184C59139D9}" type="pres">
      <dgm:prSet presAssocID="{857495E1-9813-4190-A966-FCA8A20F0287}" presName="space" presStyleCnt="0"/>
      <dgm:spPr/>
    </dgm:pt>
    <dgm:pt modelId="{5B47B2C8-3D10-45AF-A1D6-6999A51435C2}" type="pres">
      <dgm:prSet presAssocID="{5B2BD536-F26F-42A5-9D78-8FEB2F563F57}" presName="Name5" presStyleLbl="vennNode1" presStyleIdx="2" presStyleCnt="7">
        <dgm:presLayoutVars>
          <dgm:bulletEnabled val="1"/>
        </dgm:presLayoutVars>
      </dgm:prSet>
      <dgm:spPr/>
      <dgm:t>
        <a:bodyPr/>
        <a:lstStyle/>
        <a:p>
          <a:endParaRPr lang="zh-TW" altLang="en-US"/>
        </a:p>
      </dgm:t>
    </dgm:pt>
    <dgm:pt modelId="{3092450E-D82B-4A1A-8F5C-9C2EE99FCF07}" type="pres">
      <dgm:prSet presAssocID="{06B1AFC6-325C-49DE-AA03-1EFA92DA0B1F}" presName="space" presStyleCnt="0"/>
      <dgm:spPr/>
    </dgm:pt>
    <dgm:pt modelId="{D0246EFA-9674-47BE-A428-C0EA696D198F}" type="pres">
      <dgm:prSet presAssocID="{96F2CDDF-2221-4C5E-BEB8-7485EDBD26F5}" presName="Name5" presStyleLbl="vennNode1" presStyleIdx="3" presStyleCnt="7">
        <dgm:presLayoutVars>
          <dgm:bulletEnabled val="1"/>
        </dgm:presLayoutVars>
      </dgm:prSet>
      <dgm:spPr/>
      <dgm:t>
        <a:bodyPr/>
        <a:lstStyle/>
        <a:p>
          <a:endParaRPr lang="zh-TW" altLang="en-US"/>
        </a:p>
      </dgm:t>
    </dgm:pt>
    <dgm:pt modelId="{FEB929B8-AE3B-4493-A72D-B4A11CA742BB}" type="pres">
      <dgm:prSet presAssocID="{873EBB4C-B806-4050-BF2F-62536C9C6710}" presName="space" presStyleCnt="0"/>
      <dgm:spPr/>
    </dgm:pt>
    <dgm:pt modelId="{6B5E85C9-AA1F-4B4A-898B-6F54F4AD7EF5}" type="pres">
      <dgm:prSet presAssocID="{4A3EADAE-679B-411A-82F4-BBF78DA63351}" presName="Name5" presStyleLbl="vennNode1" presStyleIdx="4" presStyleCnt="7">
        <dgm:presLayoutVars>
          <dgm:bulletEnabled val="1"/>
        </dgm:presLayoutVars>
      </dgm:prSet>
      <dgm:spPr/>
      <dgm:t>
        <a:bodyPr/>
        <a:lstStyle/>
        <a:p>
          <a:endParaRPr lang="zh-TW" altLang="en-US"/>
        </a:p>
      </dgm:t>
    </dgm:pt>
    <dgm:pt modelId="{0793EB54-3281-4F00-AC24-2763ACB9C2C4}" type="pres">
      <dgm:prSet presAssocID="{0FD28676-9128-4626-BCC0-540BF19DB4FB}" presName="space" presStyleCnt="0"/>
      <dgm:spPr/>
    </dgm:pt>
    <dgm:pt modelId="{31D20EDE-F3B1-4FC9-ADFF-9699E2146F49}" type="pres">
      <dgm:prSet presAssocID="{A6F8FC67-11B4-4C65-B341-5A4D1782F436}" presName="Name5" presStyleLbl="vennNode1" presStyleIdx="5" presStyleCnt="7">
        <dgm:presLayoutVars>
          <dgm:bulletEnabled val="1"/>
        </dgm:presLayoutVars>
      </dgm:prSet>
      <dgm:spPr/>
      <dgm:t>
        <a:bodyPr/>
        <a:lstStyle/>
        <a:p>
          <a:endParaRPr lang="zh-TW" altLang="en-US"/>
        </a:p>
      </dgm:t>
    </dgm:pt>
    <dgm:pt modelId="{4A1D5740-C7CF-44BE-B565-D3FFCF7B4BDB}" type="pres">
      <dgm:prSet presAssocID="{CD4633AA-CC20-4999-B7C3-542C4928EADE}" presName="space" presStyleCnt="0"/>
      <dgm:spPr/>
    </dgm:pt>
    <dgm:pt modelId="{4B9B295A-73D1-4BEA-BBA3-A79F33C04359}" type="pres">
      <dgm:prSet presAssocID="{56CDFE01-E47D-4C63-AD2F-225D0BF6753F}" presName="Name5" presStyleLbl="vennNode1" presStyleIdx="6" presStyleCnt="7">
        <dgm:presLayoutVars>
          <dgm:bulletEnabled val="1"/>
        </dgm:presLayoutVars>
      </dgm:prSet>
      <dgm:spPr/>
      <dgm:t>
        <a:bodyPr/>
        <a:lstStyle/>
        <a:p>
          <a:endParaRPr lang="zh-TW" altLang="en-US"/>
        </a:p>
      </dgm:t>
    </dgm:pt>
  </dgm:ptLst>
  <dgm:cxnLst>
    <dgm:cxn modelId="{B4632659-7078-44C1-B118-325162B29505}" srcId="{090D6188-8C88-4DD6-BAC0-E53182B75005}" destId="{A6F8FC67-11B4-4C65-B341-5A4D1782F436}" srcOrd="5" destOrd="0" parTransId="{41403366-67A0-4960-B4EB-F7E924CC3D51}" sibTransId="{CD4633AA-CC20-4999-B7C3-542C4928EADE}"/>
    <dgm:cxn modelId="{BB14B669-FEE0-485C-8CD4-1D92E4C1F7BD}" type="presOf" srcId="{4A3EADAE-679B-411A-82F4-BBF78DA63351}" destId="{6B5E85C9-AA1F-4B4A-898B-6F54F4AD7EF5}" srcOrd="0" destOrd="0" presId="urn:microsoft.com/office/officeart/2005/8/layout/venn3"/>
    <dgm:cxn modelId="{EDE7521A-C114-41BA-A510-31F84CE1902B}" type="presOf" srcId="{090D6188-8C88-4DD6-BAC0-E53182B75005}" destId="{113F837A-9D02-4B1D-B6A0-65EDADDBBD98}" srcOrd="0" destOrd="0" presId="urn:microsoft.com/office/officeart/2005/8/layout/venn3"/>
    <dgm:cxn modelId="{E2EBB248-D0AD-4302-9D62-25A723E31635}" srcId="{090D6188-8C88-4DD6-BAC0-E53182B75005}" destId="{3D777681-20CD-4375-8718-EC250CFCD1EA}" srcOrd="1" destOrd="0" parTransId="{7576BA46-6C42-4156-9D6F-E8567219779A}" sibTransId="{857495E1-9813-4190-A966-FCA8A20F0287}"/>
    <dgm:cxn modelId="{A6F566DA-F09F-4CFC-9C49-0FDDB068D0C3}" srcId="{090D6188-8C88-4DD6-BAC0-E53182B75005}" destId="{96F2CDDF-2221-4C5E-BEB8-7485EDBD26F5}" srcOrd="3" destOrd="0" parTransId="{A6C71405-E62A-4CA9-B3D8-797378AD78D8}" sibTransId="{873EBB4C-B806-4050-BF2F-62536C9C6710}"/>
    <dgm:cxn modelId="{78BE2A29-0919-4EFE-ADD5-9BA48E0EF4BC}" type="presOf" srcId="{96F2CDDF-2221-4C5E-BEB8-7485EDBD26F5}" destId="{D0246EFA-9674-47BE-A428-C0EA696D198F}" srcOrd="0" destOrd="0" presId="urn:microsoft.com/office/officeart/2005/8/layout/venn3"/>
    <dgm:cxn modelId="{4EA8D306-0FDD-4F69-AB36-72F8187E9773}" srcId="{090D6188-8C88-4DD6-BAC0-E53182B75005}" destId="{5B2BD536-F26F-42A5-9D78-8FEB2F563F57}" srcOrd="2" destOrd="0" parTransId="{1962B21D-958F-4BF1-B28C-E02AA5842F0C}" sibTransId="{06B1AFC6-325C-49DE-AA03-1EFA92DA0B1F}"/>
    <dgm:cxn modelId="{4FB9582D-A9C8-475D-B182-9E46F8420EAE}" type="presOf" srcId="{F340E61A-C918-45B9-9CE7-A02EFD3B505C}" destId="{4F96C3F5-E80E-4B57-9C92-726678979111}" srcOrd="0" destOrd="0" presId="urn:microsoft.com/office/officeart/2005/8/layout/venn3"/>
    <dgm:cxn modelId="{2C542A7C-9D53-4EAA-8E86-5CCAD97639EA}" type="presOf" srcId="{A6F8FC67-11B4-4C65-B341-5A4D1782F436}" destId="{31D20EDE-F3B1-4FC9-ADFF-9699E2146F49}" srcOrd="0" destOrd="0" presId="urn:microsoft.com/office/officeart/2005/8/layout/venn3"/>
    <dgm:cxn modelId="{77F41D3C-23BD-4D65-8542-C301087642B1}" srcId="{090D6188-8C88-4DD6-BAC0-E53182B75005}" destId="{56CDFE01-E47D-4C63-AD2F-225D0BF6753F}" srcOrd="6" destOrd="0" parTransId="{89FE450C-E33E-41A8-B96D-4C8E4D222472}" sibTransId="{9218B599-A95A-41DA-9FB6-A3ADB74A8D8A}"/>
    <dgm:cxn modelId="{2B9952B5-769D-4E1F-B51A-9AE9615D6548}" srcId="{090D6188-8C88-4DD6-BAC0-E53182B75005}" destId="{4A3EADAE-679B-411A-82F4-BBF78DA63351}" srcOrd="4" destOrd="0" parTransId="{B9BD64CC-74E0-4E6A-AFCB-6C74A97BA1F2}" sibTransId="{0FD28676-9128-4626-BCC0-540BF19DB4FB}"/>
    <dgm:cxn modelId="{BFB8244A-5108-46FB-A732-7114ED8B649D}" type="presOf" srcId="{5B2BD536-F26F-42A5-9D78-8FEB2F563F57}" destId="{5B47B2C8-3D10-45AF-A1D6-6999A51435C2}" srcOrd="0" destOrd="0" presId="urn:microsoft.com/office/officeart/2005/8/layout/venn3"/>
    <dgm:cxn modelId="{C991640F-7A62-4119-8863-BDB84431EB5E}" type="presOf" srcId="{3D777681-20CD-4375-8718-EC250CFCD1EA}" destId="{CAA084AC-5FD6-415D-9B47-8B1EC4EDB8CC}" srcOrd="0" destOrd="0" presId="urn:microsoft.com/office/officeart/2005/8/layout/venn3"/>
    <dgm:cxn modelId="{7CE5AF25-FDD6-4FC8-BC6A-159EC4C196BB}" type="presOf" srcId="{56CDFE01-E47D-4C63-AD2F-225D0BF6753F}" destId="{4B9B295A-73D1-4BEA-BBA3-A79F33C04359}" srcOrd="0" destOrd="0" presId="urn:microsoft.com/office/officeart/2005/8/layout/venn3"/>
    <dgm:cxn modelId="{EE5548F5-7310-49BA-9889-D8E5400437AC}" srcId="{090D6188-8C88-4DD6-BAC0-E53182B75005}" destId="{F340E61A-C918-45B9-9CE7-A02EFD3B505C}" srcOrd="0" destOrd="0" parTransId="{5FF86CC0-E496-4FA6-B6EC-5EA684297845}" sibTransId="{FC7E6637-4229-47BD-B101-0DCA10C8ABCE}"/>
    <dgm:cxn modelId="{9123F7D4-61C4-4DD2-91DB-710FEA8CA87C}" type="presParOf" srcId="{113F837A-9D02-4B1D-B6A0-65EDADDBBD98}" destId="{4F96C3F5-E80E-4B57-9C92-726678979111}" srcOrd="0" destOrd="0" presId="urn:microsoft.com/office/officeart/2005/8/layout/venn3"/>
    <dgm:cxn modelId="{C4664EF4-E448-433A-A3F3-975CB95D1848}" type="presParOf" srcId="{113F837A-9D02-4B1D-B6A0-65EDADDBBD98}" destId="{8C99A514-5542-43DA-AA1B-987B6F25E2FE}" srcOrd="1" destOrd="0" presId="urn:microsoft.com/office/officeart/2005/8/layout/venn3"/>
    <dgm:cxn modelId="{19EFBDB5-AB2D-4ADA-99B1-72FEF39157E5}" type="presParOf" srcId="{113F837A-9D02-4B1D-B6A0-65EDADDBBD98}" destId="{CAA084AC-5FD6-415D-9B47-8B1EC4EDB8CC}" srcOrd="2" destOrd="0" presId="urn:microsoft.com/office/officeart/2005/8/layout/venn3"/>
    <dgm:cxn modelId="{34D1DFFC-911A-46C4-AF9F-F6E2F51D2063}" type="presParOf" srcId="{113F837A-9D02-4B1D-B6A0-65EDADDBBD98}" destId="{49BB1587-E48C-4A65-A454-7184C59139D9}" srcOrd="3" destOrd="0" presId="urn:microsoft.com/office/officeart/2005/8/layout/venn3"/>
    <dgm:cxn modelId="{F60D05D0-2706-4DCB-96B4-0F53FA4554D5}" type="presParOf" srcId="{113F837A-9D02-4B1D-B6A0-65EDADDBBD98}" destId="{5B47B2C8-3D10-45AF-A1D6-6999A51435C2}" srcOrd="4" destOrd="0" presId="urn:microsoft.com/office/officeart/2005/8/layout/venn3"/>
    <dgm:cxn modelId="{46704E94-7A01-484D-8617-AD3AD161A70E}" type="presParOf" srcId="{113F837A-9D02-4B1D-B6A0-65EDADDBBD98}" destId="{3092450E-D82B-4A1A-8F5C-9C2EE99FCF07}" srcOrd="5" destOrd="0" presId="urn:microsoft.com/office/officeart/2005/8/layout/venn3"/>
    <dgm:cxn modelId="{D6B44C7F-E12E-4732-8C5B-EBF7A619CFC8}" type="presParOf" srcId="{113F837A-9D02-4B1D-B6A0-65EDADDBBD98}" destId="{D0246EFA-9674-47BE-A428-C0EA696D198F}" srcOrd="6" destOrd="0" presId="urn:microsoft.com/office/officeart/2005/8/layout/venn3"/>
    <dgm:cxn modelId="{B9329581-EEE0-420C-85BB-C93306F129C2}" type="presParOf" srcId="{113F837A-9D02-4B1D-B6A0-65EDADDBBD98}" destId="{FEB929B8-AE3B-4493-A72D-B4A11CA742BB}" srcOrd="7" destOrd="0" presId="urn:microsoft.com/office/officeart/2005/8/layout/venn3"/>
    <dgm:cxn modelId="{8846722C-1A04-4FF1-AC12-A8E21270BA5A}" type="presParOf" srcId="{113F837A-9D02-4B1D-B6A0-65EDADDBBD98}" destId="{6B5E85C9-AA1F-4B4A-898B-6F54F4AD7EF5}" srcOrd="8" destOrd="0" presId="urn:microsoft.com/office/officeart/2005/8/layout/venn3"/>
    <dgm:cxn modelId="{E7C4B40E-472E-42AD-AF0D-D45FB762BCDC}" type="presParOf" srcId="{113F837A-9D02-4B1D-B6A0-65EDADDBBD98}" destId="{0793EB54-3281-4F00-AC24-2763ACB9C2C4}" srcOrd="9" destOrd="0" presId="urn:microsoft.com/office/officeart/2005/8/layout/venn3"/>
    <dgm:cxn modelId="{E2A6B944-A866-4839-A2EC-932C0F901EF6}" type="presParOf" srcId="{113F837A-9D02-4B1D-B6A0-65EDADDBBD98}" destId="{31D20EDE-F3B1-4FC9-ADFF-9699E2146F49}" srcOrd="10" destOrd="0" presId="urn:microsoft.com/office/officeart/2005/8/layout/venn3"/>
    <dgm:cxn modelId="{55DDECCD-A99A-4935-94AE-BEB79E1A6695}" type="presParOf" srcId="{113F837A-9D02-4B1D-B6A0-65EDADDBBD98}" destId="{4A1D5740-C7CF-44BE-B565-D3FFCF7B4BDB}" srcOrd="11" destOrd="0" presId="urn:microsoft.com/office/officeart/2005/8/layout/venn3"/>
    <dgm:cxn modelId="{6D40939B-AEF5-4939-BE0F-DACB98B74DFA}" type="presParOf" srcId="{113F837A-9D02-4B1D-B6A0-65EDADDBBD98}" destId="{4B9B295A-73D1-4BEA-BBA3-A79F33C04359}" srcOrd="1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6601FF-165F-4C75-A191-39C16E4AA7FA}" type="doc">
      <dgm:prSet loTypeId="urn:microsoft.com/office/officeart/2005/8/layout/pList2" loCatId="picture" qsTypeId="urn:microsoft.com/office/officeart/2005/8/quickstyle/simple1" qsCatId="simple" csTypeId="urn:microsoft.com/office/officeart/2005/8/colors/accent1_2" csCatId="accent1" phldr="1"/>
      <dgm:spPr/>
      <dgm:t>
        <a:bodyPr/>
        <a:lstStyle/>
        <a:p>
          <a:endParaRPr lang="zh-TW" altLang="en-US"/>
        </a:p>
      </dgm:t>
    </dgm:pt>
    <dgm:pt modelId="{2D88C4D4-D48F-4BBC-9007-8CACCAD74551}">
      <dgm:prSet phldrT="[文字]" custT="1"/>
      <dgm:spPr/>
      <dgm:t>
        <a:bodyPr/>
        <a:lstStyle/>
        <a:p>
          <a:r>
            <a:rPr lang="zh-TW" altLang="en-US" sz="1100" b="1" i="0" u="sng" spc="600" dirty="0">
              <a:effectLst/>
              <a:latin typeface="微軟正黑體" panose="020B0604030504040204" pitchFamily="34" charset="-120"/>
              <a:ea typeface="微軟正黑體" panose="020B0604030504040204" pitchFamily="34" charset="-120"/>
            </a:rPr>
            <a:t>現刊區</a:t>
          </a:r>
          <a:r>
            <a:rPr lang="en-US" altLang="zh-TW" sz="1100" b="1" i="0" u="sng" spc="600" dirty="0">
              <a:effectLst/>
              <a:latin typeface="微軟正黑體" panose="020B0604030504040204" pitchFamily="34" charset="-120"/>
              <a:ea typeface="微軟正黑體" panose="020B0604030504040204" pitchFamily="34" charset="-120"/>
            </a:rPr>
            <a:t>(B1)</a:t>
          </a:r>
          <a:r>
            <a:rPr lang="en-US" altLang="en-US" sz="1100" b="1" dirty="0">
              <a:effectLst/>
              <a:latin typeface="微軟正黑體" panose="020B0604030504040204" pitchFamily="34" charset="-120"/>
              <a:ea typeface="微軟正黑體" panose="020B0604030504040204" pitchFamily="34" charset="-120"/>
            </a:rPr>
            <a:t/>
          </a:r>
          <a:br>
            <a:rPr lang="en-US" altLang="en-US" sz="1100" b="1" dirty="0">
              <a:effectLst/>
              <a:latin typeface="微軟正黑體" panose="020B0604030504040204" pitchFamily="34" charset="-120"/>
              <a:ea typeface="微軟正黑體" panose="020B0604030504040204" pitchFamily="34" charset="-120"/>
            </a:rPr>
          </a:br>
          <a:r>
            <a:rPr lang="en-US" altLang="en-US" sz="1100" b="1" dirty="0">
              <a:effectLst/>
              <a:latin typeface="微軟正黑體" panose="020B0604030504040204" pitchFamily="34" charset="-120"/>
              <a:ea typeface="微軟正黑體" panose="020B0604030504040204" pitchFamily="34" charset="-120"/>
            </a:rPr>
            <a:t> </a:t>
          </a:r>
          <a:r>
            <a:rPr lang="zh-TW" altLang="en-US" sz="1100" b="1" dirty="0">
              <a:effectLst/>
              <a:latin typeface="微軟正黑體" panose="020B0604030504040204" pitchFamily="34" charset="-120"/>
              <a:ea typeface="微軟正黑體" panose="020B0604030504040204" pitchFamily="34" charset="-120"/>
            </a:rPr>
            <a:t>存放最新到館的期刊</a:t>
          </a:r>
          <a:endParaRPr lang="zh-TW" altLang="en-US" sz="1100" dirty="0"/>
        </a:p>
      </dgm:t>
    </dgm:pt>
    <dgm:pt modelId="{B6FF45D4-B05F-4DD9-A304-222A6C99D60D}" type="parTrans" cxnId="{58F20B6A-D0DB-4AE4-8DB9-A33481F36D12}">
      <dgm:prSet/>
      <dgm:spPr/>
      <dgm:t>
        <a:bodyPr/>
        <a:lstStyle/>
        <a:p>
          <a:endParaRPr lang="zh-TW" altLang="en-US"/>
        </a:p>
      </dgm:t>
    </dgm:pt>
    <dgm:pt modelId="{4A76A2B3-C049-452D-81A4-7D7A4187FF0B}" type="sibTrans" cxnId="{58F20B6A-D0DB-4AE4-8DB9-A33481F36D12}">
      <dgm:prSet/>
      <dgm:spPr/>
      <dgm:t>
        <a:bodyPr/>
        <a:lstStyle/>
        <a:p>
          <a:endParaRPr lang="zh-TW" altLang="en-US"/>
        </a:p>
      </dgm:t>
    </dgm:pt>
    <dgm:pt modelId="{BDEFA3E9-D2D5-4105-AEEA-6D7A38CA920C}">
      <dgm:prSet phldrT="[文字]"/>
      <dgm:spPr/>
      <dgm:t>
        <a:bodyPr/>
        <a:lstStyle/>
        <a:p>
          <a:r>
            <a:rPr lang="zh-TW" altLang="en-US" b="1" u="sng" spc="600" dirty="0">
              <a:effectLst/>
              <a:latin typeface="微軟正黑體" panose="020B0604030504040204" pitchFamily="34" charset="-120"/>
              <a:ea typeface="微軟正黑體" panose="020B0604030504040204" pitchFamily="34" charset="-120"/>
              <a:sym typeface="Wingdings 2"/>
            </a:rPr>
            <a:t>過刊區</a:t>
          </a:r>
          <a:r>
            <a:rPr lang="en-US" altLang="zh-TW" b="1" u="sng" spc="600" dirty="0">
              <a:effectLst/>
              <a:latin typeface="微軟正黑體" panose="020B0604030504040204" pitchFamily="34" charset="-120"/>
              <a:ea typeface="微軟正黑體" panose="020B0604030504040204" pitchFamily="34" charset="-120"/>
              <a:sym typeface="Wingdings 2"/>
            </a:rPr>
            <a:t>(B1)</a:t>
          </a:r>
          <a:r>
            <a:rPr lang="en-US" altLang="zh-TW" b="1" dirty="0">
              <a:effectLst/>
              <a:latin typeface="微軟正黑體" panose="020B0604030504040204" pitchFamily="34" charset="-120"/>
              <a:ea typeface="微軟正黑體" panose="020B0604030504040204" pitchFamily="34" charset="-120"/>
              <a:sym typeface="Wingdings 2"/>
            </a:rPr>
            <a:t/>
          </a:r>
          <a:br>
            <a:rPr lang="en-US" altLang="zh-TW" b="1" dirty="0">
              <a:effectLst/>
              <a:latin typeface="微軟正黑體" panose="020B0604030504040204" pitchFamily="34" charset="-120"/>
              <a:ea typeface="微軟正黑體" panose="020B0604030504040204" pitchFamily="34" charset="-120"/>
              <a:sym typeface="Wingdings 2"/>
            </a:rPr>
          </a:br>
          <a:r>
            <a:rPr lang="zh-TW" altLang="en-US" b="1" dirty="0">
              <a:effectLst/>
              <a:latin typeface="微軟正黑體" panose="020B0604030504040204" pitchFamily="34" charset="-120"/>
              <a:ea typeface="微軟正黑體" panose="020B0604030504040204" pitchFamily="34" charset="-120"/>
              <a:sym typeface="Wingdings 2"/>
            </a:rPr>
            <a:t>存放過期但尚未裝訂的期刊</a:t>
          </a:r>
          <a:endParaRPr lang="zh-TW" altLang="en-US" dirty="0"/>
        </a:p>
      </dgm:t>
    </dgm:pt>
    <dgm:pt modelId="{388CC3C6-F3D3-4CB4-8EF0-2868D0404D12}" type="parTrans" cxnId="{1FB26782-271D-475D-ADB4-4CB342DAD5F0}">
      <dgm:prSet/>
      <dgm:spPr/>
      <dgm:t>
        <a:bodyPr/>
        <a:lstStyle/>
        <a:p>
          <a:endParaRPr lang="zh-TW" altLang="en-US"/>
        </a:p>
      </dgm:t>
    </dgm:pt>
    <dgm:pt modelId="{5B7026EC-303C-4EA1-AFED-35D6F3E2A50A}" type="sibTrans" cxnId="{1FB26782-271D-475D-ADB4-4CB342DAD5F0}">
      <dgm:prSet/>
      <dgm:spPr/>
      <dgm:t>
        <a:bodyPr/>
        <a:lstStyle/>
        <a:p>
          <a:endParaRPr lang="zh-TW" altLang="en-US"/>
        </a:p>
      </dgm:t>
    </dgm:pt>
    <dgm:pt modelId="{9F0FC55B-1580-45AC-9A02-1DDE8E10BD48}">
      <dgm:prSet phldrT="[文字]" custT="1"/>
      <dgm:spPr/>
      <dgm:t>
        <a:bodyPr/>
        <a:lstStyle/>
        <a:p>
          <a:r>
            <a:rPr lang="zh-TW" altLang="en-US" sz="1200" b="1" u="sng" spc="600" dirty="0">
              <a:effectLst/>
              <a:latin typeface="微軟正黑體" panose="020B0604030504040204" pitchFamily="34" charset="-120"/>
              <a:ea typeface="微軟正黑體" panose="020B0604030504040204" pitchFamily="34" charset="-120"/>
              <a:sym typeface="Wingdings 2"/>
            </a:rPr>
            <a:t>合訂本區</a:t>
          </a:r>
          <a:r>
            <a:rPr lang="en-US" altLang="zh-TW" sz="1200" b="1" u="sng" spc="600" dirty="0">
              <a:effectLst/>
              <a:latin typeface="微軟正黑體" panose="020B0604030504040204" pitchFamily="34" charset="-120"/>
              <a:ea typeface="微軟正黑體" panose="020B0604030504040204" pitchFamily="34" charset="-120"/>
              <a:sym typeface="Wingdings 2"/>
            </a:rPr>
            <a:t>(B1B2)</a:t>
          </a:r>
          <a:r>
            <a:rPr lang="en-US" altLang="zh-TW" sz="1200" b="1" dirty="0">
              <a:effectLst/>
              <a:latin typeface="微軟正黑體" panose="020B0604030504040204" pitchFamily="34" charset="-120"/>
              <a:ea typeface="微軟正黑體" panose="020B0604030504040204" pitchFamily="34" charset="-120"/>
              <a:sym typeface="Wingdings 2"/>
            </a:rPr>
            <a:t/>
          </a:r>
          <a:br>
            <a:rPr lang="en-US" altLang="zh-TW" sz="1200" b="1" dirty="0">
              <a:effectLst/>
              <a:latin typeface="微軟正黑體" panose="020B0604030504040204" pitchFamily="34" charset="-120"/>
              <a:ea typeface="微軟正黑體" panose="020B0604030504040204" pitchFamily="34" charset="-120"/>
              <a:sym typeface="Wingdings 2"/>
            </a:rPr>
          </a:br>
          <a:r>
            <a:rPr lang="zh-TW" altLang="en-US" sz="1200" b="1" dirty="0">
              <a:effectLst/>
              <a:latin typeface="微軟正黑體" panose="020B0604030504040204" pitchFamily="34" charset="-120"/>
              <a:ea typeface="微軟正黑體" panose="020B0604030504040204" pitchFamily="34" charset="-120"/>
              <a:sym typeface="Wingdings 2"/>
            </a:rPr>
            <a:t>存放過期已裝訂的期刊</a:t>
          </a:r>
          <a:r>
            <a:rPr lang="en-US" altLang="zh-TW" sz="1200" b="1" dirty="0">
              <a:effectLst/>
              <a:latin typeface="微軟正黑體" panose="020B0604030504040204" pitchFamily="34" charset="-120"/>
              <a:ea typeface="微軟正黑體" panose="020B0604030504040204" pitchFamily="34" charset="-120"/>
              <a:sym typeface="Wingdings 2"/>
            </a:rPr>
            <a:t/>
          </a:r>
          <a:br>
            <a:rPr lang="en-US" altLang="zh-TW" sz="1200" b="1" dirty="0">
              <a:effectLst/>
              <a:latin typeface="微軟正黑體" panose="020B0604030504040204" pitchFamily="34" charset="-120"/>
              <a:ea typeface="微軟正黑體" panose="020B0604030504040204" pitchFamily="34" charset="-120"/>
              <a:sym typeface="Wingdings 2"/>
            </a:rPr>
          </a:br>
          <a:r>
            <a:rPr lang="en-US" altLang="zh-TW" sz="1200" b="1" dirty="0">
              <a:effectLst/>
              <a:latin typeface="微軟正黑體" panose="020B0604030504040204" pitchFamily="34" charset="-120"/>
              <a:ea typeface="微軟正黑體" panose="020B0604030504040204" pitchFamily="34" charset="-120"/>
              <a:sym typeface="Wingdings 2"/>
            </a:rPr>
            <a:t>B1 </a:t>
          </a:r>
          <a:r>
            <a:rPr lang="zh-TW" altLang="en-US" sz="1200" b="1" dirty="0">
              <a:effectLst/>
              <a:latin typeface="微軟正黑體" panose="020B0604030504040204" pitchFamily="34" charset="-120"/>
              <a:ea typeface="微軟正黑體" panose="020B0604030504040204" pitchFamily="34" charset="-120"/>
              <a:sym typeface="Wingdings 2"/>
            </a:rPr>
            <a:t>：中文期刊合訂本</a:t>
          </a:r>
          <a:r>
            <a:rPr lang="en-US" altLang="zh-TW" sz="1200" b="1" dirty="0">
              <a:effectLst/>
              <a:latin typeface="微軟正黑體" panose="020B0604030504040204" pitchFamily="34" charset="-120"/>
              <a:ea typeface="微軟正黑體" panose="020B0604030504040204" pitchFamily="34" charset="-120"/>
              <a:sym typeface="Wingdings 2"/>
            </a:rPr>
            <a:t/>
          </a:r>
          <a:br>
            <a:rPr lang="en-US" altLang="zh-TW" sz="1200" b="1" dirty="0">
              <a:effectLst/>
              <a:latin typeface="微軟正黑體" panose="020B0604030504040204" pitchFamily="34" charset="-120"/>
              <a:ea typeface="微軟正黑體" panose="020B0604030504040204" pitchFamily="34" charset="-120"/>
              <a:sym typeface="Wingdings 2"/>
            </a:rPr>
          </a:br>
          <a:r>
            <a:rPr lang="en-US" altLang="zh-TW" sz="1200" b="1" dirty="0">
              <a:effectLst/>
              <a:latin typeface="微軟正黑體" panose="020B0604030504040204" pitchFamily="34" charset="-120"/>
              <a:ea typeface="微軟正黑體" panose="020B0604030504040204" pitchFamily="34" charset="-120"/>
              <a:sym typeface="Wingdings 2"/>
            </a:rPr>
            <a:t>B2 </a:t>
          </a:r>
          <a:r>
            <a:rPr lang="zh-TW" altLang="en-US" sz="1200" b="1" dirty="0">
              <a:effectLst/>
              <a:latin typeface="微軟正黑體" panose="020B0604030504040204" pitchFamily="34" charset="-120"/>
              <a:ea typeface="微軟正黑體" panose="020B0604030504040204" pitchFamily="34" charset="-120"/>
              <a:sym typeface="Wingdings 2"/>
            </a:rPr>
            <a:t>：外文期刊合訂本</a:t>
          </a:r>
          <a:endParaRPr lang="zh-TW" altLang="en-US" sz="1200" dirty="0"/>
        </a:p>
      </dgm:t>
    </dgm:pt>
    <dgm:pt modelId="{624D1E34-126F-48CD-9808-46FEF33FDB2C}" type="parTrans" cxnId="{6E534772-68ED-4B84-9929-7DAE83B6C710}">
      <dgm:prSet/>
      <dgm:spPr/>
      <dgm:t>
        <a:bodyPr/>
        <a:lstStyle/>
        <a:p>
          <a:endParaRPr lang="zh-TW" altLang="en-US"/>
        </a:p>
      </dgm:t>
    </dgm:pt>
    <dgm:pt modelId="{CF3F2D0E-1EFD-4B9E-8EE1-7BD5D716BB42}" type="sibTrans" cxnId="{6E534772-68ED-4B84-9929-7DAE83B6C710}">
      <dgm:prSet/>
      <dgm:spPr/>
      <dgm:t>
        <a:bodyPr/>
        <a:lstStyle/>
        <a:p>
          <a:endParaRPr lang="zh-TW" altLang="en-US"/>
        </a:p>
      </dgm:t>
    </dgm:pt>
    <dgm:pt modelId="{E432A29E-821B-4B0D-B49B-1296382119AB}" type="pres">
      <dgm:prSet presAssocID="{2A6601FF-165F-4C75-A191-39C16E4AA7FA}" presName="Name0" presStyleCnt="0">
        <dgm:presLayoutVars>
          <dgm:dir/>
          <dgm:resizeHandles val="exact"/>
        </dgm:presLayoutVars>
      </dgm:prSet>
      <dgm:spPr/>
      <dgm:t>
        <a:bodyPr/>
        <a:lstStyle/>
        <a:p>
          <a:endParaRPr lang="zh-TW" altLang="en-US"/>
        </a:p>
      </dgm:t>
    </dgm:pt>
    <dgm:pt modelId="{A382CCE7-1F4A-40DD-81EF-5DDFF2B5B094}" type="pres">
      <dgm:prSet presAssocID="{2A6601FF-165F-4C75-A191-39C16E4AA7FA}" presName="bkgdShp" presStyleLbl="alignAccFollowNode1" presStyleIdx="0" presStyleCnt="1" custLinFactNeighborY="-2037"/>
      <dgm:spPr/>
    </dgm:pt>
    <dgm:pt modelId="{43B894EB-88E9-4579-AAB2-A1D9406CEDF4}" type="pres">
      <dgm:prSet presAssocID="{2A6601FF-165F-4C75-A191-39C16E4AA7FA}" presName="linComp" presStyleCnt="0"/>
      <dgm:spPr/>
    </dgm:pt>
    <dgm:pt modelId="{49333A13-B486-4A37-B31B-08B84D9852A5}" type="pres">
      <dgm:prSet presAssocID="{2D88C4D4-D48F-4BBC-9007-8CACCAD74551}" presName="compNode" presStyleCnt="0"/>
      <dgm:spPr/>
    </dgm:pt>
    <dgm:pt modelId="{50DD347F-2A11-443A-83BB-C3D4FD186FD7}" type="pres">
      <dgm:prSet presAssocID="{2D88C4D4-D48F-4BBC-9007-8CACCAD74551}" presName="node" presStyleLbl="node1" presStyleIdx="0" presStyleCnt="3" custScaleX="204424" custScaleY="37712" custLinFactNeighborX="-4944" custLinFactNeighborY="-41277">
        <dgm:presLayoutVars>
          <dgm:bulletEnabled val="1"/>
        </dgm:presLayoutVars>
      </dgm:prSet>
      <dgm:spPr/>
      <dgm:t>
        <a:bodyPr/>
        <a:lstStyle/>
        <a:p>
          <a:endParaRPr lang="zh-TW" altLang="en-US"/>
        </a:p>
      </dgm:t>
    </dgm:pt>
    <dgm:pt modelId="{91CF6A25-F19F-4604-8B24-565DC25D415D}" type="pres">
      <dgm:prSet presAssocID="{2D88C4D4-D48F-4BBC-9007-8CACCAD74551}" presName="invisiNode" presStyleLbl="node1" presStyleIdx="0" presStyleCnt="3"/>
      <dgm:spPr/>
    </dgm:pt>
    <dgm:pt modelId="{A204E088-D152-493C-BE13-754F9E5BB163}" type="pres">
      <dgm:prSet presAssocID="{2D88C4D4-D48F-4BBC-9007-8CACCAD74551}" presName="imagNode" presStyleLbl="fgImgPlace1" presStyleIdx="0" presStyleCnt="3" custScaleX="195254" custScaleY="106659"/>
      <dgm:spPr>
        <a:blipFill rotWithShape="1">
          <a:blip xmlns:r="http://schemas.openxmlformats.org/officeDocument/2006/relationships" r:embed="rId1"/>
          <a:stretch>
            <a:fillRect/>
          </a:stretch>
        </a:blipFill>
      </dgm:spPr>
    </dgm:pt>
    <dgm:pt modelId="{C4655D2E-B54C-493E-9D9E-632C8A199249}" type="pres">
      <dgm:prSet presAssocID="{4A76A2B3-C049-452D-81A4-7D7A4187FF0B}" presName="sibTrans" presStyleLbl="sibTrans2D1" presStyleIdx="0" presStyleCnt="0"/>
      <dgm:spPr/>
      <dgm:t>
        <a:bodyPr/>
        <a:lstStyle/>
        <a:p>
          <a:endParaRPr lang="zh-TW" altLang="en-US"/>
        </a:p>
      </dgm:t>
    </dgm:pt>
    <dgm:pt modelId="{90FA5176-8975-4DE1-9EE0-6E199EBDA7BC}" type="pres">
      <dgm:prSet presAssocID="{BDEFA3E9-D2D5-4105-AEEA-6D7A38CA920C}" presName="compNode" presStyleCnt="0"/>
      <dgm:spPr/>
    </dgm:pt>
    <dgm:pt modelId="{A7093EF6-E51B-48EB-8253-A58E0AC2251E}" type="pres">
      <dgm:prSet presAssocID="{BDEFA3E9-D2D5-4105-AEEA-6D7A38CA920C}" presName="node" presStyleLbl="node1" presStyleIdx="1" presStyleCnt="3" custScaleX="204424" custScaleY="37932" custLinFactNeighborX="3554" custLinFactNeighborY="-41277">
        <dgm:presLayoutVars>
          <dgm:bulletEnabled val="1"/>
        </dgm:presLayoutVars>
      </dgm:prSet>
      <dgm:spPr/>
      <dgm:t>
        <a:bodyPr/>
        <a:lstStyle/>
        <a:p>
          <a:endParaRPr lang="zh-TW" altLang="en-US"/>
        </a:p>
      </dgm:t>
    </dgm:pt>
    <dgm:pt modelId="{979A732D-AB38-4F8A-B069-A3D4CD2FA0BB}" type="pres">
      <dgm:prSet presAssocID="{BDEFA3E9-D2D5-4105-AEEA-6D7A38CA920C}" presName="invisiNode" presStyleLbl="node1" presStyleIdx="1" presStyleCnt="3"/>
      <dgm:spPr/>
    </dgm:pt>
    <dgm:pt modelId="{0F18D9E8-B2F9-47B6-B73C-507C8AD34BF6}" type="pres">
      <dgm:prSet presAssocID="{BDEFA3E9-D2D5-4105-AEEA-6D7A38CA920C}" presName="imagNode" presStyleLbl="fgImgPlace1" presStyleIdx="1" presStyleCnt="3" custScaleX="209652" custScaleY="10777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dgm:spPr>
    </dgm:pt>
    <dgm:pt modelId="{222CFAA3-1715-40C6-BF33-27DD62766B23}" type="pres">
      <dgm:prSet presAssocID="{5B7026EC-303C-4EA1-AFED-35D6F3E2A50A}" presName="sibTrans" presStyleLbl="sibTrans2D1" presStyleIdx="0" presStyleCnt="0"/>
      <dgm:spPr/>
      <dgm:t>
        <a:bodyPr/>
        <a:lstStyle/>
        <a:p>
          <a:endParaRPr lang="zh-TW" altLang="en-US"/>
        </a:p>
      </dgm:t>
    </dgm:pt>
    <dgm:pt modelId="{A7CB3859-6142-4281-9007-175968BFA140}" type="pres">
      <dgm:prSet presAssocID="{9F0FC55B-1580-45AC-9A02-1DDE8E10BD48}" presName="compNode" presStyleCnt="0"/>
      <dgm:spPr/>
    </dgm:pt>
    <dgm:pt modelId="{C3133130-766D-4A52-9D0A-9FC6B1F35211}" type="pres">
      <dgm:prSet presAssocID="{9F0FC55B-1580-45AC-9A02-1DDE8E10BD48}" presName="node" presStyleLbl="node1" presStyleIdx="2" presStyleCnt="3" custScaleX="204424" custScaleY="39228" custLinFactNeighborX="1718" custLinFactNeighborY="-41158">
        <dgm:presLayoutVars>
          <dgm:bulletEnabled val="1"/>
        </dgm:presLayoutVars>
      </dgm:prSet>
      <dgm:spPr/>
      <dgm:t>
        <a:bodyPr/>
        <a:lstStyle/>
        <a:p>
          <a:endParaRPr lang="zh-TW" altLang="en-US"/>
        </a:p>
      </dgm:t>
    </dgm:pt>
    <dgm:pt modelId="{1C6285E3-292E-4C4C-8EE5-C8D2C02780DE}" type="pres">
      <dgm:prSet presAssocID="{9F0FC55B-1580-45AC-9A02-1DDE8E10BD48}" presName="invisiNode" presStyleLbl="node1" presStyleIdx="2" presStyleCnt="3"/>
      <dgm:spPr/>
    </dgm:pt>
    <dgm:pt modelId="{98CDAEFA-37BB-4647-89B7-D3DCBF25241D}" type="pres">
      <dgm:prSet presAssocID="{9F0FC55B-1580-45AC-9A02-1DDE8E10BD48}" presName="imagNode" presStyleLbl="fgImgPlace1" presStyleIdx="2" presStyleCnt="3" custScaleX="211576" custScaleY="104839"/>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7000" b="-7000"/>
          </a:stretch>
        </a:blipFill>
      </dgm:spPr>
    </dgm:pt>
  </dgm:ptLst>
  <dgm:cxnLst>
    <dgm:cxn modelId="{1FB26782-271D-475D-ADB4-4CB342DAD5F0}" srcId="{2A6601FF-165F-4C75-A191-39C16E4AA7FA}" destId="{BDEFA3E9-D2D5-4105-AEEA-6D7A38CA920C}" srcOrd="1" destOrd="0" parTransId="{388CC3C6-F3D3-4CB4-8EF0-2868D0404D12}" sibTransId="{5B7026EC-303C-4EA1-AFED-35D6F3E2A50A}"/>
    <dgm:cxn modelId="{7F1371B3-88E3-424C-B742-EB132B983228}" type="presOf" srcId="{5B7026EC-303C-4EA1-AFED-35D6F3E2A50A}" destId="{222CFAA3-1715-40C6-BF33-27DD62766B23}" srcOrd="0" destOrd="0" presId="urn:microsoft.com/office/officeart/2005/8/layout/pList2"/>
    <dgm:cxn modelId="{58F20B6A-D0DB-4AE4-8DB9-A33481F36D12}" srcId="{2A6601FF-165F-4C75-A191-39C16E4AA7FA}" destId="{2D88C4D4-D48F-4BBC-9007-8CACCAD74551}" srcOrd="0" destOrd="0" parTransId="{B6FF45D4-B05F-4DD9-A304-222A6C99D60D}" sibTransId="{4A76A2B3-C049-452D-81A4-7D7A4187FF0B}"/>
    <dgm:cxn modelId="{1B678FB6-A7C2-4169-BFDB-C98A0CF0BD00}" type="presOf" srcId="{9F0FC55B-1580-45AC-9A02-1DDE8E10BD48}" destId="{C3133130-766D-4A52-9D0A-9FC6B1F35211}" srcOrd="0" destOrd="0" presId="urn:microsoft.com/office/officeart/2005/8/layout/pList2"/>
    <dgm:cxn modelId="{412549BB-872D-4619-AC9D-342F650DCAE9}" type="presOf" srcId="{4A76A2B3-C049-452D-81A4-7D7A4187FF0B}" destId="{C4655D2E-B54C-493E-9D9E-632C8A199249}" srcOrd="0" destOrd="0" presId="urn:microsoft.com/office/officeart/2005/8/layout/pList2"/>
    <dgm:cxn modelId="{6E534772-68ED-4B84-9929-7DAE83B6C710}" srcId="{2A6601FF-165F-4C75-A191-39C16E4AA7FA}" destId="{9F0FC55B-1580-45AC-9A02-1DDE8E10BD48}" srcOrd="2" destOrd="0" parTransId="{624D1E34-126F-48CD-9808-46FEF33FDB2C}" sibTransId="{CF3F2D0E-1EFD-4B9E-8EE1-7BD5D716BB42}"/>
    <dgm:cxn modelId="{6FDF3D6A-AC41-404F-AA2C-06C9F4A57730}" type="presOf" srcId="{2D88C4D4-D48F-4BBC-9007-8CACCAD74551}" destId="{50DD347F-2A11-443A-83BB-C3D4FD186FD7}" srcOrd="0" destOrd="0" presId="urn:microsoft.com/office/officeart/2005/8/layout/pList2"/>
    <dgm:cxn modelId="{E587B509-C1C7-41B5-A519-D14EF85017CA}" type="presOf" srcId="{2A6601FF-165F-4C75-A191-39C16E4AA7FA}" destId="{E432A29E-821B-4B0D-B49B-1296382119AB}" srcOrd="0" destOrd="0" presId="urn:microsoft.com/office/officeart/2005/8/layout/pList2"/>
    <dgm:cxn modelId="{5780450E-996B-4942-BD25-548E0E71691B}" type="presOf" srcId="{BDEFA3E9-D2D5-4105-AEEA-6D7A38CA920C}" destId="{A7093EF6-E51B-48EB-8253-A58E0AC2251E}" srcOrd="0" destOrd="0" presId="urn:microsoft.com/office/officeart/2005/8/layout/pList2"/>
    <dgm:cxn modelId="{C373637B-BEF9-45E1-AFD0-039B714AB6A7}" type="presParOf" srcId="{E432A29E-821B-4B0D-B49B-1296382119AB}" destId="{A382CCE7-1F4A-40DD-81EF-5DDFF2B5B094}" srcOrd="0" destOrd="0" presId="urn:microsoft.com/office/officeart/2005/8/layout/pList2"/>
    <dgm:cxn modelId="{BDFEDF63-9308-44AC-9EB7-0A4D9DAC70A9}" type="presParOf" srcId="{E432A29E-821B-4B0D-B49B-1296382119AB}" destId="{43B894EB-88E9-4579-AAB2-A1D9406CEDF4}" srcOrd="1" destOrd="0" presId="urn:microsoft.com/office/officeart/2005/8/layout/pList2"/>
    <dgm:cxn modelId="{F5CF77CA-572A-45C6-A91A-6AECC55A9FD8}" type="presParOf" srcId="{43B894EB-88E9-4579-AAB2-A1D9406CEDF4}" destId="{49333A13-B486-4A37-B31B-08B84D9852A5}" srcOrd="0" destOrd="0" presId="urn:microsoft.com/office/officeart/2005/8/layout/pList2"/>
    <dgm:cxn modelId="{799D8613-A48B-4A18-892A-64A7202CF589}" type="presParOf" srcId="{49333A13-B486-4A37-B31B-08B84D9852A5}" destId="{50DD347F-2A11-443A-83BB-C3D4FD186FD7}" srcOrd="0" destOrd="0" presId="urn:microsoft.com/office/officeart/2005/8/layout/pList2"/>
    <dgm:cxn modelId="{3BA843DF-802F-4DA3-9DAB-7D31D60E4716}" type="presParOf" srcId="{49333A13-B486-4A37-B31B-08B84D9852A5}" destId="{91CF6A25-F19F-4604-8B24-565DC25D415D}" srcOrd="1" destOrd="0" presId="urn:microsoft.com/office/officeart/2005/8/layout/pList2"/>
    <dgm:cxn modelId="{CB63DAA0-4566-4DFC-9DAD-B395F05C3DB4}" type="presParOf" srcId="{49333A13-B486-4A37-B31B-08B84D9852A5}" destId="{A204E088-D152-493C-BE13-754F9E5BB163}" srcOrd="2" destOrd="0" presId="urn:microsoft.com/office/officeart/2005/8/layout/pList2"/>
    <dgm:cxn modelId="{BDDDC8EF-B564-4A8B-8CB6-650B68E62007}" type="presParOf" srcId="{43B894EB-88E9-4579-AAB2-A1D9406CEDF4}" destId="{C4655D2E-B54C-493E-9D9E-632C8A199249}" srcOrd="1" destOrd="0" presId="urn:microsoft.com/office/officeart/2005/8/layout/pList2"/>
    <dgm:cxn modelId="{BCAEAD60-B90C-42BE-9375-29DCD8BC24D0}" type="presParOf" srcId="{43B894EB-88E9-4579-AAB2-A1D9406CEDF4}" destId="{90FA5176-8975-4DE1-9EE0-6E199EBDA7BC}" srcOrd="2" destOrd="0" presId="urn:microsoft.com/office/officeart/2005/8/layout/pList2"/>
    <dgm:cxn modelId="{EC8C8A02-4433-4508-B231-7897194A49BA}" type="presParOf" srcId="{90FA5176-8975-4DE1-9EE0-6E199EBDA7BC}" destId="{A7093EF6-E51B-48EB-8253-A58E0AC2251E}" srcOrd="0" destOrd="0" presId="urn:microsoft.com/office/officeart/2005/8/layout/pList2"/>
    <dgm:cxn modelId="{8EC4316D-5C21-4F5E-A2B9-426CA03ED152}" type="presParOf" srcId="{90FA5176-8975-4DE1-9EE0-6E199EBDA7BC}" destId="{979A732D-AB38-4F8A-B069-A3D4CD2FA0BB}" srcOrd="1" destOrd="0" presId="urn:microsoft.com/office/officeart/2005/8/layout/pList2"/>
    <dgm:cxn modelId="{341EAAB2-6CFF-4167-AEE3-57034FCF658B}" type="presParOf" srcId="{90FA5176-8975-4DE1-9EE0-6E199EBDA7BC}" destId="{0F18D9E8-B2F9-47B6-B73C-507C8AD34BF6}" srcOrd="2" destOrd="0" presId="urn:microsoft.com/office/officeart/2005/8/layout/pList2"/>
    <dgm:cxn modelId="{5EF22B49-DD90-4778-B199-BA7CA8F2D675}" type="presParOf" srcId="{43B894EB-88E9-4579-AAB2-A1D9406CEDF4}" destId="{222CFAA3-1715-40C6-BF33-27DD62766B23}" srcOrd="3" destOrd="0" presId="urn:microsoft.com/office/officeart/2005/8/layout/pList2"/>
    <dgm:cxn modelId="{77517D80-F334-4C5A-977D-DCBCE45795FD}" type="presParOf" srcId="{43B894EB-88E9-4579-AAB2-A1D9406CEDF4}" destId="{A7CB3859-6142-4281-9007-175968BFA140}" srcOrd="4" destOrd="0" presId="urn:microsoft.com/office/officeart/2005/8/layout/pList2"/>
    <dgm:cxn modelId="{48C1DA0F-3592-4C76-B691-C07B837DCA11}" type="presParOf" srcId="{A7CB3859-6142-4281-9007-175968BFA140}" destId="{C3133130-766D-4A52-9D0A-9FC6B1F35211}" srcOrd="0" destOrd="0" presId="urn:microsoft.com/office/officeart/2005/8/layout/pList2"/>
    <dgm:cxn modelId="{00A812B4-4DEF-4EDF-B8D7-CAA5CB8E6986}" type="presParOf" srcId="{A7CB3859-6142-4281-9007-175968BFA140}" destId="{1C6285E3-292E-4C4C-8EE5-C8D2C02780DE}" srcOrd="1" destOrd="0" presId="urn:microsoft.com/office/officeart/2005/8/layout/pList2"/>
    <dgm:cxn modelId="{B42C7B83-864B-4DE7-8840-FDFDF835B2E4}" type="presParOf" srcId="{A7CB3859-6142-4281-9007-175968BFA140}" destId="{98CDAEFA-37BB-4647-89B7-D3DCBF25241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4C55AD-C027-498C-90F2-59205C608EF4}"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zh-TW" altLang="en-US"/>
        </a:p>
      </dgm:t>
    </dgm:pt>
    <dgm:pt modelId="{8EECB4F0-E0E6-4DEA-8361-76B347A06DFB}">
      <dgm:prSet phldrT="[文字]" custT="1"/>
      <dgm:spPr/>
      <dgm:t>
        <a:bodyPr/>
        <a:lstStyle/>
        <a:p>
          <a:r>
            <a:rPr lang="zh-TW" altLang="en-US" sz="2800" b="1" u="none" dirty="0" smtClean="0">
              <a:latin typeface="微軟正黑體" panose="020B0604030504040204" pitchFamily="34" charset="-120"/>
              <a:ea typeface="微軟正黑體" panose="020B0604030504040204" pitchFamily="34" charset="-120"/>
            </a:rPr>
            <a:t>電子期刊</a:t>
          </a:r>
          <a:endParaRPr lang="en-US" altLang="zh-TW" sz="2800" b="1" u="none" dirty="0">
            <a:latin typeface="微軟正黑體" panose="020B0604030504040204" pitchFamily="34" charset="-120"/>
            <a:ea typeface="微軟正黑體" panose="020B0604030504040204" pitchFamily="34" charset="-120"/>
          </a:endParaRPr>
        </a:p>
      </dgm:t>
    </dgm:pt>
    <dgm:pt modelId="{58DF2B0D-15C6-4898-B367-2704C2E7C0B0}" type="parTrans" cxnId="{9BBEC4E2-0B85-4D1D-A7CB-659CC9E0E2E5}">
      <dgm:prSet/>
      <dgm:spPr/>
      <dgm:t>
        <a:bodyPr/>
        <a:lstStyle/>
        <a:p>
          <a:endParaRPr lang="zh-TW" altLang="en-US" sz="1800" b="1">
            <a:solidFill>
              <a:sysClr val="windowText" lastClr="000000"/>
            </a:solidFill>
            <a:latin typeface="微軟正黑體" panose="020B0604030504040204" pitchFamily="34" charset="-120"/>
            <a:ea typeface="微軟正黑體" panose="020B0604030504040204" pitchFamily="34" charset="-120"/>
          </a:endParaRPr>
        </a:p>
      </dgm:t>
    </dgm:pt>
    <dgm:pt modelId="{192E4BEF-9758-4706-8317-245369CDD53D}" type="sibTrans" cxnId="{9BBEC4E2-0B85-4D1D-A7CB-659CC9E0E2E5}">
      <dgm:prSet/>
      <dgm:spPr/>
      <dgm:t>
        <a:bodyPr/>
        <a:lstStyle/>
        <a:p>
          <a:endParaRPr lang="zh-TW" altLang="en-US" sz="1800" b="1">
            <a:solidFill>
              <a:sysClr val="windowText" lastClr="000000"/>
            </a:solidFill>
            <a:latin typeface="微軟正黑體" panose="020B0604030504040204" pitchFamily="34" charset="-120"/>
            <a:ea typeface="微軟正黑體" panose="020B0604030504040204" pitchFamily="34" charset="-120"/>
          </a:endParaRPr>
        </a:p>
      </dgm:t>
    </dgm:pt>
    <dgm:pt modelId="{B99F380E-DD54-4EDA-A25D-8E1C0F7621F3}">
      <dgm:prSet phldrT="[文字]" custT="1"/>
      <dgm:spPr/>
      <dgm:t>
        <a:bodyPr/>
        <a:lstStyle/>
        <a:p>
          <a:r>
            <a:rPr lang="en-US" altLang="zh-TW" sz="1800" b="0" dirty="0">
              <a:latin typeface="微軟正黑體" panose="020B0604030504040204" pitchFamily="34" charset="-120"/>
              <a:ea typeface="微軟正黑體" panose="020B0604030504040204" pitchFamily="34" charset="-120"/>
            </a:rPr>
            <a:t>EBSCOHost</a:t>
          </a:r>
          <a:r>
            <a:rPr lang="zh-TW" altLang="en-US" sz="1800" b="0" dirty="0">
              <a:latin typeface="微軟正黑體" panose="020B0604030504040204" pitchFamily="34" charset="-120"/>
              <a:ea typeface="微軟正黑體" panose="020B0604030504040204" pitchFamily="34" charset="-120"/>
            </a:rPr>
            <a:t>全文資料庫</a:t>
          </a:r>
        </a:p>
      </dgm:t>
    </dgm:pt>
    <dgm:pt modelId="{75F6C85D-576C-49DB-B1E8-96869A2A7BF9}" type="parTrans" cxnId="{68DBD9B3-508C-4B88-8DF6-8B73F2E45A6B}">
      <dgm:prSet/>
      <dgm:spPr/>
      <dgm:t>
        <a:bodyPr/>
        <a:lstStyle/>
        <a:p>
          <a:endParaRPr lang="zh-TW" altLang="en-US" sz="2000">
            <a:solidFill>
              <a:sysClr val="windowText" lastClr="000000"/>
            </a:solidFill>
          </a:endParaRPr>
        </a:p>
      </dgm:t>
    </dgm:pt>
    <dgm:pt modelId="{8FC033C9-5E2A-4707-B39E-FE879AF83609}" type="sibTrans" cxnId="{68DBD9B3-508C-4B88-8DF6-8B73F2E45A6B}">
      <dgm:prSet/>
      <dgm:spPr/>
      <dgm:t>
        <a:bodyPr/>
        <a:lstStyle/>
        <a:p>
          <a:endParaRPr lang="zh-TW" altLang="en-US" sz="2000">
            <a:solidFill>
              <a:sysClr val="windowText" lastClr="000000"/>
            </a:solidFill>
          </a:endParaRPr>
        </a:p>
      </dgm:t>
    </dgm:pt>
    <dgm:pt modelId="{4DAE45D7-B3C2-44B8-A312-FD6DDC035778}">
      <dgm:prSet phldrT="[文字]" custT="1"/>
      <dgm:spPr/>
      <dgm:t>
        <a:bodyPr/>
        <a:lstStyle/>
        <a:p>
          <a:r>
            <a:rPr lang="zh-TW" altLang="en-US" sz="1800" b="0" dirty="0">
              <a:latin typeface="微軟正黑體" panose="020B0604030504040204" pitchFamily="34" charset="-120"/>
              <a:ea typeface="微軟正黑體" panose="020B0604030504040204" pitchFamily="34" charset="-120"/>
            </a:rPr>
            <a:t>華藝線上圖書館</a:t>
          </a:r>
          <a:r>
            <a:rPr lang="en-US" altLang="en-US" sz="1800" b="0" dirty="0">
              <a:latin typeface="微軟正黑體" panose="020B0604030504040204" pitchFamily="34" charset="-120"/>
              <a:ea typeface="微軟正黑體" panose="020B0604030504040204" pitchFamily="34" charset="-120"/>
            </a:rPr>
            <a:t>-</a:t>
          </a:r>
          <a:r>
            <a:rPr lang="zh-TW" altLang="en-US" sz="1800" b="0" dirty="0">
              <a:latin typeface="微軟正黑體" panose="020B0604030504040204" pitchFamily="34" charset="-120"/>
              <a:ea typeface="微軟正黑體" panose="020B0604030504040204" pitchFamily="34" charset="-120"/>
            </a:rPr>
            <a:t>中文電子期刊</a:t>
          </a:r>
          <a:r>
            <a:rPr lang="en-US" altLang="en-US" sz="1800" b="0" dirty="0">
              <a:latin typeface="微軟正黑體" panose="020B0604030504040204" pitchFamily="34" charset="-120"/>
              <a:ea typeface="微軟正黑體" panose="020B0604030504040204" pitchFamily="34" charset="-120"/>
            </a:rPr>
            <a:t>CEPS</a:t>
          </a:r>
          <a:endParaRPr lang="zh-TW" altLang="en-US" sz="1800" b="1" dirty="0">
            <a:latin typeface="微軟正黑體" panose="020B0604030504040204" pitchFamily="34" charset="-120"/>
            <a:ea typeface="微軟正黑體" panose="020B0604030504040204" pitchFamily="34" charset="-120"/>
          </a:endParaRPr>
        </a:p>
      </dgm:t>
    </dgm:pt>
    <dgm:pt modelId="{93990C2D-D0DE-423D-81B1-31680A82D96A}" type="parTrans" cxnId="{24797C18-7CAB-4505-AA7B-D6AED31B8FA3}">
      <dgm:prSet/>
      <dgm:spPr/>
      <dgm:t>
        <a:bodyPr/>
        <a:lstStyle/>
        <a:p>
          <a:endParaRPr lang="zh-TW" altLang="en-US" sz="2000">
            <a:solidFill>
              <a:sysClr val="windowText" lastClr="000000"/>
            </a:solidFill>
          </a:endParaRPr>
        </a:p>
      </dgm:t>
    </dgm:pt>
    <dgm:pt modelId="{F4C76C92-6DD2-41F3-9EB6-80C2EA81A75C}" type="sibTrans" cxnId="{24797C18-7CAB-4505-AA7B-D6AED31B8FA3}">
      <dgm:prSet/>
      <dgm:spPr/>
      <dgm:t>
        <a:bodyPr/>
        <a:lstStyle/>
        <a:p>
          <a:endParaRPr lang="zh-TW" altLang="en-US" sz="2000">
            <a:solidFill>
              <a:sysClr val="windowText" lastClr="000000"/>
            </a:solidFill>
          </a:endParaRPr>
        </a:p>
      </dgm:t>
    </dgm:pt>
    <dgm:pt modelId="{C7491CE1-D0C3-464F-AFD8-349C69358368}">
      <dgm:prSet phldrT="[文字]" custT="1"/>
      <dgm:spPr/>
      <dgm:t>
        <a:bodyPr/>
        <a:lstStyle/>
        <a:p>
          <a:r>
            <a:rPr lang="zh-TW" altLang="en-US" sz="1800" b="0" dirty="0">
              <a:latin typeface="微軟正黑體" panose="020B0604030504040204" pitchFamily="34" charset="-120"/>
              <a:ea typeface="微軟正黑體" panose="020B0604030504040204" pitchFamily="34" charset="-120"/>
            </a:rPr>
            <a:t>臺灣期刊論文索引</a:t>
          </a:r>
        </a:p>
      </dgm:t>
    </dgm:pt>
    <dgm:pt modelId="{EE158C52-8183-4A79-ACC3-5E4E7EC1B720}" type="parTrans" cxnId="{5A571D47-A357-4071-A2FE-F74A1A71374B}">
      <dgm:prSet/>
      <dgm:spPr/>
      <dgm:t>
        <a:bodyPr/>
        <a:lstStyle/>
        <a:p>
          <a:endParaRPr lang="zh-TW" altLang="en-US" sz="2000">
            <a:solidFill>
              <a:sysClr val="windowText" lastClr="000000"/>
            </a:solidFill>
          </a:endParaRPr>
        </a:p>
      </dgm:t>
    </dgm:pt>
    <dgm:pt modelId="{0BFD308F-FABB-47EB-AC36-FA129B083B44}" type="sibTrans" cxnId="{5A571D47-A357-4071-A2FE-F74A1A71374B}">
      <dgm:prSet/>
      <dgm:spPr/>
      <dgm:t>
        <a:bodyPr/>
        <a:lstStyle/>
        <a:p>
          <a:endParaRPr lang="zh-TW" altLang="en-US" sz="2000">
            <a:solidFill>
              <a:sysClr val="windowText" lastClr="000000"/>
            </a:solidFill>
          </a:endParaRPr>
        </a:p>
      </dgm:t>
    </dgm:pt>
    <dgm:pt modelId="{CC044328-0569-409E-8F52-9E5C6E596B78}">
      <dgm:prSet phldrT="[文字]" custT="1"/>
      <dgm:spPr/>
      <dgm:t>
        <a:bodyPr/>
        <a:lstStyle/>
        <a:p>
          <a:r>
            <a:rPr lang="en-US" altLang="en-US" sz="1800" b="0" dirty="0">
              <a:latin typeface="微軟正黑體" panose="020B0604030504040204" pitchFamily="34" charset="-120"/>
              <a:ea typeface="微軟正黑體" panose="020B0604030504040204" pitchFamily="34" charset="-120"/>
            </a:rPr>
            <a:t>Scopus</a:t>
          </a:r>
          <a:r>
            <a:rPr lang="zh-TW" altLang="en-US" sz="1800" b="0" dirty="0">
              <a:latin typeface="微軟正黑體" panose="020B0604030504040204" pitchFamily="34" charset="-120"/>
              <a:ea typeface="微軟正黑體" panose="020B0604030504040204" pitchFamily="34" charset="-120"/>
            </a:rPr>
            <a:t>引用文獻資料庫</a:t>
          </a:r>
        </a:p>
      </dgm:t>
    </dgm:pt>
    <dgm:pt modelId="{D7260B63-4DAB-43DC-B757-5543AC6BEDA9}" type="parTrans" cxnId="{91B43EA3-DAB8-45FA-9A99-04416F4D37D1}">
      <dgm:prSet/>
      <dgm:spPr/>
      <dgm:t>
        <a:bodyPr/>
        <a:lstStyle/>
        <a:p>
          <a:endParaRPr lang="zh-TW" altLang="en-US"/>
        </a:p>
      </dgm:t>
    </dgm:pt>
    <dgm:pt modelId="{AA03A313-D693-4137-8EC4-3BCD0DBC869A}" type="sibTrans" cxnId="{91B43EA3-DAB8-45FA-9A99-04416F4D37D1}">
      <dgm:prSet/>
      <dgm:spPr/>
      <dgm:t>
        <a:bodyPr/>
        <a:lstStyle/>
        <a:p>
          <a:endParaRPr lang="zh-TW" altLang="en-US"/>
        </a:p>
      </dgm:t>
    </dgm:pt>
    <dgm:pt modelId="{1E77815D-FD6A-424D-967F-B49314C209E3}">
      <dgm:prSet custT="1"/>
      <dgm:spPr/>
      <dgm:t>
        <a:bodyPr/>
        <a:lstStyle/>
        <a:p>
          <a:endParaRPr lang="zh-TW" altLang="en-US" sz="1200" b="0" dirty="0">
            <a:latin typeface="微軟正黑體" panose="020B0604030504040204" pitchFamily="34" charset="-120"/>
            <a:ea typeface="微軟正黑體" panose="020B0604030504040204" pitchFamily="34" charset="-120"/>
          </a:endParaRPr>
        </a:p>
      </dgm:t>
    </dgm:pt>
    <dgm:pt modelId="{3AB3589A-AF27-4420-B199-35992010FB7B}" type="sibTrans" cxnId="{D14153FC-F811-41B8-8F6E-AEA3820BE620}">
      <dgm:prSet/>
      <dgm:spPr/>
      <dgm:t>
        <a:bodyPr/>
        <a:lstStyle/>
        <a:p>
          <a:endParaRPr lang="zh-TW" altLang="en-US"/>
        </a:p>
      </dgm:t>
    </dgm:pt>
    <dgm:pt modelId="{42AC8E16-4452-43F2-8AFD-0224F6D560ED}" type="parTrans" cxnId="{D14153FC-F811-41B8-8F6E-AEA3820BE620}">
      <dgm:prSet/>
      <dgm:spPr/>
      <dgm:t>
        <a:bodyPr/>
        <a:lstStyle/>
        <a:p>
          <a:endParaRPr lang="zh-TW" altLang="en-US"/>
        </a:p>
      </dgm:t>
    </dgm:pt>
    <dgm:pt modelId="{5733F248-72BF-4BA8-857D-E0AF15906811}">
      <dgm:prSet phldrT="[文字]"/>
      <dgm:spPr/>
      <dgm:t>
        <a:bodyPr/>
        <a:lstStyle/>
        <a:p>
          <a:r>
            <a:rPr lang="zh-TW" altLang="en-US" sz="3200" b="1" u="none" dirty="0" smtClean="0">
              <a:latin typeface="微軟正黑體" panose="020B0604030504040204" pitchFamily="34" charset="-120"/>
              <a:ea typeface="微軟正黑體" panose="020B0604030504040204" pitchFamily="34" charset="-120"/>
            </a:rPr>
            <a:t>影音資料庫</a:t>
          </a:r>
          <a:endParaRPr lang="en-US" altLang="zh-TW" sz="3200" b="1" u="none" dirty="0">
            <a:latin typeface="微軟正黑體" panose="020B0604030504040204" pitchFamily="34" charset="-120"/>
            <a:ea typeface="微軟正黑體" panose="020B0604030504040204" pitchFamily="34" charset="-120"/>
          </a:endParaRPr>
        </a:p>
      </dgm:t>
    </dgm:pt>
    <dgm:pt modelId="{29466880-08BD-4B9F-BF1E-5DAB3BBFC056}" type="parTrans" cxnId="{3D324FBB-A1D8-46B6-995C-2D1ACA432F33}">
      <dgm:prSet/>
      <dgm:spPr/>
      <dgm:t>
        <a:bodyPr/>
        <a:lstStyle/>
        <a:p>
          <a:endParaRPr lang="zh-TW" altLang="en-US"/>
        </a:p>
      </dgm:t>
    </dgm:pt>
    <dgm:pt modelId="{E1EBD6FF-D539-4B53-8C31-445B130BF8BD}" type="sibTrans" cxnId="{3D324FBB-A1D8-46B6-995C-2D1ACA432F33}">
      <dgm:prSet/>
      <dgm:spPr/>
      <dgm:t>
        <a:bodyPr/>
        <a:lstStyle/>
        <a:p>
          <a:endParaRPr lang="zh-TW" altLang="en-US"/>
        </a:p>
      </dgm:t>
    </dgm:pt>
    <dgm:pt modelId="{72403B7D-6E5B-4625-A3EA-597B56160CEB}">
      <dgm:prSet phldrT="[文字]" custT="1"/>
      <dgm:spPr/>
      <dgm:t>
        <a:bodyPr/>
        <a:lstStyle/>
        <a:p>
          <a:r>
            <a:rPr lang="en-US" altLang="zh-TW" sz="1600" b="0" dirty="0" err="1" smtClean="0">
              <a:latin typeface="微軟正黑體" panose="020B0604030504040204" pitchFamily="34" charset="-120"/>
              <a:ea typeface="微軟正黑體" panose="020B0604030504040204" pitchFamily="34" charset="-120"/>
            </a:rPr>
            <a:t>Funday</a:t>
          </a:r>
          <a:r>
            <a:rPr lang="zh-TW" altLang="en-US" sz="1600" b="0" dirty="0" smtClean="0">
              <a:latin typeface="微軟正黑體" panose="020B0604030504040204" pitchFamily="34" charset="-120"/>
              <a:ea typeface="微軟正黑體" panose="020B0604030504040204" pitchFamily="34" charset="-120"/>
            </a:rPr>
            <a:t>英語學院線上平台</a:t>
          </a:r>
          <a:endParaRPr lang="zh-TW" altLang="en-US" sz="1600" b="0" dirty="0">
            <a:latin typeface="微軟正黑體" panose="020B0604030504040204" pitchFamily="34" charset="-120"/>
            <a:ea typeface="微軟正黑體" panose="020B0604030504040204" pitchFamily="34" charset="-120"/>
          </a:endParaRPr>
        </a:p>
      </dgm:t>
    </dgm:pt>
    <dgm:pt modelId="{6449901C-FB2C-4485-B752-67DDBC552A7B}" type="sibTrans" cxnId="{B42E330D-5270-4CFE-8ED4-7AB6665042D7}">
      <dgm:prSet/>
      <dgm:spPr/>
      <dgm:t>
        <a:bodyPr/>
        <a:lstStyle/>
        <a:p>
          <a:endParaRPr lang="zh-TW" altLang="en-US"/>
        </a:p>
      </dgm:t>
    </dgm:pt>
    <dgm:pt modelId="{697D3567-284F-4154-97A3-98721B377289}" type="parTrans" cxnId="{B42E330D-5270-4CFE-8ED4-7AB6665042D7}">
      <dgm:prSet/>
      <dgm:spPr/>
      <dgm:t>
        <a:bodyPr/>
        <a:lstStyle/>
        <a:p>
          <a:endParaRPr lang="zh-TW" altLang="en-US"/>
        </a:p>
      </dgm:t>
    </dgm:pt>
    <dgm:pt modelId="{4A3FE7F6-4148-4408-ADE1-72AA90B59BED}">
      <dgm:prSet phldrT="[文字]" custT="1"/>
      <dgm:spPr/>
      <dgm:t>
        <a:bodyPr/>
        <a:lstStyle/>
        <a:p>
          <a:endParaRPr lang="zh-TW" altLang="en-US" sz="1600" b="0" dirty="0">
            <a:latin typeface="微軟正黑體" panose="020B0604030504040204" pitchFamily="34" charset="-120"/>
            <a:ea typeface="微軟正黑體" panose="020B0604030504040204" pitchFamily="34" charset="-120"/>
          </a:endParaRPr>
        </a:p>
      </dgm:t>
    </dgm:pt>
    <dgm:pt modelId="{07D5E167-7C6E-4B47-A059-6CA3FCC6380C}" type="parTrans" cxnId="{5A8BD6A0-12A2-4C52-9CF4-087B45A9213E}">
      <dgm:prSet/>
      <dgm:spPr/>
      <dgm:t>
        <a:bodyPr/>
        <a:lstStyle/>
        <a:p>
          <a:endParaRPr lang="zh-TW" altLang="en-US"/>
        </a:p>
      </dgm:t>
    </dgm:pt>
    <dgm:pt modelId="{54D67141-3505-48F9-AD35-0AC8A5943708}" type="sibTrans" cxnId="{5A8BD6A0-12A2-4C52-9CF4-087B45A9213E}">
      <dgm:prSet/>
      <dgm:spPr/>
      <dgm:t>
        <a:bodyPr/>
        <a:lstStyle/>
        <a:p>
          <a:endParaRPr lang="zh-TW" altLang="en-US"/>
        </a:p>
      </dgm:t>
    </dgm:pt>
    <dgm:pt modelId="{6F09FB4B-411B-425F-A2E2-F2F413CBCDEB}">
      <dgm:prSet/>
      <dgm:spPr/>
      <dgm:t>
        <a:bodyPr/>
        <a:lstStyle/>
        <a:p>
          <a:r>
            <a:rPr lang="zh-TW" altLang="en-US" sz="3100" b="1" u="none" smtClean="0">
              <a:latin typeface="微軟正黑體" panose="020B0604030504040204" pitchFamily="34" charset="-120"/>
              <a:ea typeface="微軟正黑體" panose="020B0604030504040204" pitchFamily="34" charset="-120"/>
            </a:rPr>
            <a:t>新聞報紙</a:t>
          </a:r>
          <a:endParaRPr lang="en-US" altLang="zh-TW" sz="3100" b="1" u="none" dirty="0">
            <a:latin typeface="微軟正黑體" panose="020B0604030504040204" pitchFamily="34" charset="-120"/>
            <a:ea typeface="微軟正黑體" panose="020B0604030504040204" pitchFamily="34" charset="-120"/>
          </a:endParaRPr>
        </a:p>
      </dgm:t>
    </dgm:pt>
    <dgm:pt modelId="{03A88ADC-D34A-4776-B192-6733C7AEDE07}" type="parTrans" cxnId="{D7CB23E5-DB42-44A2-B658-6420FD322EC7}">
      <dgm:prSet/>
      <dgm:spPr/>
      <dgm:t>
        <a:bodyPr/>
        <a:lstStyle/>
        <a:p>
          <a:endParaRPr lang="zh-TW" altLang="en-US"/>
        </a:p>
      </dgm:t>
    </dgm:pt>
    <dgm:pt modelId="{6F947C7D-E403-4AE4-A015-A635C0EEE483}" type="sibTrans" cxnId="{D7CB23E5-DB42-44A2-B658-6420FD322EC7}">
      <dgm:prSet/>
      <dgm:spPr/>
      <dgm:t>
        <a:bodyPr/>
        <a:lstStyle/>
        <a:p>
          <a:endParaRPr lang="zh-TW" altLang="en-US"/>
        </a:p>
      </dgm:t>
    </dgm:pt>
    <dgm:pt modelId="{3BA38C72-3998-4F9E-9D8F-DA100DD75EAD}">
      <dgm:prSet custT="1"/>
      <dgm:spPr/>
      <dgm:t>
        <a:bodyPr/>
        <a:lstStyle/>
        <a:p>
          <a:r>
            <a:rPr lang="en-US" altLang="en-US" sz="1600" b="0" dirty="0" smtClean="0">
              <a:latin typeface="微軟正黑體" panose="020B0604030504040204" pitchFamily="34" charset="-120"/>
              <a:ea typeface="微軟正黑體" panose="020B0604030504040204" pitchFamily="34" charset="-120"/>
            </a:rPr>
            <a:t>The New York Times《</a:t>
          </a:r>
          <a:r>
            <a:rPr lang="zh-TW" altLang="en-US" sz="1600" b="0" dirty="0" smtClean="0">
              <a:latin typeface="微軟正黑體" panose="020B0604030504040204" pitchFamily="34" charset="-120"/>
              <a:ea typeface="微軟正黑體" panose="020B0604030504040204" pitchFamily="34" charset="-120"/>
            </a:rPr>
            <a:t>紐約時報</a:t>
          </a:r>
          <a:r>
            <a:rPr lang="en-US" altLang="en-US" sz="1600" b="0" dirty="0" smtClean="0">
              <a:latin typeface="微軟正黑體" panose="020B0604030504040204" pitchFamily="34" charset="-120"/>
              <a:ea typeface="微軟正黑體" panose="020B0604030504040204" pitchFamily="34" charset="-120"/>
            </a:rPr>
            <a:t>》</a:t>
          </a:r>
          <a:endParaRPr lang="zh-TW" altLang="en-US" sz="1600" b="0" dirty="0">
            <a:latin typeface="微軟正黑體" panose="020B0604030504040204" pitchFamily="34" charset="-120"/>
            <a:ea typeface="微軟正黑體" panose="020B0604030504040204" pitchFamily="34" charset="-120"/>
          </a:endParaRPr>
        </a:p>
      </dgm:t>
    </dgm:pt>
    <dgm:pt modelId="{46911C9C-18CC-4CAF-B1D0-4EE2A3677E4B}" type="parTrans" cxnId="{BD197C73-1270-4ED4-B2F2-5DDFD59A7E4B}">
      <dgm:prSet/>
      <dgm:spPr/>
      <dgm:t>
        <a:bodyPr/>
        <a:lstStyle/>
        <a:p>
          <a:endParaRPr lang="zh-TW" altLang="en-US"/>
        </a:p>
      </dgm:t>
    </dgm:pt>
    <dgm:pt modelId="{BFDFD48D-3060-4055-A7CC-D757483D72F4}" type="sibTrans" cxnId="{BD197C73-1270-4ED4-B2F2-5DDFD59A7E4B}">
      <dgm:prSet/>
      <dgm:spPr/>
      <dgm:t>
        <a:bodyPr/>
        <a:lstStyle/>
        <a:p>
          <a:endParaRPr lang="zh-TW" altLang="en-US"/>
        </a:p>
      </dgm:t>
    </dgm:pt>
    <dgm:pt modelId="{2D4DBFA1-ACFC-45AE-AFFD-A1F5A97915E9}">
      <dgm:prSet custT="1"/>
      <dgm:spPr/>
      <dgm:t>
        <a:bodyPr/>
        <a:lstStyle/>
        <a:p>
          <a:r>
            <a:rPr lang="en-US" altLang="en-US" sz="1600" b="0" dirty="0" smtClean="0">
              <a:latin typeface="微軟正黑體" panose="020B0604030504040204" pitchFamily="34" charset="-120"/>
              <a:ea typeface="微軟正黑體" panose="020B0604030504040204" pitchFamily="34" charset="-120"/>
            </a:rPr>
            <a:t>Newspaper Source plus</a:t>
          </a:r>
          <a:r>
            <a:rPr lang="zh-TW" altLang="en-US" sz="1600" b="0" dirty="0" smtClean="0">
              <a:latin typeface="微軟正黑體" panose="020B0604030504040204" pitchFamily="34" charset="-120"/>
              <a:ea typeface="微軟正黑體" panose="020B0604030504040204" pitchFamily="34" charset="-120"/>
            </a:rPr>
            <a:t>西文報紙全文資料庫 </a:t>
          </a:r>
          <a:r>
            <a:rPr lang="en-US" altLang="en-US" sz="1600" b="0" dirty="0" smtClean="0">
              <a:latin typeface="微軟正黑體" panose="020B0604030504040204" pitchFamily="34" charset="-120"/>
              <a:ea typeface="微軟正黑體" panose="020B0604030504040204" pitchFamily="34" charset="-120"/>
            </a:rPr>
            <a:t>(</a:t>
          </a:r>
          <a:r>
            <a:rPr lang="en-US" altLang="en-US" sz="1600" b="0" dirty="0" err="1" smtClean="0">
              <a:latin typeface="微軟正黑體" panose="020B0604030504040204" pitchFamily="34" charset="-120"/>
              <a:ea typeface="微軟正黑體" panose="020B0604030504040204" pitchFamily="34" charset="-120"/>
            </a:rPr>
            <a:t>EBSCOHost</a:t>
          </a:r>
          <a:r>
            <a:rPr lang="zh-TW" altLang="en-US" sz="1600" b="0" dirty="0" smtClean="0">
              <a:latin typeface="微軟正黑體" panose="020B0604030504040204" pitchFamily="34" charset="-120"/>
              <a:ea typeface="微軟正黑體" panose="020B0604030504040204" pitchFamily="34" charset="-120"/>
            </a:rPr>
            <a:t>平台</a:t>
          </a:r>
          <a:r>
            <a:rPr lang="en-US" altLang="en-US" sz="1600" b="0" dirty="0" smtClean="0">
              <a:latin typeface="微軟正黑體" panose="020B0604030504040204" pitchFamily="34" charset="-120"/>
              <a:ea typeface="微軟正黑體" panose="020B0604030504040204" pitchFamily="34" charset="-120"/>
            </a:rPr>
            <a:t>)</a:t>
          </a:r>
          <a:endParaRPr lang="zh-TW" altLang="en-US" sz="1600" b="0" dirty="0">
            <a:latin typeface="微軟正黑體" panose="020B0604030504040204" pitchFamily="34" charset="-120"/>
            <a:ea typeface="微軟正黑體" panose="020B0604030504040204" pitchFamily="34" charset="-120"/>
          </a:endParaRPr>
        </a:p>
      </dgm:t>
    </dgm:pt>
    <dgm:pt modelId="{5D3B5690-46E2-4BD5-A854-D6848E4F9317}" type="parTrans" cxnId="{43BFF3FA-2299-4278-93EE-7BC23F49774E}">
      <dgm:prSet/>
      <dgm:spPr/>
      <dgm:t>
        <a:bodyPr/>
        <a:lstStyle/>
        <a:p>
          <a:endParaRPr lang="zh-TW" altLang="en-US"/>
        </a:p>
      </dgm:t>
    </dgm:pt>
    <dgm:pt modelId="{A4A9C250-4360-402E-825C-B4C2D9AA804B}" type="sibTrans" cxnId="{43BFF3FA-2299-4278-93EE-7BC23F49774E}">
      <dgm:prSet/>
      <dgm:spPr/>
      <dgm:t>
        <a:bodyPr/>
        <a:lstStyle/>
        <a:p>
          <a:endParaRPr lang="zh-TW" altLang="en-US"/>
        </a:p>
      </dgm:t>
    </dgm:pt>
    <dgm:pt modelId="{BFD84863-F393-4E3C-9A57-46FD625BA0DB}">
      <dgm:prSet phldrT="[文字]" custT="1"/>
      <dgm:spPr/>
      <dgm:t>
        <a:bodyPr/>
        <a:lstStyle/>
        <a:p>
          <a:r>
            <a:rPr lang="zh-TW" altLang="en-US" sz="1600" b="0" dirty="0" smtClean="0">
              <a:latin typeface="微軟正黑體" panose="020B0604030504040204" pitchFamily="34" charset="-120"/>
              <a:ea typeface="微軟正黑體" panose="020B0604030504040204" pitchFamily="34" charset="-120"/>
            </a:rPr>
            <a:t>公播影音平台</a:t>
          </a:r>
          <a:endParaRPr lang="zh-TW" altLang="en-US" sz="1600" b="0" dirty="0">
            <a:latin typeface="微軟正黑體" panose="020B0604030504040204" pitchFamily="34" charset="-120"/>
            <a:ea typeface="微軟正黑體" panose="020B0604030504040204" pitchFamily="34" charset="-120"/>
          </a:endParaRPr>
        </a:p>
      </dgm:t>
    </dgm:pt>
    <dgm:pt modelId="{9EFF958F-9049-4E5A-9B3F-FE0B53D521A3}" type="parTrans" cxnId="{F675D824-296C-456F-A6B2-C49B3FF9FFCE}">
      <dgm:prSet/>
      <dgm:spPr/>
    </dgm:pt>
    <dgm:pt modelId="{644EC2AC-2310-42AD-B8A6-A6045A2B9058}" type="sibTrans" cxnId="{F675D824-296C-456F-A6B2-C49B3FF9FFCE}">
      <dgm:prSet/>
      <dgm:spPr/>
    </dgm:pt>
    <dgm:pt modelId="{BF7A6D94-77C9-48C0-8B9E-2887517CB46F}">
      <dgm:prSet phldrT="[文字]" custT="1"/>
      <dgm:spPr/>
      <dgm:t>
        <a:bodyPr/>
        <a:lstStyle/>
        <a:p>
          <a:r>
            <a:rPr lang="en-US" altLang="zh-TW" sz="1600" b="0" dirty="0" err="1" smtClean="0">
              <a:latin typeface="微軟正黑體" panose="020B0604030504040204" pitchFamily="34" charset="-120"/>
              <a:ea typeface="微軟正黑體" panose="020B0604030504040204" pitchFamily="34" charset="-120"/>
            </a:rPr>
            <a:t>Easytest</a:t>
          </a:r>
          <a:r>
            <a:rPr lang="zh-TW" altLang="en-US" sz="1600" b="0" dirty="0" smtClean="0">
              <a:latin typeface="微軟正黑體" panose="020B0604030504040204" pitchFamily="34" charset="-120"/>
              <a:ea typeface="微軟正黑體" panose="020B0604030504040204" pitchFamily="34" charset="-120"/>
            </a:rPr>
            <a:t>線上學習測驗平台</a:t>
          </a:r>
          <a:endParaRPr lang="zh-TW" altLang="en-US" sz="1600" b="0" dirty="0">
            <a:latin typeface="微軟正黑體" panose="020B0604030504040204" pitchFamily="34" charset="-120"/>
            <a:ea typeface="微軟正黑體" panose="020B0604030504040204" pitchFamily="34" charset="-120"/>
          </a:endParaRPr>
        </a:p>
      </dgm:t>
    </dgm:pt>
    <dgm:pt modelId="{058BA944-6975-401E-9CB5-6AB29DBBD50B}" type="parTrans" cxnId="{7030FE3A-B129-4A17-9440-3B384179BA1F}">
      <dgm:prSet/>
      <dgm:spPr/>
    </dgm:pt>
    <dgm:pt modelId="{2710B421-CA06-4698-88B4-5845FBE54715}" type="sibTrans" cxnId="{7030FE3A-B129-4A17-9440-3B384179BA1F}">
      <dgm:prSet/>
      <dgm:spPr/>
    </dgm:pt>
    <dgm:pt modelId="{A3834EBF-0E16-4AD0-97AC-27923121F6D6}" type="pres">
      <dgm:prSet presAssocID="{124C55AD-C027-498C-90F2-59205C608EF4}" presName="diagram" presStyleCnt="0">
        <dgm:presLayoutVars>
          <dgm:dir/>
          <dgm:resizeHandles val="exact"/>
        </dgm:presLayoutVars>
      </dgm:prSet>
      <dgm:spPr/>
      <dgm:t>
        <a:bodyPr/>
        <a:lstStyle/>
        <a:p>
          <a:endParaRPr lang="zh-TW" altLang="en-US"/>
        </a:p>
      </dgm:t>
    </dgm:pt>
    <dgm:pt modelId="{AE5D50F5-AA91-4CDC-B08D-039DF0D5C3CE}" type="pres">
      <dgm:prSet presAssocID="{8EECB4F0-E0E6-4DEA-8361-76B347A06DFB}" presName="node" presStyleLbl="node1" presStyleIdx="0" presStyleCnt="3" custScaleY="266624" custLinFactNeighborY="-2681">
        <dgm:presLayoutVars>
          <dgm:bulletEnabled val="1"/>
        </dgm:presLayoutVars>
      </dgm:prSet>
      <dgm:spPr/>
      <dgm:t>
        <a:bodyPr/>
        <a:lstStyle/>
        <a:p>
          <a:endParaRPr lang="zh-TW" altLang="en-US"/>
        </a:p>
      </dgm:t>
    </dgm:pt>
    <dgm:pt modelId="{FDF05B3F-27A8-481C-B99B-FAE9076034C7}" type="pres">
      <dgm:prSet presAssocID="{192E4BEF-9758-4706-8317-245369CDD53D}" presName="sibTrans" presStyleCnt="0"/>
      <dgm:spPr/>
    </dgm:pt>
    <dgm:pt modelId="{3485C772-6B7B-4DD7-92C5-103D18FC88BD}" type="pres">
      <dgm:prSet presAssocID="{6F09FB4B-411B-425F-A2E2-F2F413CBCDEB}" presName="node" presStyleLbl="node1" presStyleIdx="1" presStyleCnt="3" custScaleY="268627">
        <dgm:presLayoutVars>
          <dgm:bulletEnabled val="1"/>
        </dgm:presLayoutVars>
      </dgm:prSet>
      <dgm:spPr/>
      <dgm:t>
        <a:bodyPr/>
        <a:lstStyle/>
        <a:p>
          <a:endParaRPr lang="zh-TW" altLang="en-US"/>
        </a:p>
      </dgm:t>
    </dgm:pt>
    <dgm:pt modelId="{40C3C521-8A33-4A42-98F9-D45ADD0DFEAA}" type="pres">
      <dgm:prSet presAssocID="{6F947C7D-E403-4AE4-A015-A635C0EEE483}" presName="sibTrans" presStyleCnt="0"/>
      <dgm:spPr/>
    </dgm:pt>
    <dgm:pt modelId="{62631654-67A5-4D77-9ACD-7F84DDDE91C7}" type="pres">
      <dgm:prSet presAssocID="{5733F248-72BF-4BA8-857D-E0AF15906811}" presName="node" presStyleLbl="node1" presStyleIdx="2" presStyleCnt="3" custScaleY="266624" custLinFactNeighborY="-2681">
        <dgm:presLayoutVars>
          <dgm:bulletEnabled val="1"/>
        </dgm:presLayoutVars>
      </dgm:prSet>
      <dgm:spPr/>
      <dgm:t>
        <a:bodyPr/>
        <a:lstStyle/>
        <a:p>
          <a:endParaRPr lang="zh-TW" altLang="en-US"/>
        </a:p>
      </dgm:t>
    </dgm:pt>
  </dgm:ptLst>
  <dgm:cxnLst>
    <dgm:cxn modelId="{BD197C73-1270-4ED4-B2F2-5DDFD59A7E4B}" srcId="{6F09FB4B-411B-425F-A2E2-F2F413CBCDEB}" destId="{3BA38C72-3998-4F9E-9D8F-DA100DD75EAD}" srcOrd="0" destOrd="0" parTransId="{46911C9C-18CC-4CAF-B1D0-4EE2A3677E4B}" sibTransId="{BFDFD48D-3060-4055-A7CC-D757483D72F4}"/>
    <dgm:cxn modelId="{6C7F4AF9-EE3A-4170-BFED-E5AC2B922034}" type="presOf" srcId="{72403B7D-6E5B-4625-A3EA-597B56160CEB}" destId="{62631654-67A5-4D77-9ACD-7F84DDDE91C7}" srcOrd="0" destOrd="1" presId="urn:microsoft.com/office/officeart/2005/8/layout/default"/>
    <dgm:cxn modelId="{F1D4E5A6-586F-4C0B-BE32-5BC3967918EF}" type="presOf" srcId="{8EECB4F0-E0E6-4DEA-8361-76B347A06DFB}" destId="{AE5D50F5-AA91-4CDC-B08D-039DF0D5C3CE}" srcOrd="0" destOrd="0" presId="urn:microsoft.com/office/officeart/2005/8/layout/default"/>
    <dgm:cxn modelId="{68DBD9B3-508C-4B88-8DF6-8B73F2E45A6B}" srcId="{8EECB4F0-E0E6-4DEA-8361-76B347A06DFB}" destId="{B99F380E-DD54-4EDA-A25D-8E1C0F7621F3}" srcOrd="2" destOrd="0" parTransId="{75F6C85D-576C-49DB-B1E8-96869A2A7BF9}" sibTransId="{8FC033C9-5E2A-4707-B39E-FE879AF83609}"/>
    <dgm:cxn modelId="{D14153FC-F811-41B8-8F6E-AEA3820BE620}" srcId="{8EECB4F0-E0E6-4DEA-8361-76B347A06DFB}" destId="{1E77815D-FD6A-424D-967F-B49314C209E3}" srcOrd="4" destOrd="0" parTransId="{42AC8E16-4452-43F2-8AFD-0224F6D560ED}" sibTransId="{3AB3589A-AF27-4420-B199-35992010FB7B}"/>
    <dgm:cxn modelId="{7030FE3A-B129-4A17-9440-3B384179BA1F}" srcId="{5733F248-72BF-4BA8-857D-E0AF15906811}" destId="{BF7A6D94-77C9-48C0-8B9E-2887517CB46F}" srcOrd="2" destOrd="0" parTransId="{058BA944-6975-401E-9CB5-6AB29DBBD50B}" sibTransId="{2710B421-CA06-4698-88B4-5845FBE54715}"/>
    <dgm:cxn modelId="{3AF37072-8453-4276-B4EE-D0047B408EF6}" type="presOf" srcId="{CC044328-0569-409E-8F52-9E5C6E596B78}" destId="{AE5D50F5-AA91-4CDC-B08D-039DF0D5C3CE}" srcOrd="0" destOrd="4" presId="urn:microsoft.com/office/officeart/2005/8/layout/default"/>
    <dgm:cxn modelId="{7F9184F0-3A97-4343-8A26-2EC7DB07817D}" type="presOf" srcId="{B99F380E-DD54-4EDA-A25D-8E1C0F7621F3}" destId="{AE5D50F5-AA91-4CDC-B08D-039DF0D5C3CE}" srcOrd="0" destOrd="3" presId="urn:microsoft.com/office/officeart/2005/8/layout/default"/>
    <dgm:cxn modelId="{03A589D2-EEA5-4EB3-B333-1CD228352926}" type="presOf" srcId="{C7491CE1-D0C3-464F-AFD8-349C69358368}" destId="{AE5D50F5-AA91-4CDC-B08D-039DF0D5C3CE}" srcOrd="0" destOrd="2" presId="urn:microsoft.com/office/officeart/2005/8/layout/default"/>
    <dgm:cxn modelId="{24797C18-7CAB-4505-AA7B-D6AED31B8FA3}" srcId="{8EECB4F0-E0E6-4DEA-8361-76B347A06DFB}" destId="{4DAE45D7-B3C2-44B8-A312-FD6DDC035778}" srcOrd="0" destOrd="0" parTransId="{93990C2D-D0DE-423D-81B1-31680A82D96A}" sibTransId="{F4C76C92-6DD2-41F3-9EB6-80C2EA81A75C}"/>
    <dgm:cxn modelId="{A937D775-A5B4-4195-A1CD-013AA383CE5D}" type="presOf" srcId="{4A3FE7F6-4148-4408-ADE1-72AA90B59BED}" destId="{62631654-67A5-4D77-9ACD-7F84DDDE91C7}" srcOrd="0" destOrd="4" presId="urn:microsoft.com/office/officeart/2005/8/layout/default"/>
    <dgm:cxn modelId="{25164139-BBC5-4526-B67E-F048E3E1B883}" type="presOf" srcId="{2D4DBFA1-ACFC-45AE-AFFD-A1F5A97915E9}" destId="{3485C772-6B7B-4DD7-92C5-103D18FC88BD}" srcOrd="0" destOrd="2" presId="urn:microsoft.com/office/officeart/2005/8/layout/default"/>
    <dgm:cxn modelId="{E0230DC4-59CE-40CD-8C58-16F6524B4929}" type="presOf" srcId="{1E77815D-FD6A-424D-967F-B49314C209E3}" destId="{AE5D50F5-AA91-4CDC-B08D-039DF0D5C3CE}" srcOrd="0" destOrd="5" presId="urn:microsoft.com/office/officeart/2005/8/layout/default"/>
    <dgm:cxn modelId="{E10B7172-55DA-43EB-809B-6FCE3707A70C}" type="presOf" srcId="{5733F248-72BF-4BA8-857D-E0AF15906811}" destId="{62631654-67A5-4D77-9ACD-7F84DDDE91C7}" srcOrd="0" destOrd="0" presId="urn:microsoft.com/office/officeart/2005/8/layout/default"/>
    <dgm:cxn modelId="{D7CB23E5-DB42-44A2-B658-6420FD322EC7}" srcId="{124C55AD-C027-498C-90F2-59205C608EF4}" destId="{6F09FB4B-411B-425F-A2E2-F2F413CBCDEB}" srcOrd="1" destOrd="0" parTransId="{03A88ADC-D34A-4776-B192-6733C7AEDE07}" sibTransId="{6F947C7D-E403-4AE4-A015-A635C0EEE483}"/>
    <dgm:cxn modelId="{5A571D47-A357-4071-A2FE-F74A1A71374B}" srcId="{8EECB4F0-E0E6-4DEA-8361-76B347A06DFB}" destId="{C7491CE1-D0C3-464F-AFD8-349C69358368}" srcOrd="1" destOrd="0" parTransId="{EE158C52-8183-4A79-ACC3-5E4E7EC1B720}" sibTransId="{0BFD308F-FABB-47EB-AC36-FA129B083B44}"/>
    <dgm:cxn modelId="{91B43EA3-DAB8-45FA-9A99-04416F4D37D1}" srcId="{8EECB4F0-E0E6-4DEA-8361-76B347A06DFB}" destId="{CC044328-0569-409E-8F52-9E5C6E596B78}" srcOrd="3" destOrd="0" parTransId="{D7260B63-4DAB-43DC-B757-5543AC6BEDA9}" sibTransId="{AA03A313-D693-4137-8EC4-3BCD0DBC869A}"/>
    <dgm:cxn modelId="{D8986239-BC3E-4811-BD4A-5FAAC38F9D91}" type="presOf" srcId="{4DAE45D7-B3C2-44B8-A312-FD6DDC035778}" destId="{AE5D50F5-AA91-4CDC-B08D-039DF0D5C3CE}" srcOrd="0" destOrd="1" presId="urn:microsoft.com/office/officeart/2005/8/layout/default"/>
    <dgm:cxn modelId="{B42E330D-5270-4CFE-8ED4-7AB6665042D7}" srcId="{5733F248-72BF-4BA8-857D-E0AF15906811}" destId="{72403B7D-6E5B-4625-A3EA-597B56160CEB}" srcOrd="0" destOrd="0" parTransId="{697D3567-284F-4154-97A3-98721B377289}" sibTransId="{6449901C-FB2C-4485-B752-67DDBC552A7B}"/>
    <dgm:cxn modelId="{A5AC2200-C1F8-4CE8-B842-598297193EFC}" type="presOf" srcId="{BF7A6D94-77C9-48C0-8B9E-2887517CB46F}" destId="{62631654-67A5-4D77-9ACD-7F84DDDE91C7}" srcOrd="0" destOrd="3" presId="urn:microsoft.com/office/officeart/2005/8/layout/default"/>
    <dgm:cxn modelId="{F82EE40C-CC84-4B78-AB3E-E1B45407747D}" type="presOf" srcId="{3BA38C72-3998-4F9E-9D8F-DA100DD75EAD}" destId="{3485C772-6B7B-4DD7-92C5-103D18FC88BD}" srcOrd="0" destOrd="1" presId="urn:microsoft.com/office/officeart/2005/8/layout/default"/>
    <dgm:cxn modelId="{43BFF3FA-2299-4278-93EE-7BC23F49774E}" srcId="{6F09FB4B-411B-425F-A2E2-F2F413CBCDEB}" destId="{2D4DBFA1-ACFC-45AE-AFFD-A1F5A97915E9}" srcOrd="1" destOrd="0" parTransId="{5D3B5690-46E2-4BD5-A854-D6848E4F9317}" sibTransId="{A4A9C250-4360-402E-825C-B4C2D9AA804B}"/>
    <dgm:cxn modelId="{AFFA18E3-301C-45A2-903C-3C48A1867C6A}" type="presOf" srcId="{BFD84863-F393-4E3C-9A57-46FD625BA0DB}" destId="{62631654-67A5-4D77-9ACD-7F84DDDE91C7}" srcOrd="0" destOrd="2" presId="urn:microsoft.com/office/officeart/2005/8/layout/default"/>
    <dgm:cxn modelId="{A1D02B16-C7BC-47B3-B6FD-A716101D3C5C}" type="presOf" srcId="{6F09FB4B-411B-425F-A2E2-F2F413CBCDEB}" destId="{3485C772-6B7B-4DD7-92C5-103D18FC88BD}" srcOrd="0" destOrd="0" presId="urn:microsoft.com/office/officeart/2005/8/layout/default"/>
    <dgm:cxn modelId="{F675D824-296C-456F-A6B2-C49B3FF9FFCE}" srcId="{5733F248-72BF-4BA8-857D-E0AF15906811}" destId="{BFD84863-F393-4E3C-9A57-46FD625BA0DB}" srcOrd="1" destOrd="0" parTransId="{9EFF958F-9049-4E5A-9B3F-FE0B53D521A3}" sibTransId="{644EC2AC-2310-42AD-B8A6-A6045A2B9058}"/>
    <dgm:cxn modelId="{5A8BD6A0-12A2-4C52-9CF4-087B45A9213E}" srcId="{5733F248-72BF-4BA8-857D-E0AF15906811}" destId="{4A3FE7F6-4148-4408-ADE1-72AA90B59BED}" srcOrd="3" destOrd="0" parTransId="{07D5E167-7C6E-4B47-A059-6CA3FCC6380C}" sibTransId="{54D67141-3505-48F9-AD35-0AC8A5943708}"/>
    <dgm:cxn modelId="{3D324FBB-A1D8-46B6-995C-2D1ACA432F33}" srcId="{124C55AD-C027-498C-90F2-59205C608EF4}" destId="{5733F248-72BF-4BA8-857D-E0AF15906811}" srcOrd="2" destOrd="0" parTransId="{29466880-08BD-4B9F-BF1E-5DAB3BBFC056}" sibTransId="{E1EBD6FF-D539-4B53-8C31-445B130BF8BD}"/>
    <dgm:cxn modelId="{2AD2F8F9-9EFB-492A-B285-71C38F0E608F}" type="presOf" srcId="{124C55AD-C027-498C-90F2-59205C608EF4}" destId="{A3834EBF-0E16-4AD0-97AC-27923121F6D6}" srcOrd="0" destOrd="0" presId="urn:microsoft.com/office/officeart/2005/8/layout/default"/>
    <dgm:cxn modelId="{9BBEC4E2-0B85-4D1D-A7CB-659CC9E0E2E5}" srcId="{124C55AD-C027-498C-90F2-59205C608EF4}" destId="{8EECB4F0-E0E6-4DEA-8361-76B347A06DFB}" srcOrd="0" destOrd="0" parTransId="{58DF2B0D-15C6-4898-B367-2704C2E7C0B0}" sibTransId="{192E4BEF-9758-4706-8317-245369CDD53D}"/>
    <dgm:cxn modelId="{899DC5F9-1587-461A-8D47-E2DBC70E9382}" type="presParOf" srcId="{A3834EBF-0E16-4AD0-97AC-27923121F6D6}" destId="{AE5D50F5-AA91-4CDC-B08D-039DF0D5C3CE}" srcOrd="0" destOrd="0" presId="urn:microsoft.com/office/officeart/2005/8/layout/default"/>
    <dgm:cxn modelId="{43A66F56-F58D-4E77-9A4B-8E9A05117242}" type="presParOf" srcId="{A3834EBF-0E16-4AD0-97AC-27923121F6D6}" destId="{FDF05B3F-27A8-481C-B99B-FAE9076034C7}" srcOrd="1" destOrd="0" presId="urn:microsoft.com/office/officeart/2005/8/layout/default"/>
    <dgm:cxn modelId="{29BE6FD7-9627-4C86-A4F5-AE76164DA689}" type="presParOf" srcId="{A3834EBF-0E16-4AD0-97AC-27923121F6D6}" destId="{3485C772-6B7B-4DD7-92C5-103D18FC88BD}" srcOrd="2" destOrd="0" presId="urn:microsoft.com/office/officeart/2005/8/layout/default"/>
    <dgm:cxn modelId="{810BFAEE-F4FE-4B07-A7BB-3B6FA9CBB8A9}" type="presParOf" srcId="{A3834EBF-0E16-4AD0-97AC-27923121F6D6}" destId="{40C3C521-8A33-4A42-98F9-D45ADD0DFEAA}" srcOrd="3" destOrd="0" presId="urn:microsoft.com/office/officeart/2005/8/layout/default"/>
    <dgm:cxn modelId="{1D3A4D0D-62B9-4169-B1F2-C8565DB9E269}" type="presParOf" srcId="{A3834EBF-0E16-4AD0-97AC-27923121F6D6}" destId="{62631654-67A5-4D77-9ACD-7F84DDDE91C7}"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4C55AD-C027-498C-90F2-59205C608EF4}" type="doc">
      <dgm:prSet loTypeId="urn:microsoft.com/office/officeart/2005/8/layout/hierarchy4" loCatId="list" qsTypeId="urn:microsoft.com/office/officeart/2005/8/quickstyle/simple1" qsCatId="simple" csTypeId="urn:microsoft.com/office/officeart/2005/8/colors/colorful3" csCatId="colorful" phldr="1"/>
      <dgm:spPr/>
      <dgm:t>
        <a:bodyPr/>
        <a:lstStyle/>
        <a:p>
          <a:endParaRPr lang="zh-TW" altLang="en-US"/>
        </a:p>
      </dgm:t>
    </dgm:pt>
    <dgm:pt modelId="{F547A74F-6C84-4A65-86FD-EA8CAC6EC056}">
      <dgm:prSet phldrT="[文字]" custT="1"/>
      <dgm:spPr/>
      <dgm:t>
        <a:bodyPr/>
        <a:lstStyle/>
        <a:p>
          <a:r>
            <a:rPr lang="en-US" altLang="zh-TW" sz="4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Jumper</a:t>
          </a:r>
          <a:r>
            <a:rPr lang="zh-TW" altLang="en-US" sz="4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資源探索服務系統</a:t>
          </a:r>
          <a:endParaRPr lang="zh-TW" altLang="zh-TW" sz="4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gm:t>
    </dgm:pt>
    <dgm:pt modelId="{4E318FEA-3BE0-41B9-9BC1-8BEE39DD7221}" type="parTrans" cxnId="{7B1A999E-A132-4FDE-9697-FF0936854B44}">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E7B9FE09-BA4F-4894-BBBA-0F9FEF27FAF3}" type="sibTrans" cxnId="{7B1A999E-A132-4FDE-9697-FF0936854B44}">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E3F2BA46-AAE2-4191-B63A-66863B0B213A}">
      <dgm:prSet phldrT="[文字]" custT="1"/>
      <dgm:spPr/>
      <dgm:t>
        <a:bodyPr/>
        <a:lstStyle/>
        <a:p>
          <a:r>
            <a:rPr lang="zh-TW" altLang="en-US" sz="1300" b="1" dirty="0">
              <a:latin typeface="微軟正黑體" panose="020B0604030504040204" pitchFamily="34" charset="-120"/>
              <a:ea typeface="微軟正黑體" panose="020B0604030504040204" pitchFamily="34" charset="-120"/>
            </a:rPr>
            <a:t>整合查詢</a:t>
          </a:r>
        </a:p>
      </dgm:t>
    </dgm:pt>
    <dgm:pt modelId="{A0D0377B-322F-4C7C-BDA7-FFB46F07350E}" type="parTrans" cxnId="{09546241-FB1A-48CA-BCD9-D7CF1A747332}">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72309700-7700-42C4-ADB7-2756FDBFFD99}" type="sibTrans" cxnId="{09546241-FB1A-48CA-BCD9-D7CF1A747332}">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8EECB4F0-E0E6-4DEA-8361-76B347A06DFB}">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電子期刊</a:t>
          </a:r>
        </a:p>
      </dgm:t>
    </dgm:pt>
    <dgm:pt modelId="{58DF2B0D-15C6-4898-B367-2704C2E7C0B0}" type="parTrans" cxnId="{9BBEC4E2-0B85-4D1D-A7CB-659CC9E0E2E5}">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192E4BEF-9758-4706-8317-245369CDD53D}" type="sibTrans" cxnId="{9BBEC4E2-0B85-4D1D-A7CB-659CC9E0E2E5}">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39135A77-B811-4E79-BE7B-05D1ECA2DA7D}">
      <dgm:prSet phldrT="[文字]" custT="1"/>
      <dgm:spPr/>
      <dgm:t>
        <a:bodyPr/>
        <a:lstStyle/>
        <a:p>
          <a:r>
            <a:rPr lang="zh-TW" altLang="en-US" sz="2000" b="1" dirty="0">
              <a:latin typeface="微軟正黑體" panose="020B0604030504040204" pitchFamily="34" charset="-120"/>
              <a:ea typeface="微軟正黑體" panose="020B0604030504040204" pitchFamily="34" charset="-120"/>
            </a:rPr>
            <a:t>其他</a:t>
          </a:r>
        </a:p>
      </dgm:t>
    </dgm:pt>
    <dgm:pt modelId="{D969A9AC-2DA9-43DE-899F-DB080E23A75C}" type="parTrans" cxnId="{B2A66144-DE65-449B-A05A-6E71FCBC7879}">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D8D24414-6EF1-4E7A-AC2C-449C341D02AE}" type="sibTrans" cxnId="{B2A66144-DE65-449B-A05A-6E71FCBC7879}">
      <dgm:prSet/>
      <dgm:spPr/>
      <dgm:t>
        <a:bodyPr/>
        <a:lstStyle/>
        <a:p>
          <a:endParaRPr lang="zh-TW" altLang="en-US" sz="1600" b="1">
            <a:latin typeface="微軟正黑體" panose="020B0604030504040204" pitchFamily="34" charset="-120"/>
            <a:ea typeface="微軟正黑體" panose="020B0604030504040204" pitchFamily="34" charset="-120"/>
          </a:endParaRPr>
        </a:p>
      </dgm:t>
    </dgm:pt>
    <dgm:pt modelId="{705D276B-31C8-4E2D-ABE4-BB5B2FFF5186}">
      <dgm:prSet phldrT="[文字]" custT="1"/>
      <dgm:spPr/>
      <dgm:t>
        <a:bodyPr/>
        <a:lstStyle/>
        <a:p>
          <a:r>
            <a:rPr lang="en-US" altLang="zh-TW" sz="1400" b="1" dirty="0">
              <a:latin typeface="微軟正黑體" panose="020B0604030504040204" pitchFamily="34" charset="-120"/>
              <a:ea typeface="微軟正黑體" panose="020B0604030504040204" pitchFamily="34" charset="-120"/>
            </a:rPr>
            <a:t>Turnitin</a:t>
          </a:r>
          <a:endParaRPr lang="zh-TW" altLang="en-US" sz="1400" b="1" dirty="0">
            <a:latin typeface="微軟正黑體" panose="020B0604030504040204" pitchFamily="34" charset="-120"/>
            <a:ea typeface="微軟正黑體" panose="020B0604030504040204" pitchFamily="34" charset="-120"/>
          </a:endParaRPr>
        </a:p>
      </dgm:t>
    </dgm:pt>
    <dgm:pt modelId="{58928666-04A7-42FB-9381-444904CDC74B}" type="parTrans" cxnId="{481421F2-82F2-468D-8C6D-7BCCE71FE6EE}">
      <dgm:prSet/>
      <dgm:spPr/>
      <dgm:t>
        <a:bodyPr/>
        <a:lstStyle/>
        <a:p>
          <a:endParaRPr lang="zh-TW" altLang="en-US" sz="1600" b="1"/>
        </a:p>
      </dgm:t>
    </dgm:pt>
    <dgm:pt modelId="{A6335183-8394-45FA-935C-F825D4858123}" type="sibTrans" cxnId="{481421F2-82F2-468D-8C6D-7BCCE71FE6EE}">
      <dgm:prSet/>
      <dgm:spPr/>
      <dgm:t>
        <a:bodyPr/>
        <a:lstStyle/>
        <a:p>
          <a:endParaRPr lang="zh-TW" altLang="en-US" sz="1600" b="1"/>
        </a:p>
      </dgm:t>
    </dgm:pt>
    <dgm:pt modelId="{DA771254-AE4C-4098-B417-63668E9EF87A}">
      <dgm:prSet phldrT="[文字]" custT="1"/>
      <dgm:spPr/>
      <dgm:t>
        <a:bodyPr/>
        <a:lstStyle/>
        <a:p>
          <a:r>
            <a:rPr lang="zh-TW" altLang="en-US" sz="1200" b="1" dirty="0">
              <a:latin typeface="微軟正黑體" panose="020B0604030504040204" pitchFamily="34" charset="-120"/>
              <a:ea typeface="微軟正黑體" panose="020B0604030504040204" pitchFamily="34" charset="-120"/>
            </a:rPr>
            <a:t>華藝線上圖書館</a:t>
          </a:r>
          <a:endParaRPr lang="en-US" altLang="zh-TW" sz="1200" b="1" dirty="0">
            <a:latin typeface="微軟正黑體" panose="020B0604030504040204" pitchFamily="34" charset="-120"/>
            <a:ea typeface="微軟正黑體" panose="020B0604030504040204" pitchFamily="34" charset="-120"/>
          </a:endParaRPr>
        </a:p>
        <a:p>
          <a:r>
            <a:rPr lang="en-US" altLang="zh-TW" sz="1200" b="1" dirty="0">
              <a:latin typeface="微軟正黑體" panose="020B0604030504040204" pitchFamily="34" charset="-120"/>
              <a:ea typeface="微軟正黑體" panose="020B0604030504040204" pitchFamily="34" charset="-120"/>
            </a:rPr>
            <a:t>(</a:t>
          </a:r>
          <a:r>
            <a:rPr lang="zh-TW" altLang="en-US" sz="1200" b="1" dirty="0">
              <a:latin typeface="微軟正黑體" panose="020B0604030504040204" pitchFamily="34" charset="-120"/>
              <a:ea typeface="微軟正黑體" panose="020B0604030504040204" pitchFamily="34" charset="-120"/>
            </a:rPr>
            <a:t>中文電子期刊服務</a:t>
          </a:r>
          <a:r>
            <a:rPr lang="en-US" altLang="zh-TW" sz="1200" b="1" dirty="0">
              <a:latin typeface="微軟正黑體" panose="020B0604030504040204" pitchFamily="34" charset="-120"/>
              <a:ea typeface="微軟正黑體" panose="020B0604030504040204" pitchFamily="34" charset="-120"/>
            </a:rPr>
            <a:t>CEPS)</a:t>
          </a:r>
          <a:endParaRPr lang="zh-TW" altLang="en-US" sz="1200" b="1" dirty="0">
            <a:latin typeface="微軟正黑體" panose="020B0604030504040204" pitchFamily="34" charset="-120"/>
            <a:ea typeface="微軟正黑體" panose="020B0604030504040204" pitchFamily="34" charset="-120"/>
          </a:endParaRPr>
        </a:p>
      </dgm:t>
    </dgm:pt>
    <dgm:pt modelId="{53C335A1-922D-45FE-AF66-5C9D0CE61245}" type="parTrans" cxnId="{E1E451AC-C4D4-4A33-845A-E166D118B63B}">
      <dgm:prSet/>
      <dgm:spPr/>
      <dgm:t>
        <a:bodyPr/>
        <a:lstStyle/>
        <a:p>
          <a:endParaRPr lang="zh-TW" altLang="en-US" sz="1600" b="1"/>
        </a:p>
      </dgm:t>
    </dgm:pt>
    <dgm:pt modelId="{F7AAAB94-C5C4-4A11-85CD-09A760A6C4C3}" type="sibTrans" cxnId="{E1E451AC-C4D4-4A33-845A-E166D118B63B}">
      <dgm:prSet/>
      <dgm:spPr/>
      <dgm:t>
        <a:bodyPr/>
        <a:lstStyle/>
        <a:p>
          <a:endParaRPr lang="zh-TW" altLang="en-US" sz="1600" b="1"/>
        </a:p>
      </dgm:t>
    </dgm:pt>
    <dgm:pt modelId="{D221C51A-03FB-4CD2-8B20-6AD511F49F71}">
      <dgm:prSet phldrT="[文字]" custT="1"/>
      <dgm:spPr/>
      <dgm:t>
        <a:bodyPr/>
        <a:lstStyle/>
        <a:p>
          <a:r>
            <a:rPr lang="en-US" altLang="en-US" sz="1200" b="1" dirty="0" err="1" smtClean="0">
              <a:latin typeface="微軟正黑體" panose="020B0604030504040204" pitchFamily="34" charset="-120"/>
              <a:ea typeface="微軟正黑體" panose="020B0604030504040204" pitchFamily="34" charset="-120"/>
            </a:rPr>
            <a:t>Ebscohost</a:t>
          </a:r>
          <a:r>
            <a:rPr lang="zh-TW" altLang="en-US" sz="1200" b="1" dirty="0" smtClean="0">
              <a:latin typeface="微軟正黑體" panose="020B0604030504040204" pitchFamily="34" charset="-120"/>
              <a:ea typeface="微軟正黑體" panose="020B0604030504040204" pitchFamily="34" charset="-120"/>
            </a:rPr>
            <a:t>系列資料庫</a:t>
          </a:r>
          <a:endParaRPr lang="en-US" altLang="en-US" sz="1200" b="1" dirty="0">
            <a:latin typeface="微軟正黑體" panose="020B0604030504040204" pitchFamily="34" charset="-120"/>
            <a:ea typeface="微軟正黑體" panose="020B0604030504040204" pitchFamily="34" charset="-120"/>
          </a:endParaRPr>
        </a:p>
        <a:p>
          <a:endParaRPr lang="zh-TW" altLang="en-US" sz="1200" b="1" dirty="0">
            <a:latin typeface="微軟正黑體" panose="020B0604030504040204" pitchFamily="34" charset="-120"/>
            <a:ea typeface="微軟正黑體" panose="020B0604030504040204" pitchFamily="34" charset="-120"/>
          </a:endParaRPr>
        </a:p>
      </dgm:t>
    </dgm:pt>
    <dgm:pt modelId="{DFC31BFA-74F6-47C6-BE5A-9B84491C24A8}" type="parTrans" cxnId="{2ED77AA1-19E6-4188-B41F-EBF6853D1647}">
      <dgm:prSet/>
      <dgm:spPr/>
      <dgm:t>
        <a:bodyPr/>
        <a:lstStyle/>
        <a:p>
          <a:endParaRPr lang="zh-TW" altLang="en-US" sz="1600" b="1"/>
        </a:p>
      </dgm:t>
    </dgm:pt>
    <dgm:pt modelId="{E79012B5-E55B-467C-84FF-4376738F5EC3}" type="sibTrans" cxnId="{2ED77AA1-19E6-4188-B41F-EBF6853D1647}">
      <dgm:prSet/>
      <dgm:spPr/>
      <dgm:t>
        <a:bodyPr/>
        <a:lstStyle/>
        <a:p>
          <a:endParaRPr lang="zh-TW" altLang="en-US" sz="1600" b="1"/>
        </a:p>
      </dgm:t>
    </dgm:pt>
    <dgm:pt modelId="{322481CB-E0E6-4F09-A163-AC52DA2B5F70}">
      <dgm:prSet phldrT="[文字]" custT="1"/>
      <dgm:spPr/>
      <dgm:t>
        <a:bodyPr/>
        <a:lstStyle/>
        <a:p>
          <a:r>
            <a:rPr lang="zh-TW" altLang="en-US" sz="1800" b="1" dirty="0">
              <a:latin typeface="微軟正黑體" panose="020B0604030504040204" pitchFamily="34" charset="-120"/>
              <a:ea typeface="微軟正黑體" panose="020B0604030504040204" pitchFamily="34" charset="-120"/>
            </a:rPr>
            <a:t>搜尋</a:t>
          </a:r>
          <a:r>
            <a:rPr lang="en-US" altLang="zh-TW" sz="1800" b="1" dirty="0">
              <a:latin typeface="微軟正黑體" panose="020B0604030504040204" pitchFamily="34" charset="-120"/>
              <a:ea typeface="微軟正黑體" panose="020B0604030504040204" pitchFamily="34" charset="-120"/>
            </a:rPr>
            <a:t/>
          </a:r>
          <a:br>
            <a:rPr lang="en-US" altLang="zh-TW" sz="1800" b="1" dirty="0">
              <a:latin typeface="微軟正黑體" panose="020B0604030504040204" pitchFamily="34" charset="-120"/>
              <a:ea typeface="微軟正黑體" panose="020B0604030504040204" pitchFamily="34" charset="-120"/>
            </a:rPr>
          </a:br>
          <a:r>
            <a:rPr lang="zh-TW" altLang="en-US" sz="1800" b="1" dirty="0">
              <a:latin typeface="微軟正黑體" panose="020B0604030504040204" pitchFamily="34" charset="-120"/>
              <a:ea typeface="微軟正黑體" panose="020B0604030504040204" pitchFamily="34" charset="-120"/>
            </a:rPr>
            <a:t>引擎</a:t>
          </a:r>
        </a:p>
      </dgm:t>
    </dgm:pt>
    <dgm:pt modelId="{B79DE2D3-BCC7-4EC0-83E6-E3F0EEC9EA7C}" type="parTrans" cxnId="{BCFA8E4B-BB73-4974-BDB7-FD86F3D3CCEA}">
      <dgm:prSet/>
      <dgm:spPr/>
      <dgm:t>
        <a:bodyPr/>
        <a:lstStyle/>
        <a:p>
          <a:endParaRPr lang="zh-TW" altLang="en-US" b="1"/>
        </a:p>
      </dgm:t>
    </dgm:pt>
    <dgm:pt modelId="{0F800F83-F54D-4AC8-AA83-5380A437D7DF}" type="sibTrans" cxnId="{BCFA8E4B-BB73-4974-BDB7-FD86F3D3CCEA}">
      <dgm:prSet/>
      <dgm:spPr/>
      <dgm:t>
        <a:bodyPr/>
        <a:lstStyle/>
        <a:p>
          <a:endParaRPr lang="zh-TW" altLang="en-US" b="1"/>
        </a:p>
      </dgm:t>
    </dgm:pt>
    <dgm:pt modelId="{CB396F20-F634-4D1E-8720-34DEB1C21BE6}">
      <dgm:prSet phldrT="[文字]" custT="1"/>
      <dgm:spPr/>
      <dgm:t>
        <a:bodyPr/>
        <a:lstStyle/>
        <a:p>
          <a:r>
            <a:rPr lang="en-US" altLang="zh-TW" sz="1200" b="1" dirty="0">
              <a:latin typeface="微軟正黑體" panose="020B0604030504040204" pitchFamily="34" charset="-120"/>
              <a:ea typeface="微軟正黑體" panose="020B0604030504040204" pitchFamily="34" charset="-120"/>
            </a:rPr>
            <a:t>Scopus</a:t>
          </a:r>
          <a:br>
            <a:rPr lang="en-US" altLang="zh-TW" sz="1200" b="1" dirty="0">
              <a:latin typeface="微軟正黑體" panose="020B0604030504040204" pitchFamily="34" charset="-120"/>
              <a:ea typeface="微軟正黑體" panose="020B0604030504040204" pitchFamily="34" charset="-120"/>
            </a:rPr>
          </a:br>
          <a:r>
            <a:rPr lang="zh-TW" altLang="en-US" sz="1200" b="1" dirty="0">
              <a:latin typeface="微軟正黑體" panose="020B0604030504040204" pitchFamily="34" charset="-120"/>
              <a:ea typeface="微軟正黑體" panose="020B0604030504040204" pitchFamily="34" charset="-120"/>
            </a:rPr>
            <a:t>引用文獻資料庫</a:t>
          </a:r>
        </a:p>
      </dgm:t>
    </dgm:pt>
    <dgm:pt modelId="{E50E6D17-C7C1-4E96-B617-591720B31F76}" type="parTrans" cxnId="{4308C428-6BD0-4541-969B-40D180309E2F}">
      <dgm:prSet/>
      <dgm:spPr/>
      <dgm:t>
        <a:bodyPr/>
        <a:lstStyle/>
        <a:p>
          <a:endParaRPr lang="zh-TW" altLang="en-US"/>
        </a:p>
      </dgm:t>
    </dgm:pt>
    <dgm:pt modelId="{EBD1FF7A-1838-446E-BC72-4E1047FF755C}" type="sibTrans" cxnId="{4308C428-6BD0-4541-969B-40D180309E2F}">
      <dgm:prSet/>
      <dgm:spPr/>
      <dgm:t>
        <a:bodyPr/>
        <a:lstStyle/>
        <a:p>
          <a:endParaRPr lang="zh-TW" altLang="en-US"/>
        </a:p>
      </dgm:t>
    </dgm:pt>
    <dgm:pt modelId="{1EB7D26F-C90F-4DD8-8BC3-A5ACA1EC2295}">
      <dgm:prSet phldrT="[文字]" custT="1"/>
      <dgm:spPr/>
      <dgm:t>
        <a:bodyPr/>
        <a:lstStyle/>
        <a:p>
          <a:r>
            <a:rPr lang="zh-TW" altLang="en-US" sz="1600" b="1" dirty="0" smtClean="0">
              <a:latin typeface="微軟正黑體" panose="020B0604030504040204" pitchFamily="34" charset="-120"/>
              <a:ea typeface="微軟正黑體" panose="020B0604030504040204" pitchFamily="34" charset="-120"/>
            </a:rPr>
            <a:t>新聞報紙</a:t>
          </a:r>
          <a:endParaRPr lang="zh-TW" altLang="en-US" sz="1600" b="1" dirty="0">
            <a:latin typeface="微軟正黑體" panose="020B0604030504040204" pitchFamily="34" charset="-120"/>
            <a:ea typeface="微軟正黑體" panose="020B0604030504040204" pitchFamily="34" charset="-120"/>
          </a:endParaRPr>
        </a:p>
      </dgm:t>
    </dgm:pt>
    <dgm:pt modelId="{9E2F17AB-B29D-4FC1-BD71-8CF174724BF8}" type="parTrans" cxnId="{E21ED487-02D4-4FDE-847D-00E2A8AE1F29}">
      <dgm:prSet/>
      <dgm:spPr/>
      <dgm:t>
        <a:bodyPr/>
        <a:lstStyle/>
        <a:p>
          <a:endParaRPr lang="zh-TW" altLang="en-US"/>
        </a:p>
      </dgm:t>
    </dgm:pt>
    <dgm:pt modelId="{8E1F7705-8EF1-4EE2-9C11-079F1079C068}" type="sibTrans" cxnId="{E21ED487-02D4-4FDE-847D-00E2A8AE1F29}">
      <dgm:prSet/>
      <dgm:spPr/>
      <dgm:t>
        <a:bodyPr/>
        <a:lstStyle/>
        <a:p>
          <a:endParaRPr lang="zh-TW" altLang="en-US"/>
        </a:p>
      </dgm:t>
    </dgm:pt>
    <dgm:pt modelId="{F167AAEC-38A0-40DB-BF31-C51D6AD64F7C}">
      <dgm:prSet phldrT="[文字]" custT="1"/>
      <dgm:spPr/>
      <dgm:t>
        <a:bodyPr/>
        <a:lstStyle/>
        <a:p>
          <a:r>
            <a:rPr lang="zh-TW" altLang="en-US" sz="1600" b="1" dirty="0" smtClean="0">
              <a:latin typeface="微軟正黑體" panose="020B0604030504040204" pitchFamily="34" charset="-120"/>
              <a:ea typeface="微軟正黑體" panose="020B0604030504040204" pitchFamily="34" charset="-120"/>
            </a:rPr>
            <a:t>影音資料庫</a:t>
          </a:r>
          <a:endParaRPr lang="zh-TW" altLang="en-US" sz="1600" b="1" dirty="0">
            <a:latin typeface="微軟正黑體" panose="020B0604030504040204" pitchFamily="34" charset="-120"/>
            <a:ea typeface="微軟正黑體" panose="020B0604030504040204" pitchFamily="34" charset="-120"/>
          </a:endParaRPr>
        </a:p>
      </dgm:t>
    </dgm:pt>
    <dgm:pt modelId="{15A7C263-8C2B-4018-9AF8-31C81CA8C2D2}" type="parTrans" cxnId="{AF93627F-70BE-4745-AC23-E9F3E0E54155}">
      <dgm:prSet/>
      <dgm:spPr/>
      <dgm:t>
        <a:bodyPr/>
        <a:lstStyle/>
        <a:p>
          <a:endParaRPr lang="zh-TW" altLang="en-US"/>
        </a:p>
      </dgm:t>
    </dgm:pt>
    <dgm:pt modelId="{8C8C6DB7-7333-4A58-B794-C1E29FAE09E9}" type="sibTrans" cxnId="{AF93627F-70BE-4745-AC23-E9F3E0E54155}">
      <dgm:prSet/>
      <dgm:spPr/>
      <dgm:t>
        <a:bodyPr/>
        <a:lstStyle/>
        <a:p>
          <a:endParaRPr lang="zh-TW" altLang="en-US"/>
        </a:p>
      </dgm:t>
    </dgm:pt>
    <dgm:pt modelId="{2A15321F-A542-4345-8678-72ED96E6A164}" type="pres">
      <dgm:prSet presAssocID="{124C55AD-C027-498C-90F2-59205C608EF4}" presName="Name0" presStyleCnt="0">
        <dgm:presLayoutVars>
          <dgm:chPref val="1"/>
          <dgm:dir/>
          <dgm:animOne val="branch"/>
          <dgm:animLvl val="lvl"/>
          <dgm:resizeHandles/>
        </dgm:presLayoutVars>
      </dgm:prSet>
      <dgm:spPr/>
      <dgm:t>
        <a:bodyPr/>
        <a:lstStyle/>
        <a:p>
          <a:endParaRPr lang="zh-TW" altLang="en-US"/>
        </a:p>
      </dgm:t>
    </dgm:pt>
    <dgm:pt modelId="{ACECA7B1-D4F3-4C14-B796-9B625B5C923A}" type="pres">
      <dgm:prSet presAssocID="{F547A74F-6C84-4A65-86FD-EA8CAC6EC056}" presName="vertOne" presStyleCnt="0"/>
      <dgm:spPr/>
    </dgm:pt>
    <dgm:pt modelId="{9101A4EA-825F-4C95-82BA-48FD22D81F43}" type="pres">
      <dgm:prSet presAssocID="{F547A74F-6C84-4A65-86FD-EA8CAC6EC056}" presName="txOne" presStyleLbl="node0" presStyleIdx="0" presStyleCnt="1" custLinFactY="-2076" custLinFactNeighborX="-5318" custLinFactNeighborY="-100000">
        <dgm:presLayoutVars>
          <dgm:chPref val="3"/>
        </dgm:presLayoutVars>
      </dgm:prSet>
      <dgm:spPr/>
      <dgm:t>
        <a:bodyPr/>
        <a:lstStyle/>
        <a:p>
          <a:endParaRPr lang="zh-TW" altLang="en-US"/>
        </a:p>
      </dgm:t>
    </dgm:pt>
    <dgm:pt modelId="{53ADBB6F-217A-4418-B434-2AEB600F7803}" type="pres">
      <dgm:prSet presAssocID="{F547A74F-6C84-4A65-86FD-EA8CAC6EC056}" presName="parTransOne" presStyleCnt="0"/>
      <dgm:spPr/>
    </dgm:pt>
    <dgm:pt modelId="{910864AB-0A4E-4904-8619-71A87E7D2505}" type="pres">
      <dgm:prSet presAssocID="{F547A74F-6C84-4A65-86FD-EA8CAC6EC056}" presName="horzOne" presStyleCnt="0"/>
      <dgm:spPr/>
    </dgm:pt>
    <dgm:pt modelId="{0A537FA3-20A5-478F-B364-94BB8E6ABCD2}" type="pres">
      <dgm:prSet presAssocID="{322481CB-E0E6-4F09-A163-AC52DA2B5F70}" presName="vertTwo" presStyleCnt="0"/>
      <dgm:spPr/>
    </dgm:pt>
    <dgm:pt modelId="{23B4DC63-16FC-4CA2-8C80-E41C4C9FDFDE}" type="pres">
      <dgm:prSet presAssocID="{322481CB-E0E6-4F09-A163-AC52DA2B5F70}" presName="txTwo" presStyleLbl="node2" presStyleIdx="0" presStyleCnt="3">
        <dgm:presLayoutVars>
          <dgm:chPref val="3"/>
        </dgm:presLayoutVars>
      </dgm:prSet>
      <dgm:spPr/>
      <dgm:t>
        <a:bodyPr/>
        <a:lstStyle/>
        <a:p>
          <a:endParaRPr lang="zh-TW" altLang="en-US"/>
        </a:p>
      </dgm:t>
    </dgm:pt>
    <dgm:pt modelId="{EE62F8DE-718E-403A-91A9-128A807FC2E3}" type="pres">
      <dgm:prSet presAssocID="{322481CB-E0E6-4F09-A163-AC52DA2B5F70}" presName="parTransTwo" presStyleCnt="0"/>
      <dgm:spPr/>
    </dgm:pt>
    <dgm:pt modelId="{1B91EEA4-8E31-47AC-B1DC-5BC5D5770FCC}" type="pres">
      <dgm:prSet presAssocID="{322481CB-E0E6-4F09-A163-AC52DA2B5F70}" presName="horzTwo" presStyleCnt="0"/>
      <dgm:spPr/>
    </dgm:pt>
    <dgm:pt modelId="{92B7DCFC-02E3-422F-9459-F9A6AEB6C347}" type="pres">
      <dgm:prSet presAssocID="{E3F2BA46-AAE2-4191-B63A-66863B0B213A}" presName="vertThree" presStyleCnt="0"/>
      <dgm:spPr/>
    </dgm:pt>
    <dgm:pt modelId="{E3621E73-F014-44E8-B0E4-BD7974608785}" type="pres">
      <dgm:prSet presAssocID="{E3F2BA46-AAE2-4191-B63A-66863B0B213A}" presName="txThree" presStyleLbl="node3" presStyleIdx="0" presStyleCnt="7">
        <dgm:presLayoutVars>
          <dgm:chPref val="3"/>
        </dgm:presLayoutVars>
      </dgm:prSet>
      <dgm:spPr/>
      <dgm:t>
        <a:bodyPr/>
        <a:lstStyle/>
        <a:p>
          <a:endParaRPr lang="zh-TW" altLang="en-US"/>
        </a:p>
      </dgm:t>
    </dgm:pt>
    <dgm:pt modelId="{FDD5E0AF-622B-45CE-BE36-4FAB7B06D4D6}" type="pres">
      <dgm:prSet presAssocID="{E3F2BA46-AAE2-4191-B63A-66863B0B213A}" presName="horzThree" presStyleCnt="0"/>
      <dgm:spPr/>
    </dgm:pt>
    <dgm:pt modelId="{C7E42DE7-160E-4F1F-BCEC-ED7FAE3C3268}" type="pres">
      <dgm:prSet presAssocID="{0F800F83-F54D-4AC8-AA83-5380A437D7DF}" presName="sibSpaceTwo" presStyleCnt="0"/>
      <dgm:spPr/>
    </dgm:pt>
    <dgm:pt modelId="{5D6F1ECA-9567-4AE3-B8B0-9E6FFDED4E38}" type="pres">
      <dgm:prSet presAssocID="{8EECB4F0-E0E6-4DEA-8361-76B347A06DFB}" presName="vertTwo" presStyleCnt="0"/>
      <dgm:spPr/>
    </dgm:pt>
    <dgm:pt modelId="{687668F1-3530-4C5D-B28B-A55A21DC3C38}" type="pres">
      <dgm:prSet presAssocID="{8EECB4F0-E0E6-4DEA-8361-76B347A06DFB}" presName="txTwo" presStyleLbl="node2" presStyleIdx="1" presStyleCnt="3" custScaleX="99827">
        <dgm:presLayoutVars>
          <dgm:chPref val="3"/>
        </dgm:presLayoutVars>
      </dgm:prSet>
      <dgm:spPr/>
      <dgm:t>
        <a:bodyPr/>
        <a:lstStyle/>
        <a:p>
          <a:endParaRPr lang="zh-TW" altLang="en-US"/>
        </a:p>
      </dgm:t>
    </dgm:pt>
    <dgm:pt modelId="{C51853DE-46D3-432F-9E22-A03F38B6B28B}" type="pres">
      <dgm:prSet presAssocID="{8EECB4F0-E0E6-4DEA-8361-76B347A06DFB}" presName="parTransTwo" presStyleCnt="0"/>
      <dgm:spPr/>
    </dgm:pt>
    <dgm:pt modelId="{3A59B03B-931C-406B-A4D8-DF5377FDC235}" type="pres">
      <dgm:prSet presAssocID="{8EECB4F0-E0E6-4DEA-8361-76B347A06DFB}" presName="horzTwo" presStyleCnt="0"/>
      <dgm:spPr/>
    </dgm:pt>
    <dgm:pt modelId="{1DAA63B8-C78F-4A34-8631-B096D69FED15}" type="pres">
      <dgm:prSet presAssocID="{DA771254-AE4C-4098-B417-63668E9EF87A}" presName="vertThree" presStyleCnt="0"/>
      <dgm:spPr/>
    </dgm:pt>
    <dgm:pt modelId="{B270622F-BB98-410A-8A96-A85DD4258373}" type="pres">
      <dgm:prSet presAssocID="{DA771254-AE4C-4098-B417-63668E9EF87A}" presName="txThree" presStyleLbl="node3" presStyleIdx="1" presStyleCnt="7">
        <dgm:presLayoutVars>
          <dgm:chPref val="3"/>
        </dgm:presLayoutVars>
      </dgm:prSet>
      <dgm:spPr/>
      <dgm:t>
        <a:bodyPr/>
        <a:lstStyle/>
        <a:p>
          <a:endParaRPr lang="zh-TW" altLang="en-US"/>
        </a:p>
      </dgm:t>
    </dgm:pt>
    <dgm:pt modelId="{FC3CE4EA-A4D4-41FE-8B84-FA42006045AD}" type="pres">
      <dgm:prSet presAssocID="{DA771254-AE4C-4098-B417-63668E9EF87A}" presName="horzThree" presStyleCnt="0"/>
      <dgm:spPr/>
    </dgm:pt>
    <dgm:pt modelId="{FFFDD75D-D424-4375-86D7-B9BBE6A5C25A}" type="pres">
      <dgm:prSet presAssocID="{F7AAAB94-C5C4-4A11-85CD-09A760A6C4C3}" presName="sibSpaceThree" presStyleCnt="0"/>
      <dgm:spPr/>
    </dgm:pt>
    <dgm:pt modelId="{4411E36F-085F-4D23-90F4-9D85137DA8D3}" type="pres">
      <dgm:prSet presAssocID="{D221C51A-03FB-4CD2-8B20-6AD511F49F71}" presName="vertThree" presStyleCnt="0"/>
      <dgm:spPr/>
    </dgm:pt>
    <dgm:pt modelId="{FA8BF11F-7684-4F68-A02D-8907C8C89BF4}" type="pres">
      <dgm:prSet presAssocID="{D221C51A-03FB-4CD2-8B20-6AD511F49F71}" presName="txThree" presStyleLbl="node3" presStyleIdx="2" presStyleCnt="7">
        <dgm:presLayoutVars>
          <dgm:chPref val="3"/>
        </dgm:presLayoutVars>
      </dgm:prSet>
      <dgm:spPr/>
      <dgm:t>
        <a:bodyPr/>
        <a:lstStyle/>
        <a:p>
          <a:endParaRPr lang="zh-TW" altLang="en-US"/>
        </a:p>
      </dgm:t>
    </dgm:pt>
    <dgm:pt modelId="{6F60C11F-68CA-4413-B975-1CCE4ECAD253}" type="pres">
      <dgm:prSet presAssocID="{D221C51A-03FB-4CD2-8B20-6AD511F49F71}" presName="horzThree" presStyleCnt="0"/>
      <dgm:spPr/>
    </dgm:pt>
    <dgm:pt modelId="{61EB10D4-51B0-4D97-9108-827E9C4FFB29}" type="pres">
      <dgm:prSet presAssocID="{E79012B5-E55B-467C-84FF-4376738F5EC3}" presName="sibSpaceThree" presStyleCnt="0"/>
      <dgm:spPr/>
    </dgm:pt>
    <dgm:pt modelId="{D96F0452-7FB4-40E9-8B99-54F7444446AA}" type="pres">
      <dgm:prSet presAssocID="{CB396F20-F634-4D1E-8720-34DEB1C21BE6}" presName="vertThree" presStyleCnt="0"/>
      <dgm:spPr/>
    </dgm:pt>
    <dgm:pt modelId="{E432A069-3DEA-4A43-A01C-48E1EA4ABEE9}" type="pres">
      <dgm:prSet presAssocID="{CB396F20-F634-4D1E-8720-34DEB1C21BE6}" presName="txThree" presStyleLbl="node3" presStyleIdx="3" presStyleCnt="7">
        <dgm:presLayoutVars>
          <dgm:chPref val="3"/>
        </dgm:presLayoutVars>
      </dgm:prSet>
      <dgm:spPr/>
      <dgm:t>
        <a:bodyPr/>
        <a:lstStyle/>
        <a:p>
          <a:endParaRPr lang="zh-TW" altLang="en-US"/>
        </a:p>
      </dgm:t>
    </dgm:pt>
    <dgm:pt modelId="{DAF0CE04-78F6-46A5-A873-73FC26DD39A2}" type="pres">
      <dgm:prSet presAssocID="{CB396F20-F634-4D1E-8720-34DEB1C21BE6}" presName="horzThree" presStyleCnt="0"/>
      <dgm:spPr/>
    </dgm:pt>
    <dgm:pt modelId="{237EF466-BB9B-48EC-BDE2-F478A1EE6CB4}" type="pres">
      <dgm:prSet presAssocID="{192E4BEF-9758-4706-8317-245369CDD53D}" presName="sibSpaceTwo" presStyleCnt="0"/>
      <dgm:spPr/>
    </dgm:pt>
    <dgm:pt modelId="{C5D5EE2B-A443-4476-833C-09C0956C7BF6}" type="pres">
      <dgm:prSet presAssocID="{39135A77-B811-4E79-BE7B-05D1ECA2DA7D}" presName="vertTwo" presStyleCnt="0"/>
      <dgm:spPr/>
    </dgm:pt>
    <dgm:pt modelId="{6F2D6109-C9F3-418B-B0F0-E0A3BE8077D7}" type="pres">
      <dgm:prSet presAssocID="{39135A77-B811-4E79-BE7B-05D1ECA2DA7D}" presName="txTwo" presStyleLbl="node2" presStyleIdx="2" presStyleCnt="3">
        <dgm:presLayoutVars>
          <dgm:chPref val="3"/>
        </dgm:presLayoutVars>
      </dgm:prSet>
      <dgm:spPr/>
      <dgm:t>
        <a:bodyPr/>
        <a:lstStyle/>
        <a:p>
          <a:endParaRPr lang="zh-TW" altLang="en-US"/>
        </a:p>
      </dgm:t>
    </dgm:pt>
    <dgm:pt modelId="{1AEC7B49-B2FE-4263-88DE-B2832173514F}" type="pres">
      <dgm:prSet presAssocID="{39135A77-B811-4E79-BE7B-05D1ECA2DA7D}" presName="parTransTwo" presStyleCnt="0"/>
      <dgm:spPr/>
    </dgm:pt>
    <dgm:pt modelId="{07B78D2B-C050-4DEA-B945-08409EF8AEB9}" type="pres">
      <dgm:prSet presAssocID="{39135A77-B811-4E79-BE7B-05D1ECA2DA7D}" presName="horzTwo" presStyleCnt="0"/>
      <dgm:spPr/>
    </dgm:pt>
    <dgm:pt modelId="{B565C1EB-6288-476D-9C9C-B8F9CE403E71}" type="pres">
      <dgm:prSet presAssocID="{1EB7D26F-C90F-4DD8-8BC3-A5ACA1EC2295}" presName="vertThree" presStyleCnt="0"/>
      <dgm:spPr/>
    </dgm:pt>
    <dgm:pt modelId="{14128524-3F61-4C0F-BE28-90333AE9842E}" type="pres">
      <dgm:prSet presAssocID="{1EB7D26F-C90F-4DD8-8BC3-A5ACA1EC2295}" presName="txThree" presStyleLbl="node3" presStyleIdx="4" presStyleCnt="7">
        <dgm:presLayoutVars>
          <dgm:chPref val="3"/>
        </dgm:presLayoutVars>
      </dgm:prSet>
      <dgm:spPr/>
      <dgm:t>
        <a:bodyPr/>
        <a:lstStyle/>
        <a:p>
          <a:endParaRPr lang="zh-TW" altLang="en-US"/>
        </a:p>
      </dgm:t>
    </dgm:pt>
    <dgm:pt modelId="{1423A5D0-F0F0-4A43-907F-B0331BDC0A66}" type="pres">
      <dgm:prSet presAssocID="{1EB7D26F-C90F-4DD8-8BC3-A5ACA1EC2295}" presName="horzThree" presStyleCnt="0"/>
      <dgm:spPr/>
    </dgm:pt>
    <dgm:pt modelId="{57254868-DF99-43F8-961C-2BE31A4E40B1}" type="pres">
      <dgm:prSet presAssocID="{8E1F7705-8EF1-4EE2-9C11-079F1079C068}" presName="sibSpaceThree" presStyleCnt="0"/>
      <dgm:spPr/>
    </dgm:pt>
    <dgm:pt modelId="{F9D3BEF9-2490-48E8-B678-01A497546D99}" type="pres">
      <dgm:prSet presAssocID="{F167AAEC-38A0-40DB-BF31-C51D6AD64F7C}" presName="vertThree" presStyleCnt="0"/>
      <dgm:spPr/>
    </dgm:pt>
    <dgm:pt modelId="{C124E443-B41F-4A45-9973-8F16B0FFDCC9}" type="pres">
      <dgm:prSet presAssocID="{F167AAEC-38A0-40DB-BF31-C51D6AD64F7C}" presName="txThree" presStyleLbl="node3" presStyleIdx="5" presStyleCnt="7" custLinFactNeighborX="-3122" custLinFactNeighborY="-2059">
        <dgm:presLayoutVars>
          <dgm:chPref val="3"/>
        </dgm:presLayoutVars>
      </dgm:prSet>
      <dgm:spPr/>
      <dgm:t>
        <a:bodyPr/>
        <a:lstStyle/>
        <a:p>
          <a:endParaRPr lang="zh-TW" altLang="en-US"/>
        </a:p>
      </dgm:t>
    </dgm:pt>
    <dgm:pt modelId="{EED0CD49-6E82-4425-88C3-9476104B0459}" type="pres">
      <dgm:prSet presAssocID="{F167AAEC-38A0-40DB-BF31-C51D6AD64F7C}" presName="horzThree" presStyleCnt="0"/>
      <dgm:spPr/>
    </dgm:pt>
    <dgm:pt modelId="{68F47D28-B7AD-4298-B1F0-CA5D39A00F91}" type="pres">
      <dgm:prSet presAssocID="{8C8C6DB7-7333-4A58-B794-C1E29FAE09E9}" presName="sibSpaceThree" presStyleCnt="0"/>
      <dgm:spPr/>
    </dgm:pt>
    <dgm:pt modelId="{DEF96A8E-5B47-4802-AB5E-77D54AA4D0C1}" type="pres">
      <dgm:prSet presAssocID="{705D276B-31C8-4E2D-ABE4-BB5B2FFF5186}" presName="vertThree" presStyleCnt="0"/>
      <dgm:spPr/>
    </dgm:pt>
    <dgm:pt modelId="{3C3872EB-5238-43B3-9487-B1FC9A4AE97C}" type="pres">
      <dgm:prSet presAssocID="{705D276B-31C8-4E2D-ABE4-BB5B2FFF5186}" presName="txThree" presStyleLbl="node3" presStyleIdx="6" presStyleCnt="7">
        <dgm:presLayoutVars>
          <dgm:chPref val="3"/>
        </dgm:presLayoutVars>
      </dgm:prSet>
      <dgm:spPr/>
      <dgm:t>
        <a:bodyPr/>
        <a:lstStyle/>
        <a:p>
          <a:endParaRPr lang="zh-TW" altLang="en-US"/>
        </a:p>
      </dgm:t>
    </dgm:pt>
    <dgm:pt modelId="{41B5A6F0-8FAD-4765-8A01-CC3CCD9400D3}" type="pres">
      <dgm:prSet presAssocID="{705D276B-31C8-4E2D-ABE4-BB5B2FFF5186}" presName="horzThree" presStyleCnt="0"/>
      <dgm:spPr/>
    </dgm:pt>
  </dgm:ptLst>
  <dgm:cxnLst>
    <dgm:cxn modelId="{E1E451AC-C4D4-4A33-845A-E166D118B63B}" srcId="{8EECB4F0-E0E6-4DEA-8361-76B347A06DFB}" destId="{DA771254-AE4C-4098-B417-63668E9EF87A}" srcOrd="0" destOrd="0" parTransId="{53C335A1-922D-45FE-AF66-5C9D0CE61245}" sibTransId="{F7AAAB94-C5C4-4A11-85CD-09A760A6C4C3}"/>
    <dgm:cxn modelId="{09546241-FB1A-48CA-BCD9-D7CF1A747332}" srcId="{322481CB-E0E6-4F09-A163-AC52DA2B5F70}" destId="{E3F2BA46-AAE2-4191-B63A-66863B0B213A}" srcOrd="0" destOrd="0" parTransId="{A0D0377B-322F-4C7C-BDA7-FFB46F07350E}" sibTransId="{72309700-7700-42C4-ADB7-2756FDBFFD99}"/>
    <dgm:cxn modelId="{AF93627F-70BE-4745-AC23-E9F3E0E54155}" srcId="{39135A77-B811-4E79-BE7B-05D1ECA2DA7D}" destId="{F167AAEC-38A0-40DB-BF31-C51D6AD64F7C}" srcOrd="1" destOrd="0" parTransId="{15A7C263-8C2B-4018-9AF8-31C81CA8C2D2}" sibTransId="{8C8C6DB7-7333-4A58-B794-C1E29FAE09E9}"/>
    <dgm:cxn modelId="{5AB91151-CDB1-44D5-9227-ED0148A8F546}" type="presOf" srcId="{D221C51A-03FB-4CD2-8B20-6AD511F49F71}" destId="{FA8BF11F-7684-4F68-A02D-8907C8C89BF4}" srcOrd="0" destOrd="0" presId="urn:microsoft.com/office/officeart/2005/8/layout/hierarchy4"/>
    <dgm:cxn modelId="{DA3BDFA9-77CF-4D8D-BA15-A4A01E8BA095}" type="presOf" srcId="{F167AAEC-38A0-40DB-BF31-C51D6AD64F7C}" destId="{C124E443-B41F-4A45-9973-8F16B0FFDCC9}" srcOrd="0" destOrd="0" presId="urn:microsoft.com/office/officeart/2005/8/layout/hierarchy4"/>
    <dgm:cxn modelId="{5069F473-690C-4464-9D89-335C9AE72EF2}" type="presOf" srcId="{E3F2BA46-AAE2-4191-B63A-66863B0B213A}" destId="{E3621E73-F014-44E8-B0E4-BD7974608785}" srcOrd="0" destOrd="0" presId="urn:microsoft.com/office/officeart/2005/8/layout/hierarchy4"/>
    <dgm:cxn modelId="{EF699FB3-8DB7-4BF1-A112-A6C82626FC14}" type="presOf" srcId="{322481CB-E0E6-4F09-A163-AC52DA2B5F70}" destId="{23B4DC63-16FC-4CA2-8C80-E41C4C9FDFDE}" srcOrd="0" destOrd="0" presId="urn:microsoft.com/office/officeart/2005/8/layout/hierarchy4"/>
    <dgm:cxn modelId="{C2E12F59-19E0-45B1-9A34-AB639F3889D5}" type="presOf" srcId="{124C55AD-C027-498C-90F2-59205C608EF4}" destId="{2A15321F-A542-4345-8678-72ED96E6A164}" srcOrd="0" destOrd="0" presId="urn:microsoft.com/office/officeart/2005/8/layout/hierarchy4"/>
    <dgm:cxn modelId="{49A751FA-E887-4541-BD00-F95B2892D6D4}" type="presOf" srcId="{DA771254-AE4C-4098-B417-63668E9EF87A}" destId="{B270622F-BB98-410A-8A96-A85DD4258373}" srcOrd="0" destOrd="0" presId="urn:microsoft.com/office/officeart/2005/8/layout/hierarchy4"/>
    <dgm:cxn modelId="{01BB9452-8A75-4C05-B317-8C2ADE08000E}" type="presOf" srcId="{1EB7D26F-C90F-4DD8-8BC3-A5ACA1EC2295}" destId="{14128524-3F61-4C0F-BE28-90333AE9842E}" srcOrd="0" destOrd="0" presId="urn:microsoft.com/office/officeart/2005/8/layout/hierarchy4"/>
    <dgm:cxn modelId="{2ED77AA1-19E6-4188-B41F-EBF6853D1647}" srcId="{8EECB4F0-E0E6-4DEA-8361-76B347A06DFB}" destId="{D221C51A-03FB-4CD2-8B20-6AD511F49F71}" srcOrd="1" destOrd="0" parTransId="{DFC31BFA-74F6-47C6-BE5A-9B84491C24A8}" sibTransId="{E79012B5-E55B-467C-84FF-4376738F5EC3}"/>
    <dgm:cxn modelId="{E21ED487-02D4-4FDE-847D-00E2A8AE1F29}" srcId="{39135A77-B811-4E79-BE7B-05D1ECA2DA7D}" destId="{1EB7D26F-C90F-4DD8-8BC3-A5ACA1EC2295}" srcOrd="0" destOrd="0" parTransId="{9E2F17AB-B29D-4FC1-BD71-8CF174724BF8}" sibTransId="{8E1F7705-8EF1-4EE2-9C11-079F1079C068}"/>
    <dgm:cxn modelId="{62BD7C8F-FF1C-4DB6-A6CA-4094D3C402BB}" type="presOf" srcId="{8EECB4F0-E0E6-4DEA-8361-76B347A06DFB}" destId="{687668F1-3530-4C5D-B28B-A55A21DC3C38}" srcOrd="0" destOrd="0" presId="urn:microsoft.com/office/officeart/2005/8/layout/hierarchy4"/>
    <dgm:cxn modelId="{B2A66144-DE65-449B-A05A-6E71FCBC7879}" srcId="{F547A74F-6C84-4A65-86FD-EA8CAC6EC056}" destId="{39135A77-B811-4E79-BE7B-05D1ECA2DA7D}" srcOrd="2" destOrd="0" parTransId="{D969A9AC-2DA9-43DE-899F-DB080E23A75C}" sibTransId="{D8D24414-6EF1-4E7A-AC2C-449C341D02AE}"/>
    <dgm:cxn modelId="{35A6F067-369D-4A8A-9E0A-B29F032D154D}" type="presOf" srcId="{705D276B-31C8-4E2D-ABE4-BB5B2FFF5186}" destId="{3C3872EB-5238-43B3-9487-B1FC9A4AE97C}" srcOrd="0" destOrd="0" presId="urn:microsoft.com/office/officeart/2005/8/layout/hierarchy4"/>
    <dgm:cxn modelId="{7B1A999E-A132-4FDE-9697-FF0936854B44}" srcId="{124C55AD-C027-498C-90F2-59205C608EF4}" destId="{F547A74F-6C84-4A65-86FD-EA8CAC6EC056}" srcOrd="0" destOrd="0" parTransId="{4E318FEA-3BE0-41B9-9BC1-8BEE39DD7221}" sibTransId="{E7B9FE09-BA4F-4894-BBBA-0F9FEF27FAF3}"/>
    <dgm:cxn modelId="{23E7C0D6-6E62-48E1-B75E-1E9F430C9321}" type="presOf" srcId="{39135A77-B811-4E79-BE7B-05D1ECA2DA7D}" destId="{6F2D6109-C9F3-418B-B0F0-E0A3BE8077D7}" srcOrd="0" destOrd="0" presId="urn:microsoft.com/office/officeart/2005/8/layout/hierarchy4"/>
    <dgm:cxn modelId="{640CB90A-8C25-4128-83CC-BC1FA5CE9BF4}" type="presOf" srcId="{CB396F20-F634-4D1E-8720-34DEB1C21BE6}" destId="{E432A069-3DEA-4A43-A01C-48E1EA4ABEE9}" srcOrd="0" destOrd="0" presId="urn:microsoft.com/office/officeart/2005/8/layout/hierarchy4"/>
    <dgm:cxn modelId="{DECA0275-0B4E-4E6C-9033-26D21644CBF0}" type="presOf" srcId="{F547A74F-6C84-4A65-86FD-EA8CAC6EC056}" destId="{9101A4EA-825F-4C95-82BA-48FD22D81F43}" srcOrd="0" destOrd="0" presId="urn:microsoft.com/office/officeart/2005/8/layout/hierarchy4"/>
    <dgm:cxn modelId="{9BBEC4E2-0B85-4D1D-A7CB-659CC9E0E2E5}" srcId="{F547A74F-6C84-4A65-86FD-EA8CAC6EC056}" destId="{8EECB4F0-E0E6-4DEA-8361-76B347A06DFB}" srcOrd="1" destOrd="0" parTransId="{58DF2B0D-15C6-4898-B367-2704C2E7C0B0}" sibTransId="{192E4BEF-9758-4706-8317-245369CDD53D}"/>
    <dgm:cxn modelId="{481421F2-82F2-468D-8C6D-7BCCE71FE6EE}" srcId="{39135A77-B811-4E79-BE7B-05D1ECA2DA7D}" destId="{705D276B-31C8-4E2D-ABE4-BB5B2FFF5186}" srcOrd="2" destOrd="0" parTransId="{58928666-04A7-42FB-9381-444904CDC74B}" sibTransId="{A6335183-8394-45FA-935C-F825D4858123}"/>
    <dgm:cxn modelId="{BCFA8E4B-BB73-4974-BDB7-FD86F3D3CCEA}" srcId="{F547A74F-6C84-4A65-86FD-EA8CAC6EC056}" destId="{322481CB-E0E6-4F09-A163-AC52DA2B5F70}" srcOrd="0" destOrd="0" parTransId="{B79DE2D3-BCC7-4EC0-83E6-E3F0EEC9EA7C}" sibTransId="{0F800F83-F54D-4AC8-AA83-5380A437D7DF}"/>
    <dgm:cxn modelId="{4308C428-6BD0-4541-969B-40D180309E2F}" srcId="{8EECB4F0-E0E6-4DEA-8361-76B347A06DFB}" destId="{CB396F20-F634-4D1E-8720-34DEB1C21BE6}" srcOrd="2" destOrd="0" parTransId="{E50E6D17-C7C1-4E96-B617-591720B31F76}" sibTransId="{EBD1FF7A-1838-446E-BC72-4E1047FF755C}"/>
    <dgm:cxn modelId="{ED3035AD-E103-4A3A-A42C-C45EDE1C9FE6}" type="presParOf" srcId="{2A15321F-A542-4345-8678-72ED96E6A164}" destId="{ACECA7B1-D4F3-4C14-B796-9B625B5C923A}" srcOrd="0" destOrd="0" presId="urn:microsoft.com/office/officeart/2005/8/layout/hierarchy4"/>
    <dgm:cxn modelId="{3C12214C-B723-4B12-AAA5-58E09384D7FD}" type="presParOf" srcId="{ACECA7B1-D4F3-4C14-B796-9B625B5C923A}" destId="{9101A4EA-825F-4C95-82BA-48FD22D81F43}" srcOrd="0" destOrd="0" presId="urn:microsoft.com/office/officeart/2005/8/layout/hierarchy4"/>
    <dgm:cxn modelId="{6DD12EF3-4AB2-4340-95DE-F3CB013E5A9E}" type="presParOf" srcId="{ACECA7B1-D4F3-4C14-B796-9B625B5C923A}" destId="{53ADBB6F-217A-4418-B434-2AEB600F7803}" srcOrd="1" destOrd="0" presId="urn:microsoft.com/office/officeart/2005/8/layout/hierarchy4"/>
    <dgm:cxn modelId="{15666BD0-679A-4256-BD1B-53968438B5AC}" type="presParOf" srcId="{ACECA7B1-D4F3-4C14-B796-9B625B5C923A}" destId="{910864AB-0A4E-4904-8619-71A87E7D2505}" srcOrd="2" destOrd="0" presId="urn:microsoft.com/office/officeart/2005/8/layout/hierarchy4"/>
    <dgm:cxn modelId="{EFD8D0AE-C5FE-4A50-A1C1-83F58FE37D59}" type="presParOf" srcId="{910864AB-0A4E-4904-8619-71A87E7D2505}" destId="{0A537FA3-20A5-478F-B364-94BB8E6ABCD2}" srcOrd="0" destOrd="0" presId="urn:microsoft.com/office/officeart/2005/8/layout/hierarchy4"/>
    <dgm:cxn modelId="{2CD3154B-6255-417C-88ED-7314F5666D0D}" type="presParOf" srcId="{0A537FA3-20A5-478F-B364-94BB8E6ABCD2}" destId="{23B4DC63-16FC-4CA2-8C80-E41C4C9FDFDE}" srcOrd="0" destOrd="0" presId="urn:microsoft.com/office/officeart/2005/8/layout/hierarchy4"/>
    <dgm:cxn modelId="{7C9B6C82-6814-42E2-85CB-3294A7837B8A}" type="presParOf" srcId="{0A537FA3-20A5-478F-B364-94BB8E6ABCD2}" destId="{EE62F8DE-718E-403A-91A9-128A807FC2E3}" srcOrd="1" destOrd="0" presId="urn:microsoft.com/office/officeart/2005/8/layout/hierarchy4"/>
    <dgm:cxn modelId="{6947B431-E05C-4830-8C0F-8413015B4336}" type="presParOf" srcId="{0A537FA3-20A5-478F-B364-94BB8E6ABCD2}" destId="{1B91EEA4-8E31-47AC-B1DC-5BC5D5770FCC}" srcOrd="2" destOrd="0" presId="urn:microsoft.com/office/officeart/2005/8/layout/hierarchy4"/>
    <dgm:cxn modelId="{25C5909C-C9B0-409C-9991-35556BD31E9A}" type="presParOf" srcId="{1B91EEA4-8E31-47AC-B1DC-5BC5D5770FCC}" destId="{92B7DCFC-02E3-422F-9459-F9A6AEB6C347}" srcOrd="0" destOrd="0" presId="urn:microsoft.com/office/officeart/2005/8/layout/hierarchy4"/>
    <dgm:cxn modelId="{1B422AB0-630A-46BD-B0B4-DE9668C70BB5}" type="presParOf" srcId="{92B7DCFC-02E3-422F-9459-F9A6AEB6C347}" destId="{E3621E73-F014-44E8-B0E4-BD7974608785}" srcOrd="0" destOrd="0" presId="urn:microsoft.com/office/officeart/2005/8/layout/hierarchy4"/>
    <dgm:cxn modelId="{A1FD8E3E-9C54-4039-9DA4-6657A9F0D6DE}" type="presParOf" srcId="{92B7DCFC-02E3-422F-9459-F9A6AEB6C347}" destId="{FDD5E0AF-622B-45CE-BE36-4FAB7B06D4D6}" srcOrd="1" destOrd="0" presId="urn:microsoft.com/office/officeart/2005/8/layout/hierarchy4"/>
    <dgm:cxn modelId="{4F37805B-4B98-4ED8-9808-1977D9B5BA24}" type="presParOf" srcId="{910864AB-0A4E-4904-8619-71A87E7D2505}" destId="{C7E42DE7-160E-4F1F-BCEC-ED7FAE3C3268}" srcOrd="1" destOrd="0" presId="urn:microsoft.com/office/officeart/2005/8/layout/hierarchy4"/>
    <dgm:cxn modelId="{72EBFF90-0680-4504-AF50-D31B5956358F}" type="presParOf" srcId="{910864AB-0A4E-4904-8619-71A87E7D2505}" destId="{5D6F1ECA-9567-4AE3-B8B0-9E6FFDED4E38}" srcOrd="2" destOrd="0" presId="urn:microsoft.com/office/officeart/2005/8/layout/hierarchy4"/>
    <dgm:cxn modelId="{8CB9A1F8-D172-4B22-818B-93F215C197A3}" type="presParOf" srcId="{5D6F1ECA-9567-4AE3-B8B0-9E6FFDED4E38}" destId="{687668F1-3530-4C5D-B28B-A55A21DC3C38}" srcOrd="0" destOrd="0" presId="urn:microsoft.com/office/officeart/2005/8/layout/hierarchy4"/>
    <dgm:cxn modelId="{B1F06FB2-0F23-4FCE-9EA1-97CB80F83796}" type="presParOf" srcId="{5D6F1ECA-9567-4AE3-B8B0-9E6FFDED4E38}" destId="{C51853DE-46D3-432F-9E22-A03F38B6B28B}" srcOrd="1" destOrd="0" presId="urn:microsoft.com/office/officeart/2005/8/layout/hierarchy4"/>
    <dgm:cxn modelId="{F68D0161-E6DF-41EA-869A-FC240F9D35A1}" type="presParOf" srcId="{5D6F1ECA-9567-4AE3-B8B0-9E6FFDED4E38}" destId="{3A59B03B-931C-406B-A4D8-DF5377FDC235}" srcOrd="2" destOrd="0" presId="urn:microsoft.com/office/officeart/2005/8/layout/hierarchy4"/>
    <dgm:cxn modelId="{9F21656C-75AE-4EA3-B338-C9933F46EF84}" type="presParOf" srcId="{3A59B03B-931C-406B-A4D8-DF5377FDC235}" destId="{1DAA63B8-C78F-4A34-8631-B096D69FED15}" srcOrd="0" destOrd="0" presId="urn:microsoft.com/office/officeart/2005/8/layout/hierarchy4"/>
    <dgm:cxn modelId="{CA05FC3E-A647-4685-BE93-C2D40E1194AB}" type="presParOf" srcId="{1DAA63B8-C78F-4A34-8631-B096D69FED15}" destId="{B270622F-BB98-410A-8A96-A85DD4258373}" srcOrd="0" destOrd="0" presId="urn:microsoft.com/office/officeart/2005/8/layout/hierarchy4"/>
    <dgm:cxn modelId="{E738E13F-EC16-4745-BF9D-312F34864DD2}" type="presParOf" srcId="{1DAA63B8-C78F-4A34-8631-B096D69FED15}" destId="{FC3CE4EA-A4D4-41FE-8B84-FA42006045AD}" srcOrd="1" destOrd="0" presId="urn:microsoft.com/office/officeart/2005/8/layout/hierarchy4"/>
    <dgm:cxn modelId="{CCB7572C-6D7C-49EA-BA78-41BCD2B8B81C}" type="presParOf" srcId="{3A59B03B-931C-406B-A4D8-DF5377FDC235}" destId="{FFFDD75D-D424-4375-86D7-B9BBE6A5C25A}" srcOrd="1" destOrd="0" presId="urn:microsoft.com/office/officeart/2005/8/layout/hierarchy4"/>
    <dgm:cxn modelId="{FFACCA2D-2020-46AF-9B39-09E2BCE868B4}" type="presParOf" srcId="{3A59B03B-931C-406B-A4D8-DF5377FDC235}" destId="{4411E36F-085F-4D23-90F4-9D85137DA8D3}" srcOrd="2" destOrd="0" presId="urn:microsoft.com/office/officeart/2005/8/layout/hierarchy4"/>
    <dgm:cxn modelId="{4211498F-8F97-4E9E-BB8C-94BAC9AE6257}" type="presParOf" srcId="{4411E36F-085F-4D23-90F4-9D85137DA8D3}" destId="{FA8BF11F-7684-4F68-A02D-8907C8C89BF4}" srcOrd="0" destOrd="0" presId="urn:microsoft.com/office/officeart/2005/8/layout/hierarchy4"/>
    <dgm:cxn modelId="{F2444F1D-ABB8-430D-A5FA-85940B36AE12}" type="presParOf" srcId="{4411E36F-085F-4D23-90F4-9D85137DA8D3}" destId="{6F60C11F-68CA-4413-B975-1CCE4ECAD253}" srcOrd="1" destOrd="0" presId="urn:microsoft.com/office/officeart/2005/8/layout/hierarchy4"/>
    <dgm:cxn modelId="{1B3936FB-A1C4-4FDA-8554-9489127B7B9F}" type="presParOf" srcId="{3A59B03B-931C-406B-A4D8-DF5377FDC235}" destId="{61EB10D4-51B0-4D97-9108-827E9C4FFB29}" srcOrd="3" destOrd="0" presId="urn:microsoft.com/office/officeart/2005/8/layout/hierarchy4"/>
    <dgm:cxn modelId="{0708F090-DF33-4A90-B8EF-5A962AD27C4B}" type="presParOf" srcId="{3A59B03B-931C-406B-A4D8-DF5377FDC235}" destId="{D96F0452-7FB4-40E9-8B99-54F7444446AA}" srcOrd="4" destOrd="0" presId="urn:microsoft.com/office/officeart/2005/8/layout/hierarchy4"/>
    <dgm:cxn modelId="{51F6BD1B-EEA3-4E9B-954F-04BDAE7B742A}" type="presParOf" srcId="{D96F0452-7FB4-40E9-8B99-54F7444446AA}" destId="{E432A069-3DEA-4A43-A01C-48E1EA4ABEE9}" srcOrd="0" destOrd="0" presId="urn:microsoft.com/office/officeart/2005/8/layout/hierarchy4"/>
    <dgm:cxn modelId="{77D65E31-9629-44DB-9FAF-96D545430624}" type="presParOf" srcId="{D96F0452-7FB4-40E9-8B99-54F7444446AA}" destId="{DAF0CE04-78F6-46A5-A873-73FC26DD39A2}" srcOrd="1" destOrd="0" presId="urn:microsoft.com/office/officeart/2005/8/layout/hierarchy4"/>
    <dgm:cxn modelId="{02801207-D1EE-4B86-A905-91AB0BFE2045}" type="presParOf" srcId="{910864AB-0A4E-4904-8619-71A87E7D2505}" destId="{237EF466-BB9B-48EC-BDE2-F478A1EE6CB4}" srcOrd="3" destOrd="0" presId="urn:microsoft.com/office/officeart/2005/8/layout/hierarchy4"/>
    <dgm:cxn modelId="{49A1425C-9D71-4AF9-85BA-1A83C7F56646}" type="presParOf" srcId="{910864AB-0A4E-4904-8619-71A87E7D2505}" destId="{C5D5EE2B-A443-4476-833C-09C0956C7BF6}" srcOrd="4" destOrd="0" presId="urn:microsoft.com/office/officeart/2005/8/layout/hierarchy4"/>
    <dgm:cxn modelId="{941A6C5C-EAE5-4587-9F7E-48E1B54B57F3}" type="presParOf" srcId="{C5D5EE2B-A443-4476-833C-09C0956C7BF6}" destId="{6F2D6109-C9F3-418B-B0F0-E0A3BE8077D7}" srcOrd="0" destOrd="0" presId="urn:microsoft.com/office/officeart/2005/8/layout/hierarchy4"/>
    <dgm:cxn modelId="{AAAE675D-38FD-437E-9C91-FEE6934BD401}" type="presParOf" srcId="{C5D5EE2B-A443-4476-833C-09C0956C7BF6}" destId="{1AEC7B49-B2FE-4263-88DE-B2832173514F}" srcOrd="1" destOrd="0" presId="urn:microsoft.com/office/officeart/2005/8/layout/hierarchy4"/>
    <dgm:cxn modelId="{9CA82803-070B-4E06-97AE-904E18487DC4}" type="presParOf" srcId="{C5D5EE2B-A443-4476-833C-09C0956C7BF6}" destId="{07B78D2B-C050-4DEA-B945-08409EF8AEB9}" srcOrd="2" destOrd="0" presId="urn:microsoft.com/office/officeart/2005/8/layout/hierarchy4"/>
    <dgm:cxn modelId="{84A900DB-47F4-4B77-8750-D2FAA5AD1E89}" type="presParOf" srcId="{07B78D2B-C050-4DEA-B945-08409EF8AEB9}" destId="{B565C1EB-6288-476D-9C9C-B8F9CE403E71}" srcOrd="0" destOrd="0" presId="urn:microsoft.com/office/officeart/2005/8/layout/hierarchy4"/>
    <dgm:cxn modelId="{2F44DF89-8BAB-4E89-A31B-A31F0FD170D1}" type="presParOf" srcId="{B565C1EB-6288-476D-9C9C-B8F9CE403E71}" destId="{14128524-3F61-4C0F-BE28-90333AE9842E}" srcOrd="0" destOrd="0" presId="urn:microsoft.com/office/officeart/2005/8/layout/hierarchy4"/>
    <dgm:cxn modelId="{200081C7-B22E-4F4D-BE56-8964D2A3CA1C}" type="presParOf" srcId="{B565C1EB-6288-476D-9C9C-B8F9CE403E71}" destId="{1423A5D0-F0F0-4A43-907F-B0331BDC0A66}" srcOrd="1" destOrd="0" presId="urn:microsoft.com/office/officeart/2005/8/layout/hierarchy4"/>
    <dgm:cxn modelId="{8BCAB612-C6A3-4EBE-B22C-61D8260C1766}" type="presParOf" srcId="{07B78D2B-C050-4DEA-B945-08409EF8AEB9}" destId="{57254868-DF99-43F8-961C-2BE31A4E40B1}" srcOrd="1" destOrd="0" presId="urn:microsoft.com/office/officeart/2005/8/layout/hierarchy4"/>
    <dgm:cxn modelId="{66C0DF9B-AB16-4AC0-8C2E-98072765B6D8}" type="presParOf" srcId="{07B78D2B-C050-4DEA-B945-08409EF8AEB9}" destId="{F9D3BEF9-2490-48E8-B678-01A497546D99}" srcOrd="2" destOrd="0" presId="urn:microsoft.com/office/officeart/2005/8/layout/hierarchy4"/>
    <dgm:cxn modelId="{32E9317B-CFAA-4164-A80B-74F14FEFA935}" type="presParOf" srcId="{F9D3BEF9-2490-48E8-B678-01A497546D99}" destId="{C124E443-B41F-4A45-9973-8F16B0FFDCC9}" srcOrd="0" destOrd="0" presId="urn:microsoft.com/office/officeart/2005/8/layout/hierarchy4"/>
    <dgm:cxn modelId="{6FE8F879-AA14-4C77-A09D-AEA580A4C7C0}" type="presParOf" srcId="{F9D3BEF9-2490-48E8-B678-01A497546D99}" destId="{EED0CD49-6E82-4425-88C3-9476104B0459}" srcOrd="1" destOrd="0" presId="urn:microsoft.com/office/officeart/2005/8/layout/hierarchy4"/>
    <dgm:cxn modelId="{A20DA965-C1E6-41C9-8A88-D675851F267B}" type="presParOf" srcId="{07B78D2B-C050-4DEA-B945-08409EF8AEB9}" destId="{68F47D28-B7AD-4298-B1F0-CA5D39A00F91}" srcOrd="3" destOrd="0" presId="urn:microsoft.com/office/officeart/2005/8/layout/hierarchy4"/>
    <dgm:cxn modelId="{A0BC9E5E-7CD9-49A9-B26B-A0DE62E06FB7}" type="presParOf" srcId="{07B78D2B-C050-4DEA-B945-08409EF8AEB9}" destId="{DEF96A8E-5B47-4802-AB5E-77D54AA4D0C1}" srcOrd="4" destOrd="0" presId="urn:microsoft.com/office/officeart/2005/8/layout/hierarchy4"/>
    <dgm:cxn modelId="{52DACEC1-5F36-4E74-8270-1BFEF1E2D502}" type="presParOf" srcId="{DEF96A8E-5B47-4802-AB5E-77D54AA4D0C1}" destId="{3C3872EB-5238-43B3-9487-B1FC9A4AE97C}" srcOrd="0" destOrd="0" presId="urn:microsoft.com/office/officeart/2005/8/layout/hierarchy4"/>
    <dgm:cxn modelId="{013B45AB-30AF-4AE2-9F7A-9AD884861630}" type="presParOf" srcId="{DEF96A8E-5B47-4802-AB5E-77D54AA4D0C1}" destId="{41B5A6F0-8FAD-4765-8A01-CC3CCD9400D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96C3F5-E80E-4B57-9C92-726678979111}">
      <dsp:nvSpPr>
        <dsp:cNvPr id="0" name=""/>
        <dsp:cNvSpPr/>
      </dsp:nvSpPr>
      <dsp:spPr>
        <a:xfrm>
          <a:off x="1223" y="116110"/>
          <a:ext cx="1439738" cy="143973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B2</a:t>
          </a:r>
          <a:endParaRPr lang="zh-TW" altLang="en-US" sz="3300" kern="1200" dirty="0"/>
        </a:p>
      </dsp:txBody>
      <dsp:txXfrm>
        <a:off x="212068" y="326955"/>
        <a:ext cx="1018048" cy="1018048"/>
      </dsp:txXfrm>
    </dsp:sp>
    <dsp:sp modelId="{CAA084AC-5FD6-415D-9B47-8B1EC4EDB8CC}">
      <dsp:nvSpPr>
        <dsp:cNvPr id="0" name=""/>
        <dsp:cNvSpPr/>
      </dsp:nvSpPr>
      <dsp:spPr>
        <a:xfrm>
          <a:off x="1153014" y="116110"/>
          <a:ext cx="1439738" cy="1439738"/>
        </a:xfrm>
        <a:prstGeom prst="ellipse">
          <a:avLst/>
        </a:prstGeom>
        <a:solidFill>
          <a:srgbClr val="0099CC">
            <a:alpha val="49804"/>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B1</a:t>
          </a:r>
          <a:endParaRPr lang="zh-TW" altLang="en-US" sz="3300" kern="1200" dirty="0"/>
        </a:p>
      </dsp:txBody>
      <dsp:txXfrm>
        <a:off x="1363859" y="326955"/>
        <a:ext cx="1018048" cy="1018048"/>
      </dsp:txXfrm>
    </dsp:sp>
    <dsp:sp modelId="{5B47B2C8-3D10-45AF-A1D6-6999A51435C2}">
      <dsp:nvSpPr>
        <dsp:cNvPr id="0" name=""/>
        <dsp:cNvSpPr/>
      </dsp:nvSpPr>
      <dsp:spPr>
        <a:xfrm>
          <a:off x="2304804" y="116110"/>
          <a:ext cx="1439738" cy="1439738"/>
        </a:xfrm>
        <a:prstGeom prst="ellipse">
          <a:avLst/>
        </a:prstGeom>
        <a:solidFill>
          <a:schemeClr val="accent1">
            <a:lumMod val="60000"/>
            <a:lumOff val="4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1F</a:t>
          </a:r>
          <a:endParaRPr lang="zh-TW" altLang="en-US" sz="3300" kern="1200" dirty="0"/>
        </a:p>
      </dsp:txBody>
      <dsp:txXfrm>
        <a:off x="2515649" y="326955"/>
        <a:ext cx="1018048" cy="1018048"/>
      </dsp:txXfrm>
    </dsp:sp>
    <dsp:sp modelId="{D0246EFA-9674-47BE-A428-C0EA696D198F}">
      <dsp:nvSpPr>
        <dsp:cNvPr id="0" name=""/>
        <dsp:cNvSpPr/>
      </dsp:nvSpPr>
      <dsp:spPr>
        <a:xfrm>
          <a:off x="3456594" y="116110"/>
          <a:ext cx="1439738" cy="1439738"/>
        </a:xfrm>
        <a:prstGeom prst="ellipse">
          <a:avLst/>
        </a:prstGeom>
        <a:solidFill>
          <a:schemeClr val="tx2">
            <a:lumMod val="75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2F</a:t>
          </a:r>
          <a:endParaRPr lang="zh-TW" altLang="en-US" sz="3300" kern="1200" dirty="0"/>
        </a:p>
      </dsp:txBody>
      <dsp:txXfrm>
        <a:off x="3667439" y="326955"/>
        <a:ext cx="1018048" cy="1018048"/>
      </dsp:txXfrm>
    </dsp:sp>
    <dsp:sp modelId="{6B5E85C9-AA1F-4B4A-898B-6F54F4AD7EF5}">
      <dsp:nvSpPr>
        <dsp:cNvPr id="0" name=""/>
        <dsp:cNvSpPr/>
      </dsp:nvSpPr>
      <dsp:spPr>
        <a:xfrm>
          <a:off x="4608385" y="116110"/>
          <a:ext cx="1439738" cy="1439738"/>
        </a:xfrm>
        <a:prstGeom prst="ellipse">
          <a:avLst/>
        </a:prstGeom>
        <a:solidFill>
          <a:schemeClr val="bg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3F-6F</a:t>
          </a:r>
          <a:endParaRPr lang="zh-TW" altLang="en-US" sz="3300" kern="1200" dirty="0"/>
        </a:p>
      </dsp:txBody>
      <dsp:txXfrm>
        <a:off x="4819230" y="326955"/>
        <a:ext cx="1018048" cy="1018048"/>
      </dsp:txXfrm>
    </dsp:sp>
    <dsp:sp modelId="{31D20EDE-F3B1-4FC9-ADFF-9699E2146F49}">
      <dsp:nvSpPr>
        <dsp:cNvPr id="0" name=""/>
        <dsp:cNvSpPr/>
      </dsp:nvSpPr>
      <dsp:spPr>
        <a:xfrm>
          <a:off x="5760175" y="116110"/>
          <a:ext cx="1439738" cy="1439738"/>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7F-9F</a:t>
          </a:r>
          <a:endParaRPr lang="zh-TW" altLang="en-US" sz="3300" kern="1200" dirty="0"/>
        </a:p>
      </dsp:txBody>
      <dsp:txXfrm>
        <a:off x="5971020" y="326955"/>
        <a:ext cx="1018048" cy="1018048"/>
      </dsp:txXfrm>
    </dsp:sp>
    <dsp:sp modelId="{4B9B295A-73D1-4BEA-BBA3-A79F33C04359}">
      <dsp:nvSpPr>
        <dsp:cNvPr id="0" name=""/>
        <dsp:cNvSpPr/>
      </dsp:nvSpPr>
      <dsp:spPr>
        <a:xfrm>
          <a:off x="6911966" y="116110"/>
          <a:ext cx="1439738" cy="1439738"/>
        </a:xfrm>
        <a:prstGeom prst="ellipse">
          <a:avLst/>
        </a:prstGeom>
        <a:solidFill>
          <a:schemeClr val="accent3">
            <a:alpha val="50000"/>
            <a:hueOff val="0"/>
            <a:satOff val="0"/>
            <a:lumOff val="0"/>
            <a:alphaOff val="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79234" tIns="41910" rIns="79234" bIns="41910" numCol="1" spcCol="1270" anchor="ctr" anchorCtr="0">
          <a:noAutofit/>
        </a:bodyPr>
        <a:lstStyle/>
        <a:p>
          <a:pPr lvl="0" algn="ctr" defTabSz="1466850">
            <a:lnSpc>
              <a:spcPct val="90000"/>
            </a:lnSpc>
            <a:spcBef>
              <a:spcPct val="0"/>
            </a:spcBef>
            <a:spcAft>
              <a:spcPct val="35000"/>
            </a:spcAft>
          </a:pPr>
          <a:r>
            <a:rPr lang="en-US" altLang="zh-TW" sz="3300" kern="1200" dirty="0"/>
            <a:t>10F</a:t>
          </a:r>
          <a:endParaRPr lang="zh-TW" altLang="en-US" sz="3300" kern="1200" dirty="0"/>
        </a:p>
      </dsp:txBody>
      <dsp:txXfrm>
        <a:off x="7122811" y="326955"/>
        <a:ext cx="1018048" cy="1018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2CCE7-1F4A-40DD-81EF-5DDFF2B5B094}">
      <dsp:nvSpPr>
        <dsp:cNvPr id="0" name=""/>
        <dsp:cNvSpPr/>
      </dsp:nvSpPr>
      <dsp:spPr>
        <a:xfrm>
          <a:off x="0" y="157362"/>
          <a:ext cx="8280877" cy="2171232"/>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04E088-D152-493C-BE13-754F9E5BB163}">
      <dsp:nvSpPr>
        <dsp:cNvPr id="0" name=""/>
        <dsp:cNvSpPr/>
      </dsp:nvSpPr>
      <dsp:spPr>
        <a:xfrm>
          <a:off x="306107" y="851313"/>
          <a:ext cx="2352520" cy="1698263"/>
        </a:xfrm>
        <a:prstGeom prst="roundRect">
          <a:avLst>
            <a:gd name="adj" fmla="val 10000"/>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DD347F-2A11-443A-83BB-C3D4FD186FD7}">
      <dsp:nvSpPr>
        <dsp:cNvPr id="0" name=""/>
        <dsp:cNvSpPr/>
      </dsp:nvSpPr>
      <dsp:spPr>
        <a:xfrm rot="10800000">
          <a:off x="191296" y="2517158"/>
          <a:ext cx="2463005" cy="100077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t" anchorCtr="0">
          <a:noAutofit/>
        </a:bodyPr>
        <a:lstStyle/>
        <a:p>
          <a:pPr lvl="0" algn="ctr" defTabSz="488950">
            <a:lnSpc>
              <a:spcPct val="90000"/>
            </a:lnSpc>
            <a:spcBef>
              <a:spcPct val="0"/>
            </a:spcBef>
            <a:spcAft>
              <a:spcPct val="35000"/>
            </a:spcAft>
          </a:pPr>
          <a:r>
            <a:rPr lang="zh-TW" altLang="en-US" sz="1100" b="1" i="0" u="sng" kern="1200" spc="600" dirty="0">
              <a:effectLst/>
              <a:latin typeface="微軟正黑體" panose="020B0604030504040204" pitchFamily="34" charset="-120"/>
              <a:ea typeface="微軟正黑體" panose="020B0604030504040204" pitchFamily="34" charset="-120"/>
            </a:rPr>
            <a:t>現刊區</a:t>
          </a:r>
          <a:r>
            <a:rPr lang="en-US" altLang="zh-TW" sz="1100" b="1" i="0" u="sng" kern="1200" spc="600" dirty="0">
              <a:effectLst/>
              <a:latin typeface="微軟正黑體" panose="020B0604030504040204" pitchFamily="34" charset="-120"/>
              <a:ea typeface="微軟正黑體" panose="020B0604030504040204" pitchFamily="34" charset="-120"/>
            </a:rPr>
            <a:t>(B1)</a:t>
          </a:r>
          <a:r>
            <a:rPr lang="en-US" altLang="en-US" sz="1100" b="1" kern="1200" dirty="0">
              <a:effectLst/>
              <a:latin typeface="微軟正黑體" panose="020B0604030504040204" pitchFamily="34" charset="-120"/>
              <a:ea typeface="微軟正黑體" panose="020B0604030504040204" pitchFamily="34" charset="-120"/>
            </a:rPr>
            <a:t/>
          </a:r>
          <a:br>
            <a:rPr lang="en-US" altLang="en-US" sz="1100" b="1" kern="1200" dirty="0">
              <a:effectLst/>
              <a:latin typeface="微軟正黑體" panose="020B0604030504040204" pitchFamily="34" charset="-120"/>
              <a:ea typeface="微軟正黑體" panose="020B0604030504040204" pitchFamily="34" charset="-120"/>
            </a:rPr>
          </a:br>
          <a:r>
            <a:rPr lang="en-US" altLang="en-US" sz="1100" b="1" kern="1200" dirty="0">
              <a:effectLst/>
              <a:latin typeface="微軟正黑體" panose="020B0604030504040204" pitchFamily="34" charset="-120"/>
              <a:ea typeface="微軟正黑體" panose="020B0604030504040204" pitchFamily="34" charset="-120"/>
            </a:rPr>
            <a:t> </a:t>
          </a:r>
          <a:r>
            <a:rPr lang="zh-TW" altLang="en-US" sz="1100" b="1" kern="1200" dirty="0">
              <a:effectLst/>
              <a:latin typeface="微軟正黑體" panose="020B0604030504040204" pitchFamily="34" charset="-120"/>
              <a:ea typeface="微軟正黑體" panose="020B0604030504040204" pitchFamily="34" charset="-120"/>
            </a:rPr>
            <a:t>存放最新到館的期刊</a:t>
          </a:r>
          <a:endParaRPr lang="zh-TW" altLang="en-US" sz="1100" kern="1200" dirty="0"/>
        </a:p>
      </dsp:txBody>
      <dsp:txXfrm rot="10800000">
        <a:off x="222073" y="2517158"/>
        <a:ext cx="2401451" cy="969996"/>
      </dsp:txXfrm>
    </dsp:sp>
    <dsp:sp modelId="{0F18D9E8-B2F9-47B6-B73C-507C8AD34BF6}">
      <dsp:nvSpPr>
        <dsp:cNvPr id="0" name=""/>
        <dsp:cNvSpPr/>
      </dsp:nvSpPr>
      <dsp:spPr>
        <a:xfrm>
          <a:off x="2834355" y="840960"/>
          <a:ext cx="2525995" cy="1716049"/>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7093EF6-E51B-48EB-8253-A58E0AC2251E}">
      <dsp:nvSpPr>
        <dsp:cNvPr id="0" name=""/>
        <dsp:cNvSpPr/>
      </dsp:nvSpPr>
      <dsp:spPr>
        <a:xfrm rot="10800000">
          <a:off x="2908670" y="2512780"/>
          <a:ext cx="2463005" cy="100661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zh-TW" altLang="en-US" sz="1400" b="1" u="sng" kern="1200" spc="600" dirty="0">
              <a:effectLst/>
              <a:latin typeface="微軟正黑體" panose="020B0604030504040204" pitchFamily="34" charset="-120"/>
              <a:ea typeface="微軟正黑體" panose="020B0604030504040204" pitchFamily="34" charset="-120"/>
              <a:sym typeface="Wingdings 2"/>
            </a:rPr>
            <a:t>過刊區</a:t>
          </a:r>
          <a:r>
            <a:rPr lang="en-US" altLang="zh-TW" sz="1400" b="1" u="sng" kern="1200" spc="600" dirty="0">
              <a:effectLst/>
              <a:latin typeface="微軟正黑體" panose="020B0604030504040204" pitchFamily="34" charset="-120"/>
              <a:ea typeface="微軟正黑體" panose="020B0604030504040204" pitchFamily="34" charset="-120"/>
              <a:sym typeface="Wingdings 2"/>
            </a:rPr>
            <a:t>(B1)</a:t>
          </a:r>
          <a:r>
            <a:rPr lang="en-US" altLang="zh-TW" sz="1400" b="1" kern="1200" dirty="0">
              <a:effectLst/>
              <a:latin typeface="微軟正黑體" panose="020B0604030504040204" pitchFamily="34" charset="-120"/>
              <a:ea typeface="微軟正黑體" panose="020B0604030504040204" pitchFamily="34" charset="-120"/>
              <a:sym typeface="Wingdings 2"/>
            </a:rPr>
            <a:t/>
          </a:r>
          <a:br>
            <a:rPr lang="en-US" altLang="zh-TW" sz="1400" b="1" kern="1200" dirty="0">
              <a:effectLst/>
              <a:latin typeface="微軟正黑體" panose="020B0604030504040204" pitchFamily="34" charset="-120"/>
              <a:ea typeface="微軟正黑體" panose="020B0604030504040204" pitchFamily="34" charset="-120"/>
              <a:sym typeface="Wingdings 2"/>
            </a:rPr>
          </a:br>
          <a:r>
            <a:rPr lang="zh-TW" altLang="en-US" sz="1400" b="1" kern="1200" dirty="0">
              <a:effectLst/>
              <a:latin typeface="微軟正黑體" panose="020B0604030504040204" pitchFamily="34" charset="-120"/>
              <a:ea typeface="微軟正黑體" panose="020B0604030504040204" pitchFamily="34" charset="-120"/>
              <a:sym typeface="Wingdings 2"/>
            </a:rPr>
            <a:t>存放過期但尚未裝訂的期刊</a:t>
          </a:r>
          <a:endParaRPr lang="zh-TW" altLang="en-US" sz="1400" kern="1200" dirty="0"/>
        </a:p>
      </dsp:txBody>
      <dsp:txXfrm rot="10800000">
        <a:off x="2939627" y="2512780"/>
        <a:ext cx="2401091" cy="975655"/>
      </dsp:txXfrm>
    </dsp:sp>
    <dsp:sp modelId="{98CDAEFA-37BB-4647-89B7-D3DCBF25241D}">
      <dsp:nvSpPr>
        <dsp:cNvPr id="0" name=""/>
        <dsp:cNvSpPr/>
      </dsp:nvSpPr>
      <dsp:spPr>
        <a:xfrm>
          <a:off x="5480835" y="855744"/>
          <a:ext cx="2549176" cy="1669285"/>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7000" b="-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133130-766D-4A52-9D0A-9FC6B1F35211}">
      <dsp:nvSpPr>
        <dsp:cNvPr id="0" name=""/>
        <dsp:cNvSpPr/>
      </dsp:nvSpPr>
      <dsp:spPr>
        <a:xfrm rot="10800000">
          <a:off x="5544620" y="2490143"/>
          <a:ext cx="2463005" cy="1041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lvl="0" algn="ctr" defTabSz="533400">
            <a:lnSpc>
              <a:spcPct val="90000"/>
            </a:lnSpc>
            <a:spcBef>
              <a:spcPct val="0"/>
            </a:spcBef>
            <a:spcAft>
              <a:spcPct val="35000"/>
            </a:spcAft>
          </a:pPr>
          <a:r>
            <a:rPr lang="zh-TW" altLang="en-US" sz="1200" b="1" u="sng" kern="1200" spc="600" dirty="0">
              <a:effectLst/>
              <a:latin typeface="微軟正黑體" panose="020B0604030504040204" pitchFamily="34" charset="-120"/>
              <a:ea typeface="微軟正黑體" panose="020B0604030504040204" pitchFamily="34" charset="-120"/>
              <a:sym typeface="Wingdings 2"/>
            </a:rPr>
            <a:t>合訂本區</a:t>
          </a:r>
          <a:r>
            <a:rPr lang="en-US" altLang="zh-TW" sz="1200" b="1" u="sng" kern="1200" spc="600" dirty="0">
              <a:effectLst/>
              <a:latin typeface="微軟正黑體" panose="020B0604030504040204" pitchFamily="34" charset="-120"/>
              <a:ea typeface="微軟正黑體" panose="020B0604030504040204" pitchFamily="34" charset="-120"/>
              <a:sym typeface="Wingdings 2"/>
            </a:rPr>
            <a:t>(B1B2)</a:t>
          </a:r>
          <a:r>
            <a:rPr lang="en-US" altLang="zh-TW" sz="1200" b="1" kern="1200" dirty="0">
              <a:effectLst/>
              <a:latin typeface="微軟正黑體" panose="020B0604030504040204" pitchFamily="34" charset="-120"/>
              <a:ea typeface="微軟正黑體" panose="020B0604030504040204" pitchFamily="34" charset="-120"/>
              <a:sym typeface="Wingdings 2"/>
            </a:rPr>
            <a:t/>
          </a:r>
          <a:br>
            <a:rPr lang="en-US" altLang="zh-TW" sz="1200" b="1" kern="1200" dirty="0">
              <a:effectLst/>
              <a:latin typeface="微軟正黑體" panose="020B0604030504040204" pitchFamily="34" charset="-120"/>
              <a:ea typeface="微軟正黑體" panose="020B0604030504040204" pitchFamily="34" charset="-120"/>
              <a:sym typeface="Wingdings 2"/>
            </a:rPr>
          </a:br>
          <a:r>
            <a:rPr lang="zh-TW" altLang="en-US" sz="1200" b="1" kern="1200" dirty="0">
              <a:effectLst/>
              <a:latin typeface="微軟正黑體" panose="020B0604030504040204" pitchFamily="34" charset="-120"/>
              <a:ea typeface="微軟正黑體" panose="020B0604030504040204" pitchFamily="34" charset="-120"/>
              <a:sym typeface="Wingdings 2"/>
            </a:rPr>
            <a:t>存放過期已裝訂的期刊</a:t>
          </a:r>
          <a:r>
            <a:rPr lang="en-US" altLang="zh-TW" sz="1200" b="1" kern="1200" dirty="0">
              <a:effectLst/>
              <a:latin typeface="微軟正黑體" panose="020B0604030504040204" pitchFamily="34" charset="-120"/>
              <a:ea typeface="微軟正黑體" panose="020B0604030504040204" pitchFamily="34" charset="-120"/>
              <a:sym typeface="Wingdings 2"/>
            </a:rPr>
            <a:t/>
          </a:r>
          <a:br>
            <a:rPr lang="en-US" altLang="zh-TW" sz="1200" b="1" kern="1200" dirty="0">
              <a:effectLst/>
              <a:latin typeface="微軟正黑體" panose="020B0604030504040204" pitchFamily="34" charset="-120"/>
              <a:ea typeface="微軟正黑體" panose="020B0604030504040204" pitchFamily="34" charset="-120"/>
              <a:sym typeface="Wingdings 2"/>
            </a:rPr>
          </a:br>
          <a:r>
            <a:rPr lang="en-US" altLang="zh-TW" sz="1200" b="1" kern="1200" dirty="0">
              <a:effectLst/>
              <a:latin typeface="微軟正黑體" panose="020B0604030504040204" pitchFamily="34" charset="-120"/>
              <a:ea typeface="微軟正黑體" panose="020B0604030504040204" pitchFamily="34" charset="-120"/>
              <a:sym typeface="Wingdings 2"/>
            </a:rPr>
            <a:t>B1 </a:t>
          </a:r>
          <a:r>
            <a:rPr lang="zh-TW" altLang="en-US" sz="1200" b="1" kern="1200" dirty="0">
              <a:effectLst/>
              <a:latin typeface="微軟正黑體" panose="020B0604030504040204" pitchFamily="34" charset="-120"/>
              <a:ea typeface="微軟正黑體" panose="020B0604030504040204" pitchFamily="34" charset="-120"/>
              <a:sym typeface="Wingdings 2"/>
            </a:rPr>
            <a:t>：中文期刊合訂本</a:t>
          </a:r>
          <a:r>
            <a:rPr lang="en-US" altLang="zh-TW" sz="1200" b="1" kern="1200" dirty="0">
              <a:effectLst/>
              <a:latin typeface="微軟正黑體" panose="020B0604030504040204" pitchFamily="34" charset="-120"/>
              <a:ea typeface="微軟正黑體" panose="020B0604030504040204" pitchFamily="34" charset="-120"/>
              <a:sym typeface="Wingdings 2"/>
            </a:rPr>
            <a:t/>
          </a:r>
          <a:br>
            <a:rPr lang="en-US" altLang="zh-TW" sz="1200" b="1" kern="1200" dirty="0">
              <a:effectLst/>
              <a:latin typeface="微軟正黑體" panose="020B0604030504040204" pitchFamily="34" charset="-120"/>
              <a:ea typeface="微軟正黑體" panose="020B0604030504040204" pitchFamily="34" charset="-120"/>
              <a:sym typeface="Wingdings 2"/>
            </a:rPr>
          </a:br>
          <a:r>
            <a:rPr lang="en-US" altLang="zh-TW" sz="1200" b="1" kern="1200" dirty="0">
              <a:effectLst/>
              <a:latin typeface="微軟正黑體" panose="020B0604030504040204" pitchFamily="34" charset="-120"/>
              <a:ea typeface="微軟正黑體" panose="020B0604030504040204" pitchFamily="34" charset="-120"/>
              <a:sym typeface="Wingdings 2"/>
            </a:rPr>
            <a:t>B2 </a:t>
          </a:r>
          <a:r>
            <a:rPr lang="zh-TW" altLang="en-US" sz="1200" b="1" kern="1200" dirty="0">
              <a:effectLst/>
              <a:latin typeface="微軟正黑體" panose="020B0604030504040204" pitchFamily="34" charset="-120"/>
              <a:ea typeface="微軟正黑體" panose="020B0604030504040204" pitchFamily="34" charset="-120"/>
              <a:sym typeface="Wingdings 2"/>
            </a:rPr>
            <a:t>：外文期刊合訂本</a:t>
          </a:r>
          <a:endParaRPr lang="zh-TW" altLang="en-US" sz="1200" kern="1200" dirty="0"/>
        </a:p>
      </dsp:txBody>
      <dsp:txXfrm rot="10800000">
        <a:off x="5576634" y="2490143"/>
        <a:ext cx="2398977" cy="10089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D50F5-AA91-4CDC-B08D-039DF0D5C3CE}">
      <dsp:nvSpPr>
        <dsp:cNvPr id="0" name=""/>
        <dsp:cNvSpPr/>
      </dsp:nvSpPr>
      <dsp:spPr>
        <a:xfrm>
          <a:off x="0" y="192023"/>
          <a:ext cx="3000484" cy="480000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zh-TW" altLang="en-US" sz="2800" b="1" u="none" kern="1200" dirty="0" smtClean="0">
              <a:latin typeface="微軟正黑體" panose="020B0604030504040204" pitchFamily="34" charset="-120"/>
              <a:ea typeface="微軟正黑體" panose="020B0604030504040204" pitchFamily="34" charset="-120"/>
            </a:rPr>
            <a:t>電子期刊</a:t>
          </a:r>
          <a:endParaRPr lang="en-US" altLang="zh-TW" sz="2800" b="1" u="none" kern="1200" dirty="0">
            <a:latin typeface="微軟正黑體" panose="020B0604030504040204" pitchFamily="34" charset="-120"/>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b="0" kern="1200" dirty="0">
              <a:latin typeface="微軟正黑體" panose="020B0604030504040204" pitchFamily="34" charset="-120"/>
              <a:ea typeface="微軟正黑體" panose="020B0604030504040204" pitchFamily="34" charset="-120"/>
            </a:rPr>
            <a:t>華藝線上圖書館</a:t>
          </a:r>
          <a:r>
            <a:rPr lang="en-US" altLang="en-US" sz="1800" b="0" kern="1200" dirty="0">
              <a:latin typeface="微軟正黑體" panose="020B0604030504040204" pitchFamily="34" charset="-120"/>
              <a:ea typeface="微軟正黑體" panose="020B0604030504040204" pitchFamily="34" charset="-120"/>
            </a:rPr>
            <a:t>-</a:t>
          </a:r>
          <a:r>
            <a:rPr lang="zh-TW" altLang="en-US" sz="1800" b="0" kern="1200" dirty="0">
              <a:latin typeface="微軟正黑體" panose="020B0604030504040204" pitchFamily="34" charset="-120"/>
              <a:ea typeface="微軟正黑體" panose="020B0604030504040204" pitchFamily="34" charset="-120"/>
            </a:rPr>
            <a:t>中文電子期刊</a:t>
          </a:r>
          <a:r>
            <a:rPr lang="en-US" altLang="en-US" sz="1800" b="0" kern="1200" dirty="0">
              <a:latin typeface="微軟正黑體" panose="020B0604030504040204" pitchFamily="34" charset="-120"/>
              <a:ea typeface="微軟正黑體" panose="020B0604030504040204" pitchFamily="34" charset="-120"/>
            </a:rPr>
            <a:t>CEPS</a:t>
          </a:r>
          <a:endParaRPr lang="zh-TW" altLang="en-US" sz="1800" b="1" kern="1200" dirty="0">
            <a:latin typeface="微軟正黑體" panose="020B0604030504040204" pitchFamily="34" charset="-120"/>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b="0" kern="1200" dirty="0">
              <a:latin typeface="微軟正黑體" panose="020B0604030504040204" pitchFamily="34" charset="-120"/>
              <a:ea typeface="微軟正黑體" panose="020B0604030504040204" pitchFamily="34" charset="-120"/>
            </a:rPr>
            <a:t>臺灣期刊論文索引</a:t>
          </a:r>
        </a:p>
        <a:p>
          <a:pPr marL="171450" lvl="1" indent="-171450" algn="l" defTabSz="800100">
            <a:lnSpc>
              <a:spcPct val="90000"/>
            </a:lnSpc>
            <a:spcBef>
              <a:spcPct val="0"/>
            </a:spcBef>
            <a:spcAft>
              <a:spcPct val="15000"/>
            </a:spcAft>
            <a:buChar char="••"/>
          </a:pPr>
          <a:r>
            <a:rPr lang="en-US" altLang="zh-TW" sz="1800" b="0" kern="1200" dirty="0">
              <a:latin typeface="微軟正黑體" panose="020B0604030504040204" pitchFamily="34" charset="-120"/>
              <a:ea typeface="微軟正黑體" panose="020B0604030504040204" pitchFamily="34" charset="-120"/>
            </a:rPr>
            <a:t>EBSCOHost</a:t>
          </a:r>
          <a:r>
            <a:rPr lang="zh-TW" altLang="en-US" sz="1800" b="0" kern="1200" dirty="0">
              <a:latin typeface="微軟正黑體" panose="020B0604030504040204" pitchFamily="34" charset="-120"/>
              <a:ea typeface="微軟正黑體" panose="020B0604030504040204" pitchFamily="34" charset="-120"/>
            </a:rPr>
            <a:t>全文資料庫</a:t>
          </a:r>
        </a:p>
        <a:p>
          <a:pPr marL="171450" lvl="1" indent="-171450" algn="l" defTabSz="800100">
            <a:lnSpc>
              <a:spcPct val="90000"/>
            </a:lnSpc>
            <a:spcBef>
              <a:spcPct val="0"/>
            </a:spcBef>
            <a:spcAft>
              <a:spcPct val="15000"/>
            </a:spcAft>
            <a:buChar char="••"/>
          </a:pPr>
          <a:r>
            <a:rPr lang="en-US" altLang="en-US" sz="1800" b="0" kern="1200" dirty="0">
              <a:latin typeface="微軟正黑體" panose="020B0604030504040204" pitchFamily="34" charset="-120"/>
              <a:ea typeface="微軟正黑體" panose="020B0604030504040204" pitchFamily="34" charset="-120"/>
            </a:rPr>
            <a:t>Scopus</a:t>
          </a:r>
          <a:r>
            <a:rPr lang="zh-TW" altLang="en-US" sz="1800" b="0" kern="1200" dirty="0">
              <a:latin typeface="微軟正黑體" panose="020B0604030504040204" pitchFamily="34" charset="-120"/>
              <a:ea typeface="微軟正黑體" panose="020B0604030504040204" pitchFamily="34" charset="-120"/>
            </a:rPr>
            <a:t>引用文獻資料庫</a:t>
          </a:r>
        </a:p>
        <a:p>
          <a:pPr marL="114300" lvl="1" indent="-114300" algn="l" defTabSz="533400">
            <a:lnSpc>
              <a:spcPct val="90000"/>
            </a:lnSpc>
            <a:spcBef>
              <a:spcPct val="0"/>
            </a:spcBef>
            <a:spcAft>
              <a:spcPct val="15000"/>
            </a:spcAft>
            <a:buChar char="••"/>
          </a:pPr>
          <a:endParaRPr lang="zh-TW" altLang="en-US" sz="1200" b="0" kern="1200" dirty="0">
            <a:latin typeface="微軟正黑體" panose="020B0604030504040204" pitchFamily="34" charset="-120"/>
            <a:ea typeface="微軟正黑體" panose="020B0604030504040204" pitchFamily="34" charset="-120"/>
          </a:endParaRPr>
        </a:p>
      </dsp:txBody>
      <dsp:txXfrm>
        <a:off x="0" y="192023"/>
        <a:ext cx="3000484" cy="4800007"/>
      </dsp:txXfrm>
    </dsp:sp>
    <dsp:sp modelId="{3485C772-6B7B-4DD7-92C5-103D18FC88BD}">
      <dsp:nvSpPr>
        <dsp:cNvPr id="0" name=""/>
        <dsp:cNvSpPr/>
      </dsp:nvSpPr>
      <dsp:spPr>
        <a:xfrm>
          <a:off x="3300533" y="222259"/>
          <a:ext cx="3000484" cy="483606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1377950">
            <a:lnSpc>
              <a:spcPct val="90000"/>
            </a:lnSpc>
            <a:spcBef>
              <a:spcPct val="0"/>
            </a:spcBef>
            <a:spcAft>
              <a:spcPct val="35000"/>
            </a:spcAft>
          </a:pPr>
          <a:r>
            <a:rPr lang="zh-TW" altLang="en-US" sz="3100" b="1" u="none" kern="1200" smtClean="0">
              <a:latin typeface="微軟正黑體" panose="020B0604030504040204" pitchFamily="34" charset="-120"/>
              <a:ea typeface="微軟正黑體" panose="020B0604030504040204" pitchFamily="34" charset="-120"/>
            </a:rPr>
            <a:t>新聞報紙</a:t>
          </a:r>
          <a:endParaRPr lang="en-US" altLang="zh-TW" sz="3100" b="1" u="none"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en-US" sz="1600" b="0" kern="1200" dirty="0" smtClean="0">
              <a:latin typeface="微軟正黑體" panose="020B0604030504040204" pitchFamily="34" charset="-120"/>
              <a:ea typeface="微軟正黑體" panose="020B0604030504040204" pitchFamily="34" charset="-120"/>
            </a:rPr>
            <a:t>The New York Times《</a:t>
          </a:r>
          <a:r>
            <a:rPr lang="zh-TW" altLang="en-US" sz="1600" b="0" kern="1200" dirty="0" smtClean="0">
              <a:latin typeface="微軟正黑體" panose="020B0604030504040204" pitchFamily="34" charset="-120"/>
              <a:ea typeface="微軟正黑體" panose="020B0604030504040204" pitchFamily="34" charset="-120"/>
            </a:rPr>
            <a:t>紐約時報</a:t>
          </a:r>
          <a:r>
            <a:rPr lang="en-US" altLang="en-US" sz="1600" b="0" kern="1200" dirty="0" smtClean="0">
              <a:latin typeface="微軟正黑體" panose="020B0604030504040204" pitchFamily="34" charset="-120"/>
              <a:ea typeface="微軟正黑體" panose="020B0604030504040204" pitchFamily="34" charset="-120"/>
            </a:rPr>
            <a:t>》</a:t>
          </a:r>
          <a:endParaRPr lang="zh-TW" altLang="en-US" sz="1600" b="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en-US" sz="1600" b="0" kern="1200" dirty="0" smtClean="0">
              <a:latin typeface="微軟正黑體" panose="020B0604030504040204" pitchFamily="34" charset="-120"/>
              <a:ea typeface="微軟正黑體" panose="020B0604030504040204" pitchFamily="34" charset="-120"/>
            </a:rPr>
            <a:t>Newspaper Source plus</a:t>
          </a:r>
          <a:r>
            <a:rPr lang="zh-TW" altLang="en-US" sz="1600" b="0" kern="1200" dirty="0" smtClean="0">
              <a:latin typeface="微軟正黑體" panose="020B0604030504040204" pitchFamily="34" charset="-120"/>
              <a:ea typeface="微軟正黑體" panose="020B0604030504040204" pitchFamily="34" charset="-120"/>
            </a:rPr>
            <a:t>西文報紙全文資料庫 </a:t>
          </a:r>
          <a:r>
            <a:rPr lang="en-US" altLang="en-US" sz="1600" b="0" kern="1200" dirty="0" smtClean="0">
              <a:latin typeface="微軟正黑體" panose="020B0604030504040204" pitchFamily="34" charset="-120"/>
              <a:ea typeface="微軟正黑體" panose="020B0604030504040204" pitchFamily="34" charset="-120"/>
            </a:rPr>
            <a:t>(</a:t>
          </a:r>
          <a:r>
            <a:rPr lang="en-US" altLang="en-US" sz="1600" b="0" kern="1200" dirty="0" err="1" smtClean="0">
              <a:latin typeface="微軟正黑體" panose="020B0604030504040204" pitchFamily="34" charset="-120"/>
              <a:ea typeface="微軟正黑體" panose="020B0604030504040204" pitchFamily="34" charset="-120"/>
            </a:rPr>
            <a:t>EBSCOHost</a:t>
          </a:r>
          <a:r>
            <a:rPr lang="zh-TW" altLang="en-US" sz="1600" b="0" kern="1200" dirty="0" smtClean="0">
              <a:latin typeface="微軟正黑體" panose="020B0604030504040204" pitchFamily="34" charset="-120"/>
              <a:ea typeface="微軟正黑體" panose="020B0604030504040204" pitchFamily="34" charset="-120"/>
            </a:rPr>
            <a:t>平台</a:t>
          </a:r>
          <a:r>
            <a:rPr lang="en-US" altLang="en-US" sz="1600" b="0" kern="1200" dirty="0" smtClean="0">
              <a:latin typeface="微軟正黑體" panose="020B0604030504040204" pitchFamily="34" charset="-120"/>
              <a:ea typeface="微軟正黑體" panose="020B0604030504040204" pitchFamily="34" charset="-120"/>
            </a:rPr>
            <a:t>)</a:t>
          </a:r>
          <a:endParaRPr lang="zh-TW" altLang="en-US" sz="1600" b="0" kern="1200" dirty="0">
            <a:latin typeface="微軟正黑體" panose="020B0604030504040204" pitchFamily="34" charset="-120"/>
            <a:ea typeface="微軟正黑體" panose="020B0604030504040204" pitchFamily="34" charset="-120"/>
          </a:endParaRPr>
        </a:p>
      </dsp:txBody>
      <dsp:txXfrm>
        <a:off x="3300533" y="222259"/>
        <a:ext cx="3000484" cy="4836067"/>
      </dsp:txXfrm>
    </dsp:sp>
    <dsp:sp modelId="{62631654-67A5-4D77-9ACD-7F84DDDE91C7}">
      <dsp:nvSpPr>
        <dsp:cNvPr id="0" name=""/>
        <dsp:cNvSpPr/>
      </dsp:nvSpPr>
      <dsp:spPr>
        <a:xfrm>
          <a:off x="6601066" y="192023"/>
          <a:ext cx="3000484" cy="4800007"/>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lvl="0" algn="l" defTabSz="1422400">
            <a:lnSpc>
              <a:spcPct val="90000"/>
            </a:lnSpc>
            <a:spcBef>
              <a:spcPct val="0"/>
            </a:spcBef>
            <a:spcAft>
              <a:spcPct val="35000"/>
            </a:spcAft>
          </a:pPr>
          <a:r>
            <a:rPr lang="zh-TW" altLang="en-US" sz="3200" b="1" u="none" kern="1200" dirty="0" smtClean="0">
              <a:latin typeface="微軟正黑體" panose="020B0604030504040204" pitchFamily="34" charset="-120"/>
              <a:ea typeface="微軟正黑體" panose="020B0604030504040204" pitchFamily="34" charset="-120"/>
            </a:rPr>
            <a:t>影音資料庫</a:t>
          </a:r>
          <a:endParaRPr lang="en-US" altLang="zh-TW" sz="3200" b="1" u="none"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zh-TW" sz="1600" b="0" kern="1200" dirty="0" err="1" smtClean="0">
              <a:latin typeface="微軟正黑體" panose="020B0604030504040204" pitchFamily="34" charset="-120"/>
              <a:ea typeface="微軟正黑體" panose="020B0604030504040204" pitchFamily="34" charset="-120"/>
            </a:rPr>
            <a:t>Funday</a:t>
          </a:r>
          <a:r>
            <a:rPr lang="zh-TW" altLang="en-US" sz="1600" b="0" kern="1200" dirty="0" smtClean="0">
              <a:latin typeface="微軟正黑體" panose="020B0604030504040204" pitchFamily="34" charset="-120"/>
              <a:ea typeface="微軟正黑體" panose="020B0604030504040204" pitchFamily="34" charset="-120"/>
            </a:rPr>
            <a:t>英語學院線上平台</a:t>
          </a:r>
          <a:endParaRPr lang="zh-TW" altLang="en-US" sz="1600" b="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zh-TW" altLang="en-US" sz="1600" b="0" kern="1200" dirty="0" smtClean="0">
              <a:latin typeface="微軟正黑體" panose="020B0604030504040204" pitchFamily="34" charset="-120"/>
              <a:ea typeface="微軟正黑體" panose="020B0604030504040204" pitchFamily="34" charset="-120"/>
            </a:rPr>
            <a:t>公播影音平台</a:t>
          </a:r>
          <a:endParaRPr lang="zh-TW" altLang="en-US" sz="1600" b="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r>
            <a:rPr lang="en-US" altLang="zh-TW" sz="1600" b="0" kern="1200" dirty="0" err="1" smtClean="0">
              <a:latin typeface="微軟正黑體" panose="020B0604030504040204" pitchFamily="34" charset="-120"/>
              <a:ea typeface="微軟正黑體" panose="020B0604030504040204" pitchFamily="34" charset="-120"/>
            </a:rPr>
            <a:t>Easytest</a:t>
          </a:r>
          <a:r>
            <a:rPr lang="zh-TW" altLang="en-US" sz="1600" b="0" kern="1200" dirty="0" smtClean="0">
              <a:latin typeface="微軟正黑體" panose="020B0604030504040204" pitchFamily="34" charset="-120"/>
              <a:ea typeface="微軟正黑體" panose="020B0604030504040204" pitchFamily="34" charset="-120"/>
            </a:rPr>
            <a:t>線上學習測驗平台</a:t>
          </a:r>
          <a:endParaRPr lang="zh-TW" altLang="en-US" sz="1600" b="0" kern="1200" dirty="0">
            <a:latin typeface="微軟正黑體" panose="020B0604030504040204" pitchFamily="34" charset="-120"/>
            <a:ea typeface="微軟正黑體" panose="020B0604030504040204" pitchFamily="34" charset="-120"/>
          </a:endParaRPr>
        </a:p>
        <a:p>
          <a:pPr marL="171450" lvl="1" indent="-171450" algn="l" defTabSz="711200">
            <a:lnSpc>
              <a:spcPct val="90000"/>
            </a:lnSpc>
            <a:spcBef>
              <a:spcPct val="0"/>
            </a:spcBef>
            <a:spcAft>
              <a:spcPct val="15000"/>
            </a:spcAft>
            <a:buChar char="••"/>
          </a:pPr>
          <a:endParaRPr lang="zh-TW" altLang="en-US" sz="1600" b="0" kern="1200" dirty="0">
            <a:latin typeface="微軟正黑體" panose="020B0604030504040204" pitchFamily="34" charset="-120"/>
            <a:ea typeface="微軟正黑體" panose="020B0604030504040204" pitchFamily="34" charset="-120"/>
          </a:endParaRPr>
        </a:p>
      </dsp:txBody>
      <dsp:txXfrm>
        <a:off x="6601066" y="192023"/>
        <a:ext cx="3000484" cy="4800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01A4EA-825F-4C95-82BA-48FD22D81F43}">
      <dsp:nvSpPr>
        <dsp:cNvPr id="0" name=""/>
        <dsp:cNvSpPr/>
      </dsp:nvSpPr>
      <dsp:spPr>
        <a:xfrm>
          <a:off x="0" y="0"/>
          <a:ext cx="10375330" cy="160542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altLang="zh-TW" sz="4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Jumper</a:t>
          </a:r>
          <a:r>
            <a:rPr lang="zh-TW" altLang="en-US" sz="4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資源探索服務系統</a:t>
          </a:r>
          <a:endParaRPr lang="zh-TW" altLang="zh-TW" sz="4800" b="1" kern="12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dsp:txBody>
      <dsp:txXfrm>
        <a:off x="47021" y="47021"/>
        <a:ext cx="10281288" cy="1511385"/>
      </dsp:txXfrm>
    </dsp:sp>
    <dsp:sp modelId="{23B4DC63-16FC-4CA2-8C80-E41C4C9FDFDE}">
      <dsp:nvSpPr>
        <dsp:cNvPr id="0" name=""/>
        <dsp:cNvSpPr/>
      </dsp:nvSpPr>
      <dsp:spPr>
        <a:xfrm>
          <a:off x="13310" y="1786196"/>
          <a:ext cx="1411542" cy="16054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zh-TW" altLang="en-US" sz="1800" b="1" kern="1200" dirty="0">
              <a:latin typeface="微軟正黑體" panose="020B0604030504040204" pitchFamily="34" charset="-120"/>
              <a:ea typeface="微軟正黑體" panose="020B0604030504040204" pitchFamily="34" charset="-120"/>
            </a:rPr>
            <a:t>搜尋</a:t>
          </a:r>
          <a:r>
            <a:rPr lang="en-US" altLang="zh-TW" sz="1800" b="1" kern="1200" dirty="0">
              <a:latin typeface="微軟正黑體" panose="020B0604030504040204" pitchFamily="34" charset="-120"/>
              <a:ea typeface="微軟正黑體" panose="020B0604030504040204" pitchFamily="34" charset="-120"/>
            </a:rPr>
            <a:t/>
          </a:r>
          <a:br>
            <a:rPr lang="en-US" altLang="zh-TW" sz="1800" b="1" kern="1200" dirty="0">
              <a:latin typeface="微軟正黑體" panose="020B0604030504040204" pitchFamily="34" charset="-120"/>
              <a:ea typeface="微軟正黑體" panose="020B0604030504040204" pitchFamily="34" charset="-120"/>
            </a:rPr>
          </a:br>
          <a:r>
            <a:rPr lang="zh-TW" altLang="en-US" sz="1800" b="1" kern="1200" dirty="0">
              <a:latin typeface="微軟正黑體" panose="020B0604030504040204" pitchFamily="34" charset="-120"/>
              <a:ea typeface="微軟正黑體" panose="020B0604030504040204" pitchFamily="34" charset="-120"/>
            </a:rPr>
            <a:t>引擎</a:t>
          </a:r>
        </a:p>
      </dsp:txBody>
      <dsp:txXfrm>
        <a:off x="54653" y="1827539"/>
        <a:ext cx="1328856" cy="1522741"/>
      </dsp:txXfrm>
    </dsp:sp>
    <dsp:sp modelId="{E3621E73-F014-44E8-B0E4-BD7974608785}">
      <dsp:nvSpPr>
        <dsp:cNvPr id="0" name=""/>
        <dsp:cNvSpPr/>
      </dsp:nvSpPr>
      <dsp:spPr>
        <a:xfrm>
          <a:off x="13310"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zh-TW" altLang="en-US" sz="1300" b="1" kern="1200" dirty="0">
              <a:latin typeface="微軟正黑體" panose="020B0604030504040204" pitchFamily="34" charset="-120"/>
              <a:ea typeface="微軟正黑體" panose="020B0604030504040204" pitchFamily="34" charset="-120"/>
            </a:rPr>
            <a:t>整合查詢</a:t>
          </a:r>
        </a:p>
      </dsp:txBody>
      <dsp:txXfrm>
        <a:off x="54653" y="3613227"/>
        <a:ext cx="1328856" cy="1522741"/>
      </dsp:txXfrm>
    </dsp:sp>
    <dsp:sp modelId="{687668F1-3530-4C5D-B28B-A55A21DC3C38}">
      <dsp:nvSpPr>
        <dsp:cNvPr id="0" name=""/>
        <dsp:cNvSpPr/>
      </dsp:nvSpPr>
      <dsp:spPr>
        <a:xfrm>
          <a:off x="1547188" y="1786196"/>
          <a:ext cx="4345665" cy="16054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rPr>
            <a:t>電子期刊</a:t>
          </a:r>
        </a:p>
      </dsp:txBody>
      <dsp:txXfrm>
        <a:off x="1594209" y="1833217"/>
        <a:ext cx="4251623" cy="1511385"/>
      </dsp:txXfrm>
    </dsp:sp>
    <dsp:sp modelId="{B270622F-BB98-410A-8A96-A85DD4258373}">
      <dsp:nvSpPr>
        <dsp:cNvPr id="0" name=""/>
        <dsp:cNvSpPr/>
      </dsp:nvSpPr>
      <dsp:spPr>
        <a:xfrm>
          <a:off x="1543422"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zh-TW" altLang="en-US" sz="1200" b="1" kern="1200" dirty="0">
              <a:latin typeface="微軟正黑體" panose="020B0604030504040204" pitchFamily="34" charset="-120"/>
              <a:ea typeface="微軟正黑體" panose="020B0604030504040204" pitchFamily="34" charset="-120"/>
            </a:rPr>
            <a:t>華藝線上圖書館</a:t>
          </a:r>
          <a:endParaRPr lang="en-US" altLang="zh-TW" sz="1200" b="1" kern="1200" dirty="0">
            <a:latin typeface="微軟正黑體" panose="020B0604030504040204" pitchFamily="34" charset="-120"/>
            <a:ea typeface="微軟正黑體" panose="020B0604030504040204" pitchFamily="34" charset="-120"/>
          </a:endParaRPr>
        </a:p>
        <a:p>
          <a:pPr lvl="0" algn="ctr" defTabSz="533400">
            <a:lnSpc>
              <a:spcPct val="90000"/>
            </a:lnSpc>
            <a:spcBef>
              <a:spcPct val="0"/>
            </a:spcBef>
            <a:spcAft>
              <a:spcPct val="35000"/>
            </a:spcAft>
          </a:pPr>
          <a:r>
            <a:rPr lang="en-US" altLang="zh-TW" sz="1200" b="1" kern="1200" dirty="0">
              <a:latin typeface="微軟正黑體" panose="020B0604030504040204" pitchFamily="34" charset="-120"/>
              <a:ea typeface="微軟正黑體" panose="020B0604030504040204" pitchFamily="34" charset="-120"/>
            </a:rPr>
            <a:t>(</a:t>
          </a:r>
          <a:r>
            <a:rPr lang="zh-TW" altLang="en-US" sz="1200" b="1" kern="1200" dirty="0">
              <a:latin typeface="微軟正黑體" panose="020B0604030504040204" pitchFamily="34" charset="-120"/>
              <a:ea typeface="微軟正黑體" panose="020B0604030504040204" pitchFamily="34" charset="-120"/>
            </a:rPr>
            <a:t>中文電子期刊服務</a:t>
          </a:r>
          <a:r>
            <a:rPr lang="en-US" altLang="zh-TW" sz="1200" b="1" kern="1200" dirty="0">
              <a:latin typeface="微軟正黑體" panose="020B0604030504040204" pitchFamily="34" charset="-120"/>
              <a:ea typeface="微軟正黑體" panose="020B0604030504040204" pitchFamily="34" charset="-120"/>
            </a:rPr>
            <a:t>CEPS)</a:t>
          </a:r>
          <a:endParaRPr lang="zh-TW" altLang="en-US" sz="1200" b="1" kern="1200" dirty="0">
            <a:latin typeface="微軟正黑體" panose="020B0604030504040204" pitchFamily="34" charset="-120"/>
            <a:ea typeface="微軟正黑體" panose="020B0604030504040204" pitchFamily="34" charset="-120"/>
          </a:endParaRPr>
        </a:p>
      </dsp:txBody>
      <dsp:txXfrm>
        <a:off x="1584765" y="3613227"/>
        <a:ext cx="1328856" cy="1522741"/>
      </dsp:txXfrm>
    </dsp:sp>
    <dsp:sp modelId="{FA8BF11F-7684-4F68-A02D-8907C8C89BF4}">
      <dsp:nvSpPr>
        <dsp:cNvPr id="0" name=""/>
        <dsp:cNvSpPr/>
      </dsp:nvSpPr>
      <dsp:spPr>
        <a:xfrm>
          <a:off x="3014249"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altLang="en-US" sz="1200" b="1" kern="1200" dirty="0" err="1" smtClean="0">
              <a:latin typeface="微軟正黑體" panose="020B0604030504040204" pitchFamily="34" charset="-120"/>
              <a:ea typeface="微軟正黑體" panose="020B0604030504040204" pitchFamily="34" charset="-120"/>
            </a:rPr>
            <a:t>Ebscohost</a:t>
          </a:r>
          <a:r>
            <a:rPr lang="zh-TW" altLang="en-US" sz="1200" b="1" kern="1200" dirty="0" smtClean="0">
              <a:latin typeface="微軟正黑體" panose="020B0604030504040204" pitchFamily="34" charset="-120"/>
              <a:ea typeface="微軟正黑體" panose="020B0604030504040204" pitchFamily="34" charset="-120"/>
            </a:rPr>
            <a:t>系列資料庫</a:t>
          </a:r>
          <a:endParaRPr lang="en-US" altLang="en-US" sz="1200" b="1" kern="1200" dirty="0">
            <a:latin typeface="微軟正黑體" panose="020B0604030504040204" pitchFamily="34" charset="-120"/>
            <a:ea typeface="微軟正黑體" panose="020B0604030504040204" pitchFamily="34" charset="-120"/>
          </a:endParaRPr>
        </a:p>
        <a:p>
          <a:pPr lvl="0" algn="ctr" defTabSz="533400">
            <a:lnSpc>
              <a:spcPct val="90000"/>
            </a:lnSpc>
            <a:spcBef>
              <a:spcPct val="0"/>
            </a:spcBef>
            <a:spcAft>
              <a:spcPct val="35000"/>
            </a:spcAft>
          </a:pPr>
          <a:endParaRPr lang="zh-TW" altLang="en-US" sz="1200" b="1" kern="1200" dirty="0">
            <a:latin typeface="微軟正黑體" panose="020B0604030504040204" pitchFamily="34" charset="-120"/>
            <a:ea typeface="微軟正黑體" panose="020B0604030504040204" pitchFamily="34" charset="-120"/>
          </a:endParaRPr>
        </a:p>
      </dsp:txBody>
      <dsp:txXfrm>
        <a:off x="3055592" y="3613227"/>
        <a:ext cx="1328856" cy="1522741"/>
      </dsp:txXfrm>
    </dsp:sp>
    <dsp:sp modelId="{E432A069-3DEA-4A43-A01C-48E1EA4ABEE9}">
      <dsp:nvSpPr>
        <dsp:cNvPr id="0" name=""/>
        <dsp:cNvSpPr/>
      </dsp:nvSpPr>
      <dsp:spPr>
        <a:xfrm>
          <a:off x="4485077"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altLang="zh-TW" sz="1200" b="1" kern="1200" dirty="0">
              <a:latin typeface="微軟正黑體" panose="020B0604030504040204" pitchFamily="34" charset="-120"/>
              <a:ea typeface="微軟正黑體" panose="020B0604030504040204" pitchFamily="34" charset="-120"/>
            </a:rPr>
            <a:t>Scopus</a:t>
          </a:r>
          <a:br>
            <a:rPr lang="en-US" altLang="zh-TW" sz="1200" b="1" kern="1200" dirty="0">
              <a:latin typeface="微軟正黑體" panose="020B0604030504040204" pitchFamily="34" charset="-120"/>
              <a:ea typeface="微軟正黑體" panose="020B0604030504040204" pitchFamily="34" charset="-120"/>
            </a:rPr>
          </a:br>
          <a:r>
            <a:rPr lang="zh-TW" altLang="en-US" sz="1200" b="1" kern="1200" dirty="0">
              <a:latin typeface="微軟正黑體" panose="020B0604030504040204" pitchFamily="34" charset="-120"/>
              <a:ea typeface="微軟正黑體" panose="020B0604030504040204" pitchFamily="34" charset="-120"/>
            </a:rPr>
            <a:t>引用文獻資料庫</a:t>
          </a:r>
        </a:p>
      </dsp:txBody>
      <dsp:txXfrm>
        <a:off x="4526420" y="3613227"/>
        <a:ext cx="1328856" cy="1522741"/>
      </dsp:txXfrm>
    </dsp:sp>
    <dsp:sp modelId="{6F2D6109-C9F3-418B-B0F0-E0A3BE8077D7}">
      <dsp:nvSpPr>
        <dsp:cNvPr id="0" name=""/>
        <dsp:cNvSpPr/>
      </dsp:nvSpPr>
      <dsp:spPr>
        <a:xfrm>
          <a:off x="6015189" y="1786196"/>
          <a:ext cx="4353197" cy="160542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TW" altLang="en-US" sz="2000" b="1" kern="1200" dirty="0">
              <a:latin typeface="微軟正黑體" panose="020B0604030504040204" pitchFamily="34" charset="-120"/>
              <a:ea typeface="微軟正黑體" panose="020B0604030504040204" pitchFamily="34" charset="-120"/>
            </a:rPr>
            <a:t>其他</a:t>
          </a:r>
        </a:p>
      </dsp:txBody>
      <dsp:txXfrm>
        <a:off x="6062210" y="1833217"/>
        <a:ext cx="4259155" cy="1511385"/>
      </dsp:txXfrm>
    </dsp:sp>
    <dsp:sp modelId="{14128524-3F61-4C0F-BE28-90333AE9842E}">
      <dsp:nvSpPr>
        <dsp:cNvPr id="0" name=""/>
        <dsp:cNvSpPr/>
      </dsp:nvSpPr>
      <dsp:spPr>
        <a:xfrm>
          <a:off x="6015189"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1" kern="1200" dirty="0" smtClean="0">
              <a:latin typeface="微軟正黑體" panose="020B0604030504040204" pitchFamily="34" charset="-120"/>
              <a:ea typeface="微軟正黑體" panose="020B0604030504040204" pitchFamily="34" charset="-120"/>
            </a:rPr>
            <a:t>新聞報紙</a:t>
          </a:r>
          <a:endParaRPr lang="zh-TW" altLang="en-US" sz="1600" b="1" kern="1200" dirty="0">
            <a:latin typeface="微軟正黑體" panose="020B0604030504040204" pitchFamily="34" charset="-120"/>
            <a:ea typeface="微軟正黑體" panose="020B0604030504040204" pitchFamily="34" charset="-120"/>
          </a:endParaRPr>
        </a:p>
      </dsp:txBody>
      <dsp:txXfrm>
        <a:off x="6056532" y="3613227"/>
        <a:ext cx="1328856" cy="1522741"/>
      </dsp:txXfrm>
    </dsp:sp>
    <dsp:sp modelId="{C124E443-B41F-4A45-9973-8F16B0FFDCC9}">
      <dsp:nvSpPr>
        <dsp:cNvPr id="0" name=""/>
        <dsp:cNvSpPr/>
      </dsp:nvSpPr>
      <dsp:spPr>
        <a:xfrm>
          <a:off x="7441948" y="3538829"/>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zh-TW" altLang="en-US" sz="1600" b="1" kern="1200" dirty="0" smtClean="0">
              <a:latin typeface="微軟正黑體" panose="020B0604030504040204" pitchFamily="34" charset="-120"/>
              <a:ea typeface="微軟正黑體" panose="020B0604030504040204" pitchFamily="34" charset="-120"/>
            </a:rPr>
            <a:t>影音資料庫</a:t>
          </a:r>
          <a:endParaRPr lang="zh-TW" altLang="en-US" sz="1600" b="1" kern="1200" dirty="0">
            <a:latin typeface="微軟正黑體" panose="020B0604030504040204" pitchFamily="34" charset="-120"/>
            <a:ea typeface="微軟正黑體" panose="020B0604030504040204" pitchFamily="34" charset="-120"/>
          </a:endParaRPr>
        </a:p>
      </dsp:txBody>
      <dsp:txXfrm>
        <a:off x="7483291" y="3580172"/>
        <a:ext cx="1328856" cy="1522741"/>
      </dsp:txXfrm>
    </dsp:sp>
    <dsp:sp modelId="{3C3872EB-5238-43B3-9487-B1FC9A4AE97C}">
      <dsp:nvSpPr>
        <dsp:cNvPr id="0" name=""/>
        <dsp:cNvSpPr/>
      </dsp:nvSpPr>
      <dsp:spPr>
        <a:xfrm>
          <a:off x="8956843" y="3571884"/>
          <a:ext cx="1411542" cy="1605427"/>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altLang="zh-TW" sz="1400" b="1" kern="1200" dirty="0">
              <a:latin typeface="微軟正黑體" panose="020B0604030504040204" pitchFamily="34" charset="-120"/>
              <a:ea typeface="微軟正黑體" panose="020B0604030504040204" pitchFamily="34" charset="-120"/>
            </a:rPr>
            <a:t>Turnitin</a:t>
          </a:r>
          <a:endParaRPr lang="zh-TW" altLang="en-US" sz="1400" b="1" kern="1200" dirty="0">
            <a:latin typeface="微軟正黑體" panose="020B0604030504040204" pitchFamily="34" charset="-120"/>
            <a:ea typeface="微軟正黑體" panose="020B0604030504040204" pitchFamily="34" charset="-120"/>
          </a:endParaRPr>
        </a:p>
      </dsp:txBody>
      <dsp:txXfrm>
        <a:off x="8998186" y="3613227"/>
        <a:ext cx="1328856" cy="1522741"/>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預留位置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zh-TW" altLang="en-US">
              <a:latin typeface="Microsoft JhengHei UI" panose="020B0604030504040204" pitchFamily="34" charset="-120"/>
              <a:ea typeface="Microsoft JhengHei UI" panose="020B0604030504040204" pitchFamily="34" charset="-120"/>
            </a:endParaRPr>
          </a:p>
        </p:txBody>
      </p:sp>
      <p:sp>
        <p:nvSpPr>
          <p:cNvPr id="3" name="日期版面配置區 2">
            <a:extLst>
              <a:ext uri="{FF2B5EF4-FFF2-40B4-BE49-F238E27FC236}">
                <a16:creationId xmlns:a16="http://schemas.microsoft.com/office/drawing/2014/main" id="{E8CBB508-5589-42E7-A433-D119AC0FFB7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1431E64-017F-4F4F-A382-E38587800142}" type="datetime1">
              <a:rPr lang="zh-TW" altLang="en-US" smtClean="0">
                <a:latin typeface="Microsoft JhengHei UI" panose="020B0604030504040204" pitchFamily="34" charset="-120"/>
                <a:ea typeface="Microsoft JhengHei UI" panose="020B0604030504040204" pitchFamily="34" charset="-120"/>
              </a:rPr>
              <a:t>2026/9/15</a:t>
            </a:fld>
            <a:endParaRPr lang="zh-TW" altLang="en-US">
              <a:latin typeface="Microsoft JhengHei UI" panose="020B0604030504040204" pitchFamily="34" charset="-120"/>
              <a:ea typeface="Microsoft JhengHei UI" panose="020B0604030504040204" pitchFamily="34" charset="-120"/>
            </a:endParaRPr>
          </a:p>
        </p:txBody>
      </p:sp>
      <p:sp>
        <p:nvSpPr>
          <p:cNvPr id="4" name="頁尾版面配置區 3">
            <a:extLst>
              <a:ext uri="{FF2B5EF4-FFF2-40B4-BE49-F238E27FC236}">
                <a16:creationId xmlns:a16="http://schemas.microsoft.com/office/drawing/2014/main" id="{E9232ABA-B33A-4B3B-8412-C1773FBF3D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zh-TW" altLang="en-US">
              <a:latin typeface="Microsoft JhengHei UI" panose="020B0604030504040204" pitchFamily="34" charset="-120"/>
              <a:ea typeface="Microsoft JhengHei UI" panose="020B0604030504040204" pitchFamily="34" charset="-120"/>
            </a:endParaRPr>
          </a:p>
        </p:txBody>
      </p:sp>
      <p:sp>
        <p:nvSpPr>
          <p:cNvPr id="5" name="投影片編號預留位置 4">
            <a:extLst>
              <a:ext uri="{FF2B5EF4-FFF2-40B4-BE49-F238E27FC236}">
                <a16:creationId xmlns:a16="http://schemas.microsoft.com/office/drawing/2014/main" id="{BAB1832E-3B48-42CB-80A7-CD8E48D52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F1072A3-100F-40A9-915F-8D2D9E6962D8}" type="slidenum">
              <a:rPr lang="en-US" altLang="zh-TW" smtClean="0">
                <a:latin typeface="Microsoft JhengHei UI" panose="020B0604030504040204" pitchFamily="34" charset="-120"/>
                <a:ea typeface="Microsoft JhengHei UI" panose="020B0604030504040204" pitchFamily="34" charset="-120"/>
              </a:rPr>
              <a:t>‹#›</a:t>
            </a:fld>
            <a:endParaRPr lang="zh-TW" altLang="en-US">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預留位置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JhengHei UI" panose="020B0604030504040204" pitchFamily="34" charset="-120"/>
                <a:ea typeface="Microsoft JhengHei UI" panose="020B0604030504040204" pitchFamily="34" charset="-120"/>
              </a:defRPr>
            </a:lvl1pPr>
          </a:lstStyle>
          <a:p>
            <a:endParaRPr lang="zh-TW" altLang="en-US" noProof="0"/>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JhengHei UI" panose="020B0604030504040204" pitchFamily="34" charset="-120"/>
                <a:ea typeface="Microsoft JhengHei UI" panose="020B0604030504040204" pitchFamily="34" charset="-120"/>
              </a:defRPr>
            </a:lvl1pPr>
          </a:lstStyle>
          <a:p>
            <a:fld id="{F9F8B7F2-7CFD-448C-A818-434AAF9DFE88}" type="datetime1">
              <a:rPr lang="zh-TW" altLang="en-US" noProof="0" smtClean="0"/>
              <a:t>2026/9/15</a:t>
            </a:fld>
            <a:endParaRPr lang="zh-TW" altLang="en-US" noProof="0"/>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zh-TW" altLang="en-US" noProof="0"/>
          </a:p>
        </p:txBody>
      </p:sp>
      <p:sp>
        <p:nvSpPr>
          <p:cNvPr id="5" name="備忘稿預留位置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6" name="頁尾預留位置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JhengHei UI" panose="020B0604030504040204" pitchFamily="34" charset="-120"/>
                <a:ea typeface="Microsoft JhengHei UI" panose="020B0604030504040204" pitchFamily="34" charset="-120"/>
              </a:defRPr>
            </a:lvl1pPr>
          </a:lstStyle>
          <a:p>
            <a:endParaRPr lang="zh-TW" altLang="en-US" noProof="0"/>
          </a:p>
        </p:txBody>
      </p:sp>
      <p:sp>
        <p:nvSpPr>
          <p:cNvPr id="7" name="投影片編號預留位置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JhengHei UI" panose="020B0604030504040204" pitchFamily="34" charset="-120"/>
                <a:ea typeface="Microsoft JhengHei UI" panose="020B0604030504040204" pitchFamily="34" charset="-120"/>
              </a:defRPr>
            </a:lvl1pPr>
          </a:lstStyle>
          <a:p>
            <a:fld id="{79230CFA-805A-4FD3-B3A0-DAAA5993DA17}" type="slidenum">
              <a:rPr lang="en-US" altLang="zh-TW" noProof="0" smtClean="0"/>
              <a:pPr/>
              <a:t>‹#›</a:t>
            </a:fld>
            <a:endParaRPr lang="zh-TW" altLang="en-US" noProof="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1pPr>
    <a:lvl2pPr marL="4572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2pPr>
    <a:lvl3pPr marL="9144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3pPr>
    <a:lvl4pPr marL="13716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4pPr>
    <a:lvl5pPr marL="18288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b347e33ac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b347e33ac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5676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1e87cec6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1e87cec6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2113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1e87cec6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1e87cec6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5432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520218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700612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491244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645207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d1e87cec6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d1e87cec6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771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903122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50302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386283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188224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1"/>
        <p:cNvGrpSpPr/>
        <p:nvPr/>
      </p:nvGrpSpPr>
      <p:grpSpPr>
        <a:xfrm>
          <a:off x="0" y="0"/>
          <a:ext cx="0" cy="0"/>
          <a:chOff x="0" y="0"/>
          <a:chExt cx="0" cy="0"/>
        </a:xfrm>
      </p:grpSpPr>
      <p:sp>
        <p:nvSpPr>
          <p:cNvPr id="1672" name="Google Shape;1672;gab8d1ca927_3_3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3" name="Google Shape;1673;gab8d1ca927_3_3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4873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309187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p:cNvGrpSpPr/>
        <p:nvPr/>
      </p:nvGrpSpPr>
      <p:grpSpPr>
        <a:xfrm>
          <a:off x="0" y="0"/>
          <a:ext cx="0" cy="0"/>
          <a:chOff x="0" y="0"/>
          <a:chExt cx="0" cy="0"/>
        </a:xfrm>
      </p:grpSpPr>
      <p:sp>
        <p:nvSpPr>
          <p:cNvPr id="1763" name="Google Shape;1763;g657edcabb3_95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4" name="Google Shape;1764;g657edcabb3_95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含影像的標題投影片">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圖片版面配置區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prstGeom prst="rect">
            <a:avLst/>
          </a:prstGeom>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6375721" y="2006084"/>
            <a:ext cx="4853573" cy="1616252"/>
          </a:xfrm>
          <a:prstGeom prst="rect">
            <a:avLst/>
          </a:prstGeom>
        </p:spPr>
        <p:txBody>
          <a:bodyPr rtlCol="0" anchor="b">
            <a:normAutofit/>
          </a:bodyPr>
          <a:lstStyle>
            <a:lvl1pPr algn="l">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
        <p:nvSpPr>
          <p:cNvPr id="3" name="副標題 2" title="副標題">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rtlCol="0"/>
          <a:lstStyle>
            <a:lvl1pPr marL="0" indent="0" algn="l">
              <a:buNone/>
              <a:defRPr sz="24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ltLang="en-US" noProof="0"/>
              <a:t>按一下以編輯副標題</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045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537" userDrawn="1">
          <p15:clr>
            <a:srgbClr val="FBAE40"/>
          </p15:clr>
        </p15:guide>
        <p15:guide id="3" pos="138" userDrawn="1">
          <p15:clr>
            <a:srgbClr val="FBAE40"/>
          </p15:clr>
        </p15:guide>
        <p15:guide id="4" orient="horz" pos="4178" userDrawn="1">
          <p15:clr>
            <a:srgbClr val="FBAE40"/>
          </p15:clr>
        </p15:guide>
        <p15:guide id="5" orient="horz" pos="142" userDrawn="1">
          <p15:clr>
            <a:srgbClr val="FBAE40"/>
          </p15:clr>
        </p15:guide>
        <p15:guide id="6" pos="2457" userDrawn="1">
          <p15:clr>
            <a:srgbClr val="FBAE40"/>
          </p15:clr>
        </p15:guide>
        <p15:guide id="7"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含影像的章節標題">
    <p:spTree>
      <p:nvGrpSpPr>
        <p:cNvPr id="1" name=""/>
        <p:cNvGrpSpPr/>
        <p:nvPr/>
      </p:nvGrpSpPr>
      <p:grpSpPr>
        <a:xfrm>
          <a:off x="0" y="0"/>
          <a:ext cx="0" cy="0"/>
          <a:chOff x="0" y="0"/>
          <a:chExt cx="0" cy="0"/>
        </a:xfrm>
      </p:grpSpPr>
      <p:sp>
        <p:nvSpPr>
          <p:cNvPr id="19" name="直角三角形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7" name="平形四邊形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8" name="直線接點​​(S)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標題 1" title="職稱">
            <a:extLst>
              <a:ext uri="{FF2B5EF4-FFF2-40B4-BE49-F238E27FC236}">
                <a16:creationId xmlns:a16="http://schemas.microsoft.com/office/drawing/2014/main" id="{4D7EF399-DAA5-44EC-B712-79C755FE84CB}"/>
              </a:ext>
            </a:extLst>
          </p:cNvPr>
          <p:cNvSpPr>
            <a:spLocks noGrp="1"/>
          </p:cNvSpPr>
          <p:nvPr>
            <p:ph type="title"/>
          </p:nvPr>
        </p:nvSpPr>
        <p:spPr>
          <a:xfrm>
            <a:off x="6283842" y="1987420"/>
            <a:ext cx="4911633" cy="1789855"/>
          </a:xfrm>
          <a:prstGeom prst="rect">
            <a:avLst/>
          </a:prstGeom>
        </p:spPr>
        <p:txBody>
          <a:bodyPr rtlCol="0" anchor="b">
            <a:normAutofit/>
          </a:bodyPr>
          <a:lstStyle>
            <a:lvl1pPr>
              <a:defRPr sz="4000" b="1">
                <a:solidFill>
                  <a:schemeClr val="accent1"/>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按一下以編輯母片標題樣式</a:t>
            </a:r>
          </a:p>
        </p:txBody>
      </p:sp>
      <p:sp>
        <p:nvSpPr>
          <p:cNvPr id="101" name="文字版面配置區 2" title="副標題">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rtlCol="0">
            <a:normAutofit/>
          </a:bodyPr>
          <a:lstStyle>
            <a:lvl1pPr marL="0" indent="0">
              <a:buNone/>
              <a:defRPr sz="20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zh-TW" altLang="en-US" noProof="0"/>
              <a:t>編輯母片文字樣式</a:t>
            </a:r>
          </a:p>
        </p:txBody>
      </p:sp>
      <p:cxnSp>
        <p:nvCxnSpPr>
          <p:cNvPr id="21" name="直線接點​​(S)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平行四邊形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26" name="直線接點​​(S)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圖片版面配置區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prstGeom prst="rect">
            <a:avLst/>
          </a:prstGeom>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cxnSp>
        <p:nvCxnSpPr>
          <p:cNvPr id="16" name="直線接點​​(S)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平形四邊形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文字版面配置 01">
    <p:spTree>
      <p:nvGrpSpPr>
        <p:cNvPr id="1" name=""/>
        <p:cNvGrpSpPr/>
        <p:nvPr/>
      </p:nvGrpSpPr>
      <p:grpSpPr>
        <a:xfrm>
          <a:off x="0" y="0"/>
          <a:ext cx="0" cy="0"/>
          <a:chOff x="0" y="0"/>
          <a:chExt cx="0" cy="0"/>
        </a:xfrm>
      </p:grpSpPr>
      <p:sp>
        <p:nvSpPr>
          <p:cNvPr id="3" name="內容版面配置區 2" title="項目符號">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rtlCol="0">
            <a:normAutofit/>
          </a:bodyPr>
          <a:lstStyle>
            <a:lvl1pPr>
              <a:buClr>
                <a:schemeClr val="accent2"/>
              </a:buClr>
              <a:defRPr sz="2400">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sz="2000">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sz="1800">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24" name="直角三角形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5" name="圖片版面配置區 14">
            <a:extLst>
              <a:ext uri="{FF2B5EF4-FFF2-40B4-BE49-F238E27FC236}">
                <a16:creationId xmlns:a16="http://schemas.microsoft.com/office/drawing/2014/main" id="{FE1FADFB-0A3D-40F7-9B40-368DECD971E1}"/>
              </a:ext>
            </a:extLst>
          </p:cNvPr>
          <p:cNvSpPr>
            <a:spLocks noGrp="1"/>
          </p:cNvSpPr>
          <p:nvPr>
            <p:ph type="pic" sz="quarter" idx="10"/>
          </p:nvPr>
        </p:nvSpPr>
        <p:spPr>
          <a:xfrm>
            <a:off x="6375400" y="0"/>
            <a:ext cx="5816600" cy="6858000"/>
          </a:xfrm>
          <a:prstGeom prst="rect">
            <a:avLst/>
          </a:prstGeom>
          <a:solidFill>
            <a:schemeClr val="bg1">
              <a:lumMod val="85000"/>
            </a:schemeClr>
          </a:solidFill>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cxnSp>
        <p:nvCxnSpPr>
          <p:cNvPr id="34" name="直線接點​​(S)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文字版面配置區 4" title="副標題">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2" name="標題 1" title="職稱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 </a:t>
            </a:r>
            <a:br>
              <a:rPr lang="zh-TW" altLang="en-US" noProof="0"/>
            </a:br>
            <a:r>
              <a:rPr lang="zh-TW" altLang="en-US" noProof="0"/>
              <a:t>母片標題樣式 </a:t>
            </a:r>
          </a:p>
        </p:txBody>
      </p:sp>
      <p:sp>
        <p:nvSpPr>
          <p:cNvPr id="4" name="頁尾版面配置區 3">
            <a:extLst>
              <a:ext uri="{FF2B5EF4-FFF2-40B4-BE49-F238E27FC236}">
                <a16:creationId xmlns:a16="http://schemas.microsoft.com/office/drawing/2014/main" id="{5ADB14A5-A767-774C-85B8-68EF914689F6}"/>
              </a:ext>
            </a:extLst>
          </p:cNvPr>
          <p:cNvSpPr>
            <a:spLocks noGrp="1"/>
          </p:cNvSpPr>
          <p:nvPr>
            <p:ph type="ftr" sz="quarter" idx="14"/>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6" name="投影片編號版面配置區 5">
            <a:extLst>
              <a:ext uri="{FF2B5EF4-FFF2-40B4-BE49-F238E27FC236}">
                <a16:creationId xmlns:a16="http://schemas.microsoft.com/office/drawing/2014/main" id="{D4B9B51B-EAA9-4B4D-A4F6-470CD95DAA79}"/>
              </a:ext>
            </a:extLst>
          </p:cNvPr>
          <p:cNvSpPr>
            <a:spLocks noGrp="1"/>
          </p:cNvSpPr>
          <p:nvPr>
            <p:ph type="sldNum" sz="quarter" idx="15"/>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文字版面配置 02">
    <p:spTree>
      <p:nvGrpSpPr>
        <p:cNvPr id="1" name=""/>
        <p:cNvGrpSpPr/>
        <p:nvPr/>
      </p:nvGrpSpPr>
      <p:grpSpPr>
        <a:xfrm>
          <a:off x="0" y="0"/>
          <a:ext cx="0" cy="0"/>
          <a:chOff x="0" y="0"/>
          <a:chExt cx="0" cy="0"/>
        </a:xfrm>
      </p:grpSpPr>
      <p:sp>
        <p:nvSpPr>
          <p:cNvPr id="35" name="直角三角形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8" name="圖片版面配置區 17">
            <a:extLst>
              <a:ext uri="{FF2B5EF4-FFF2-40B4-BE49-F238E27FC236}">
                <a16:creationId xmlns:a16="http://schemas.microsoft.com/office/drawing/2014/main" id="{8B9EC3A9-7039-403A-9414-429521308AE7}"/>
              </a:ext>
            </a:extLst>
          </p:cNvPr>
          <p:cNvSpPr>
            <a:spLocks noGrp="1"/>
          </p:cNvSpPr>
          <p:nvPr>
            <p:ph type="pic" sz="quarter" idx="14"/>
          </p:nvPr>
        </p:nvSpPr>
        <p:spPr>
          <a:xfrm>
            <a:off x="6299201" y="1308100"/>
            <a:ext cx="5892798" cy="5549899"/>
          </a:xfrm>
          <a:prstGeom prst="rect">
            <a:avLst/>
          </a:prstGeom>
          <a:solidFill>
            <a:schemeClr val="bg1">
              <a:lumMod val="85000"/>
            </a:schemeClr>
          </a:solidFill>
        </p:spPr>
        <p:txBody>
          <a:bodyPr wrap="square" rIns="365760" rtlCol="0" anchor="ctr">
            <a:noAutofit/>
          </a:bodyPr>
          <a:lstStyle>
            <a:lvl1pPr marL="0" indent="0" algn="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sp>
        <p:nvSpPr>
          <p:cNvPr id="3" name="內容版面配置區 2" title="項目符號">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rtlCol="0">
            <a:normAutofit/>
          </a:bodyPr>
          <a:lstStyle>
            <a:lvl1pPr>
              <a:buClr>
                <a:schemeClr val="accent2"/>
              </a:buClr>
              <a:defRPr sz="2400">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sz="2000">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sz="1800">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sz="1600">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25" name="平行四邊形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34" name="直線接點​​(S)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文字版面配置區 4" title="副標題">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19" name="標題 1" title="職稱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 </a:t>
            </a:r>
            <a:br>
              <a:rPr lang="zh-TW" altLang="en-US" noProof="0"/>
            </a:br>
            <a:r>
              <a:rPr lang="zh-TW" altLang="en-US" noProof="0"/>
              <a:t>母片標題樣式 </a:t>
            </a:r>
          </a:p>
        </p:txBody>
      </p:sp>
      <p:sp>
        <p:nvSpPr>
          <p:cNvPr id="2" name="頁尾版面配置區 1">
            <a:extLst>
              <a:ext uri="{FF2B5EF4-FFF2-40B4-BE49-F238E27FC236}">
                <a16:creationId xmlns:a16="http://schemas.microsoft.com/office/drawing/2014/main" id="{6E55A0B9-F639-8643-9C4D-B93B8EE21A79}"/>
              </a:ext>
            </a:extLst>
          </p:cNvPr>
          <p:cNvSpPr>
            <a:spLocks noGrp="1"/>
          </p:cNvSpPr>
          <p:nvPr>
            <p:ph type="ftr" sz="quarter" idx="15"/>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4" name="投影片編號版面配置區 3">
            <a:extLst>
              <a:ext uri="{FF2B5EF4-FFF2-40B4-BE49-F238E27FC236}">
                <a16:creationId xmlns:a16="http://schemas.microsoft.com/office/drawing/2014/main" id="{D0C29282-8AC7-494D-9A8E-A26C7F69948F}"/>
              </a:ext>
            </a:extLst>
          </p:cNvPr>
          <p:cNvSpPr>
            <a:spLocks noGrp="1"/>
          </p:cNvSpPr>
          <p:nvPr>
            <p:ph type="sldNum" sz="quarter" idx="16"/>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與副標題進行比較">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17" name="文字版面配置區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rtlCol="0" anchor="b">
            <a:normAutofit/>
          </a:bodyPr>
          <a:lstStyle>
            <a:lvl1pPr marL="0" indent="0">
              <a:lnSpc>
                <a:spcPct val="100000"/>
              </a:lnSpc>
              <a:spcBef>
                <a:spcPts val="0"/>
              </a:spcBef>
              <a:buNone/>
              <a:defRPr sz="2800" b="1">
                <a:solidFill>
                  <a:schemeClr val="tx1"/>
                </a:solidFill>
                <a:latin typeface="Microsoft JhengHei UI" panose="020B0604030504040204" pitchFamily="34" charset="-120"/>
                <a:ea typeface="Microsoft JhengHei UI"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按一下以編輯母片文字樣式</a:t>
            </a:r>
          </a:p>
        </p:txBody>
      </p:sp>
      <p:sp>
        <p:nvSpPr>
          <p:cNvPr id="18" name="內容版面配置區 3" title="項目符號">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rtlCol="0">
            <a:normAutofit/>
          </a:bodyPr>
          <a:lstStyle>
            <a:lvl1pPr>
              <a:defRPr lang="en-US" dirty="0">
                <a:solidFill>
                  <a:schemeClr val="tx1"/>
                </a:solidFill>
                <a:latin typeface="Microsoft JhengHei UI" panose="020B0604030504040204" pitchFamily="34" charset="-120"/>
                <a:ea typeface="Microsoft JhengHei UI" panose="020B0604030504040204" pitchFamily="34" charset="-120"/>
              </a:defRPr>
            </a:lvl1pPr>
            <a:lvl2pPr>
              <a:defRPr lang="en-US" dirty="0">
                <a:solidFill>
                  <a:schemeClr val="tx1"/>
                </a:solidFill>
                <a:latin typeface="Microsoft JhengHei UI" panose="020B0604030504040204" pitchFamily="34" charset="-120"/>
                <a:ea typeface="Microsoft JhengHei UI" panose="020B0604030504040204" pitchFamily="34" charset="-120"/>
              </a:defRPr>
            </a:lvl2pPr>
            <a:lvl3pPr>
              <a:defRPr lang="en-US" dirty="0">
                <a:solidFill>
                  <a:schemeClr val="tx1"/>
                </a:solidFill>
                <a:latin typeface="Microsoft JhengHei UI" panose="020B0604030504040204" pitchFamily="34" charset="-120"/>
                <a:ea typeface="Microsoft JhengHei UI" panose="020B0604030504040204" pitchFamily="34" charset="-120"/>
              </a:defRPr>
            </a:lvl3pPr>
            <a:lvl4pPr>
              <a:defRPr lang="en-US" dirty="0">
                <a:solidFill>
                  <a:schemeClr val="tx1"/>
                </a:solidFill>
                <a:latin typeface="Microsoft JhengHei UI" panose="020B0604030504040204" pitchFamily="34" charset="-120"/>
                <a:ea typeface="Microsoft JhengHei UI" panose="020B0604030504040204" pitchFamily="34" charset="-120"/>
              </a:defRPr>
            </a:lvl4pPr>
            <a:lvl5pPr>
              <a:defRPr lang="en-IN" dirty="0">
                <a:solidFill>
                  <a:schemeClr val="tx1"/>
                </a:solidFill>
                <a:latin typeface="Microsoft JhengHei UI" panose="020B0604030504040204" pitchFamily="34" charset="-120"/>
                <a:ea typeface="Microsoft JhengHei UI" panose="020B0604030504040204" pitchFamily="34" charset="-120"/>
              </a:defRPr>
            </a:lvl5pPr>
          </a:lstStyle>
          <a:p>
            <a:pPr lvl="0" rtl="0">
              <a:buClr>
                <a:schemeClr val="accent2"/>
              </a:buClr>
            </a:pPr>
            <a:r>
              <a:rPr lang="zh-TW" altLang="en-US" noProof="0"/>
              <a:t>按一下以編輯母片文字樣式</a:t>
            </a:r>
          </a:p>
          <a:p>
            <a:pPr lvl="1" rtl="0">
              <a:buClr>
                <a:schemeClr val="accent2"/>
              </a:buClr>
            </a:pPr>
            <a:r>
              <a:rPr lang="zh-TW" altLang="en-US" noProof="0"/>
              <a:t>第二層</a:t>
            </a:r>
          </a:p>
          <a:p>
            <a:pPr lvl="2" rtl="0">
              <a:buClr>
                <a:schemeClr val="accent2"/>
              </a:buClr>
            </a:pPr>
            <a:r>
              <a:rPr lang="zh-TW" altLang="en-US" noProof="0"/>
              <a:t>第三層</a:t>
            </a:r>
          </a:p>
          <a:p>
            <a:pPr lvl="3" rtl="0">
              <a:buClr>
                <a:schemeClr val="accent2"/>
              </a:buClr>
            </a:pPr>
            <a:r>
              <a:rPr lang="zh-TW" altLang="en-US" noProof="0"/>
              <a:t>第四層</a:t>
            </a:r>
          </a:p>
          <a:p>
            <a:pPr lvl="4" rtl="0">
              <a:buClr>
                <a:schemeClr val="accent2"/>
              </a:buClr>
            </a:pPr>
            <a:r>
              <a:rPr lang="zh-TW" altLang="en-US" noProof="0"/>
              <a:t>第五層</a:t>
            </a:r>
          </a:p>
        </p:txBody>
      </p:sp>
      <p:sp>
        <p:nvSpPr>
          <p:cNvPr id="19" name="文字預留位置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rtlCol="0" anchor="b">
            <a:normAutofit/>
          </a:bodyPr>
          <a:lstStyle>
            <a:lvl1pPr marL="0" indent="0">
              <a:lnSpc>
                <a:spcPct val="100000"/>
              </a:lnSpc>
              <a:buNone/>
              <a:defRPr sz="2800" b="1">
                <a:solidFill>
                  <a:schemeClr val="tx1"/>
                </a:solidFill>
                <a:latin typeface="Microsoft JhengHei UI" panose="020B0604030504040204" pitchFamily="34" charset="-120"/>
                <a:ea typeface="Microsoft JhengHei UI"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按一下以編輯母片文字樣式</a:t>
            </a:r>
          </a:p>
        </p:txBody>
      </p:sp>
      <p:sp>
        <p:nvSpPr>
          <p:cNvPr id="20" name="內容版面配置區 5" title="項目符號">
            <a:extLst>
              <a:ext uri="{FF2B5EF4-FFF2-40B4-BE49-F238E27FC236}">
                <a16:creationId xmlns:a16="http://schemas.microsoft.com/office/drawing/2014/main" id="{D957FBD7-2C3C-4DD1-954F-DF1E007BE590}"/>
              </a:ext>
            </a:extLst>
          </p:cNvPr>
          <p:cNvSpPr>
            <a:spLocks noGrp="1"/>
          </p:cNvSpPr>
          <p:nvPr userDrawn="1">
            <p:ph sz="quarter" idx="15"/>
          </p:nvPr>
        </p:nvSpPr>
        <p:spPr>
          <a:xfrm>
            <a:off x="6186713" y="2886076"/>
            <a:ext cx="5475600" cy="3232149"/>
          </a:xfrm>
          <a:prstGeom prst="rect">
            <a:avLst/>
          </a:prstGeom>
        </p:spPr>
        <p:txBody>
          <a:bodyPr rtlCol="0">
            <a:normAutofit/>
          </a:bodyPr>
          <a:lstStyle>
            <a:lvl1pPr>
              <a:defRPr lang="en-US" dirty="0">
                <a:solidFill>
                  <a:schemeClr val="tx1"/>
                </a:solidFill>
                <a:latin typeface="Microsoft JhengHei UI" panose="020B0604030504040204" pitchFamily="34" charset="-120"/>
                <a:ea typeface="Microsoft JhengHei UI" panose="020B0604030504040204" pitchFamily="34" charset="-120"/>
              </a:defRPr>
            </a:lvl1pPr>
            <a:lvl2pPr>
              <a:defRPr lang="en-US" dirty="0">
                <a:solidFill>
                  <a:schemeClr val="tx1"/>
                </a:solidFill>
                <a:latin typeface="Microsoft JhengHei UI" panose="020B0604030504040204" pitchFamily="34" charset="-120"/>
                <a:ea typeface="Microsoft JhengHei UI" panose="020B0604030504040204" pitchFamily="34" charset="-120"/>
              </a:defRPr>
            </a:lvl2pPr>
            <a:lvl3pPr>
              <a:defRPr lang="en-US" dirty="0">
                <a:solidFill>
                  <a:schemeClr val="tx1"/>
                </a:solidFill>
                <a:latin typeface="Microsoft JhengHei UI" panose="020B0604030504040204" pitchFamily="34" charset="-120"/>
                <a:ea typeface="Microsoft JhengHei UI" panose="020B0604030504040204" pitchFamily="34" charset="-120"/>
              </a:defRPr>
            </a:lvl3pPr>
            <a:lvl4pPr>
              <a:defRPr lang="en-US" dirty="0">
                <a:solidFill>
                  <a:schemeClr val="tx1"/>
                </a:solidFill>
                <a:latin typeface="Microsoft JhengHei UI" panose="020B0604030504040204" pitchFamily="34" charset="-120"/>
                <a:ea typeface="Microsoft JhengHei UI" panose="020B0604030504040204" pitchFamily="34" charset="-120"/>
              </a:defRPr>
            </a:lvl4pPr>
            <a:lvl5pPr>
              <a:defRPr lang="en-IN" dirty="0">
                <a:solidFill>
                  <a:schemeClr val="tx1"/>
                </a:solidFill>
                <a:latin typeface="Microsoft JhengHei UI" panose="020B0604030504040204" pitchFamily="34" charset="-120"/>
                <a:ea typeface="Microsoft JhengHei UI" panose="020B0604030504040204" pitchFamily="34" charset="-120"/>
              </a:defRPr>
            </a:lvl5pPr>
          </a:lstStyle>
          <a:p>
            <a:pPr lvl="0" rtl="0">
              <a:buClr>
                <a:schemeClr val="accent2"/>
              </a:buClr>
            </a:pPr>
            <a:r>
              <a:rPr lang="zh-TW" altLang="en-US" noProof="0"/>
              <a:t>按一下以編輯母片文字樣式</a:t>
            </a:r>
          </a:p>
          <a:p>
            <a:pPr lvl="1" rtl="0">
              <a:buClr>
                <a:schemeClr val="accent2"/>
              </a:buClr>
            </a:pPr>
            <a:r>
              <a:rPr lang="zh-TW" altLang="en-US" noProof="0"/>
              <a:t>第二層</a:t>
            </a:r>
          </a:p>
          <a:p>
            <a:pPr lvl="2" rtl="0">
              <a:buClr>
                <a:schemeClr val="accent2"/>
              </a:buClr>
            </a:pPr>
            <a:r>
              <a:rPr lang="zh-TW" altLang="en-US" noProof="0"/>
              <a:t>第三層</a:t>
            </a:r>
          </a:p>
          <a:p>
            <a:pPr lvl="3" rtl="0">
              <a:buClr>
                <a:schemeClr val="accent2"/>
              </a:buClr>
            </a:pPr>
            <a:r>
              <a:rPr lang="zh-TW" altLang="en-US" noProof="0"/>
              <a:t>第四層</a:t>
            </a:r>
          </a:p>
          <a:p>
            <a:pPr lvl="4" rtl="0">
              <a:buClr>
                <a:schemeClr val="accent2"/>
              </a:buClr>
            </a:pPr>
            <a:r>
              <a:rPr lang="zh-TW" altLang="en-US" noProof="0"/>
              <a:t>第五層</a:t>
            </a:r>
          </a:p>
        </p:txBody>
      </p:sp>
      <p:sp>
        <p:nvSpPr>
          <p:cNvPr id="24" name="文字版面配置區 4" title="副標題">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Tree>
    <p:extLst>
      <p:ext uri="{BB962C8B-B14F-4D97-AF65-F5344CB8AC3E}">
        <p14:creationId xmlns:p14="http://schemas.microsoft.com/office/powerpoint/2010/main" val="32565402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圖表">
    <p:spTree>
      <p:nvGrpSpPr>
        <p:cNvPr id="1" name=""/>
        <p:cNvGrpSpPr/>
        <p:nvPr/>
      </p:nvGrpSpPr>
      <p:grpSpPr>
        <a:xfrm>
          <a:off x="0" y="0"/>
          <a:ext cx="0" cy="0"/>
          <a:chOff x="0" y="0"/>
          <a:chExt cx="0" cy="0"/>
        </a:xfrm>
      </p:grpSpPr>
      <p:grpSp>
        <p:nvGrpSpPr>
          <p:cNvPr id="28" name="群組 27">
            <a:extLst>
              <a:ext uri="{FF2B5EF4-FFF2-40B4-BE49-F238E27FC236}">
                <a16:creationId xmlns:a16="http://schemas.microsoft.com/office/drawing/2014/main" id="{5806E656-313A-47B1-B381-D004200F7A01}"/>
              </a:ext>
            </a:extLst>
          </p:cNvPr>
          <p:cNvGrpSpPr/>
          <p:nvPr userDrawn="1"/>
        </p:nvGrpSpPr>
        <p:grpSpPr>
          <a:xfrm flipH="1">
            <a:off x="7561328" y="0"/>
            <a:ext cx="4831840" cy="3541007"/>
            <a:chOff x="-192127" y="-2"/>
            <a:chExt cx="4831840" cy="3367272"/>
          </a:xfrm>
        </p:grpSpPr>
        <p:sp>
          <p:nvSpPr>
            <p:cNvPr id="29" name="對角線條紋 28">
              <a:extLst>
                <a:ext uri="{FF2B5EF4-FFF2-40B4-BE49-F238E27FC236}">
                  <a16:creationId xmlns:a16="http://schemas.microsoft.com/office/drawing/2014/main" id="{65F8E2DA-4BB4-4421-9172-A11AF38DFEF4}"/>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30" name="直線接點​​(S) 29">
              <a:extLst>
                <a:ext uri="{FF2B5EF4-FFF2-40B4-BE49-F238E27FC236}">
                  <a16:creationId xmlns:a16="http://schemas.microsoft.com/office/drawing/2014/main" id="{6EDB47F2-B6A7-40B4-8A2C-06719F75C085}"/>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平形四邊形 30">
              <a:extLst>
                <a:ext uri="{FF2B5EF4-FFF2-40B4-BE49-F238E27FC236}">
                  <a16:creationId xmlns:a16="http://schemas.microsoft.com/office/drawing/2014/main" id="{B188E7A9-2351-4B68-98B8-10099CB39CD2}"/>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3" name="平形四邊形 32">
            <a:extLst>
              <a:ext uri="{FF2B5EF4-FFF2-40B4-BE49-F238E27FC236}">
                <a16:creationId xmlns:a16="http://schemas.microsoft.com/office/drawing/2014/main" id="{F088C182-BF10-45B2-B159-7702E00D31D4}"/>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34" name="文字版面配置區 4" title="副標題">
            <a:extLst>
              <a:ext uri="{FF2B5EF4-FFF2-40B4-BE49-F238E27FC236}">
                <a16:creationId xmlns:a16="http://schemas.microsoft.com/office/drawing/2014/main" id="{FB561B16-2788-452A-B7AF-A482256DCDF2}"/>
              </a:ext>
            </a:extLst>
          </p:cNvPr>
          <p:cNvSpPr>
            <a:spLocks noGrp="1"/>
          </p:cNvSpPr>
          <p:nvPr>
            <p:ph type="body" sz="quarter" idx="16" hasCustomPrompt="1"/>
          </p:nvPr>
        </p:nvSpPr>
        <p:spPr>
          <a:xfrm>
            <a:off x="520493" y="1376932"/>
            <a:ext cx="7368596"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2" name="頁尾版面配置區 1">
            <a:extLst>
              <a:ext uri="{FF2B5EF4-FFF2-40B4-BE49-F238E27FC236}">
                <a16:creationId xmlns:a16="http://schemas.microsoft.com/office/drawing/2014/main" id="{D6990C03-1647-2044-B335-6F5F19E4E5FC}"/>
              </a:ext>
            </a:extLst>
          </p:cNvPr>
          <p:cNvSpPr>
            <a:spLocks noGrp="1"/>
          </p:cNvSpPr>
          <p:nvPr>
            <p:ph type="ftr" sz="quarter" idx="17"/>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4F03A7CC-E6DC-1544-BE55-15EC1718B77C}"/>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17" name="標題 1" title="職稱 ">
            <a:extLst>
              <a:ext uri="{FF2B5EF4-FFF2-40B4-BE49-F238E27FC236}">
                <a16:creationId xmlns:a16="http://schemas.microsoft.com/office/drawing/2014/main" id="{BDEC780E-6412-1344-A62E-6B84E9CCB678}"/>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5" name="文字版面配置區 4">
            <a:extLst>
              <a:ext uri="{FF2B5EF4-FFF2-40B4-BE49-F238E27FC236}">
                <a16:creationId xmlns:a16="http://schemas.microsoft.com/office/drawing/2014/main" id="{2C82AC85-33B6-2B49-8BF4-08414444375C}"/>
              </a:ext>
            </a:extLst>
          </p:cNvPr>
          <p:cNvSpPr>
            <a:spLocks noGrp="1"/>
          </p:cNvSpPr>
          <p:nvPr>
            <p:ph type="body" sz="quarter" idx="19" hasCustomPrompt="1"/>
          </p:nvPr>
        </p:nvSpPr>
        <p:spPr>
          <a:xfrm>
            <a:off x="531814" y="2005762"/>
            <a:ext cx="5225764" cy="4083888"/>
          </a:xfrm>
          <a:prstGeom prst="rect">
            <a:avLst/>
          </a:prstGeom>
        </p:spPr>
        <p:txBody>
          <a:bodyPr rtlCol="0"/>
          <a:lstStyle>
            <a:lvl1pPr marL="0" indent="0">
              <a:buNone/>
              <a:defRPr sz="2400">
                <a:solidFill>
                  <a:schemeClr val="tx1"/>
                </a:solidFill>
                <a:latin typeface="Microsoft JhengHei UI" panose="020B0604030504040204" pitchFamily="34" charset="-120"/>
                <a:ea typeface="Microsoft JhengHei UI" panose="020B0604030504040204" pitchFamily="34" charset="-120"/>
              </a:defRPr>
            </a:lvl1pPr>
            <a:lvl2pPr marL="457200" indent="0">
              <a:buNone/>
              <a:defRPr sz="2400">
                <a:solidFill>
                  <a:schemeClr val="bg1"/>
                </a:solidFill>
              </a:defRPr>
            </a:lvl2pPr>
            <a:lvl3pPr marL="914400" indent="0">
              <a:buNone/>
              <a:defRPr sz="2400">
                <a:solidFill>
                  <a:schemeClr val="bg1"/>
                </a:solidFill>
              </a:defRPr>
            </a:lvl3pPr>
            <a:lvl4pPr marL="1371600" indent="0">
              <a:buNone/>
              <a:defRPr sz="2400">
                <a:solidFill>
                  <a:schemeClr val="bg1"/>
                </a:solidFill>
              </a:defRPr>
            </a:lvl4pPr>
            <a:lvl5pPr marL="1828800" indent="0">
              <a:buNone/>
              <a:defRPr sz="2400">
                <a:solidFill>
                  <a:schemeClr val="bg1"/>
                </a:solidFill>
              </a:defRPr>
            </a:lvl5pPr>
          </a:lstStyle>
          <a:p>
            <a:pPr lvl="0" rtl="0"/>
            <a:r>
              <a:rPr lang="zh-TW" altLang="en-US" noProof="0"/>
              <a:t>此處輸入文字</a:t>
            </a:r>
          </a:p>
        </p:txBody>
      </p:sp>
      <p:sp>
        <p:nvSpPr>
          <p:cNvPr id="20" name="圖表預留位置 2" title="圖表">
            <a:extLst>
              <a:ext uri="{FF2B5EF4-FFF2-40B4-BE49-F238E27FC236}">
                <a16:creationId xmlns:a16="http://schemas.microsoft.com/office/drawing/2014/main" id="{0EF0FD2A-B62A-4931-846D-2602DED26606}"/>
              </a:ext>
            </a:extLst>
          </p:cNvPr>
          <p:cNvSpPr>
            <a:spLocks noGrp="1"/>
          </p:cNvSpPr>
          <p:nvPr>
            <p:ph type="chart" sz="quarter" idx="10"/>
          </p:nvPr>
        </p:nvSpPr>
        <p:spPr>
          <a:xfrm>
            <a:off x="5796114" y="2005762"/>
            <a:ext cx="5719397" cy="4084470"/>
          </a:xfrm>
          <a:prstGeom prst="rect">
            <a:avLst/>
          </a:prstGeom>
        </p:spPr>
        <p:txBody>
          <a:bodyPr vert="horz" lIns="91420" tIns="45710" rIns="91420" bIns="45710" rtlCol="0">
            <a:noAutofit/>
          </a:bodyPr>
          <a:lstStyle>
            <a:lvl1pPr marL="0" indent="0" algn="ctr">
              <a:buNone/>
              <a:defRPr sz="2000" b="0" i="0">
                <a:solidFill>
                  <a:schemeClr val="tx1"/>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lvl="0" rtl="0"/>
            <a:r>
              <a:rPr lang="zh-TW" altLang="en-US" noProof="0"/>
              <a:t>按一下圖示以新增圖表</a:t>
            </a:r>
          </a:p>
        </p:txBody>
      </p:sp>
    </p:spTree>
    <p:extLst>
      <p:ext uri="{BB962C8B-B14F-4D97-AF65-F5344CB8AC3E}">
        <p14:creationId xmlns:p14="http://schemas.microsoft.com/office/powerpoint/2010/main" val="220047707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表格">
    <p:spTree>
      <p:nvGrpSpPr>
        <p:cNvPr id="1" name=""/>
        <p:cNvGrpSpPr/>
        <p:nvPr/>
      </p:nvGrpSpPr>
      <p:grpSpPr>
        <a:xfrm>
          <a:off x="0" y="0"/>
          <a:ext cx="0" cy="0"/>
          <a:chOff x="0" y="0"/>
          <a:chExt cx="0" cy="0"/>
        </a:xfrm>
      </p:grpSpPr>
      <p:sp>
        <p:nvSpPr>
          <p:cNvPr id="15" name="表格預留位置 11" title="表格">
            <a:extLst>
              <a:ext uri="{FF2B5EF4-FFF2-40B4-BE49-F238E27FC236}">
                <a16:creationId xmlns:a16="http://schemas.microsoft.com/office/drawing/2014/main" id="{7CD3E31F-0AF8-4EB8-B6FA-BD95A2EDA63B}"/>
              </a:ext>
            </a:extLst>
          </p:cNvPr>
          <p:cNvSpPr>
            <a:spLocks noGrp="1"/>
          </p:cNvSpPr>
          <p:nvPr>
            <p:ph type="tbl" sz="quarter" idx="12"/>
          </p:nvPr>
        </p:nvSpPr>
        <p:spPr>
          <a:xfrm>
            <a:off x="531378" y="2664803"/>
            <a:ext cx="10993375" cy="3433180"/>
          </a:xfrm>
          <a:prstGeom prst="rect">
            <a:avLst/>
          </a:prstGeom>
        </p:spPr>
        <p:txBody>
          <a:bodyPr lIns="91420" tIns="45710" rIns="91420" bIns="45710" rtlCol="0">
            <a:noAutofit/>
          </a:bodyPr>
          <a:lstStyle>
            <a:lvl1pPr marL="0" indent="0" algn="ctr">
              <a:buNone/>
              <a:defRPr sz="2000" baseline="0">
                <a:solidFill>
                  <a:schemeClr val="tx1"/>
                </a:solidFill>
                <a:latin typeface="Microsoft JhengHei UI" panose="020B0604030504040204" pitchFamily="34" charset="-120"/>
                <a:ea typeface="Microsoft JhengHei UI" panose="020B0604030504040204" pitchFamily="34" charset="-120"/>
              </a:defRPr>
            </a:lvl1pPr>
          </a:lstStyle>
          <a:p>
            <a:pPr lvl="0" rtl="0"/>
            <a:r>
              <a:rPr lang="zh-TW" altLang="en-US" noProof="0"/>
              <a:t>按一下圖示以新增表格</a:t>
            </a:r>
          </a:p>
        </p:txBody>
      </p:sp>
      <p:grpSp>
        <p:nvGrpSpPr>
          <p:cNvPr id="26" name="群組 25">
            <a:extLst>
              <a:ext uri="{FF2B5EF4-FFF2-40B4-BE49-F238E27FC236}">
                <a16:creationId xmlns:a16="http://schemas.microsoft.com/office/drawing/2014/main" id="{36C8A74F-FDDF-48E8-AC2B-A5BD59D7D6A3}"/>
              </a:ext>
            </a:extLst>
          </p:cNvPr>
          <p:cNvGrpSpPr/>
          <p:nvPr userDrawn="1"/>
        </p:nvGrpSpPr>
        <p:grpSpPr>
          <a:xfrm flipH="1">
            <a:off x="7561328" y="0"/>
            <a:ext cx="4831840" cy="3541007"/>
            <a:chOff x="-192127" y="-2"/>
            <a:chExt cx="4831840" cy="3367272"/>
          </a:xfrm>
        </p:grpSpPr>
        <p:sp>
          <p:nvSpPr>
            <p:cNvPr id="27" name="對角線條紋 26">
              <a:extLst>
                <a:ext uri="{FF2B5EF4-FFF2-40B4-BE49-F238E27FC236}">
                  <a16:creationId xmlns:a16="http://schemas.microsoft.com/office/drawing/2014/main" id="{2D5247F3-E6EB-4003-B1FD-F6200F0738E5}"/>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E9B7D995-9FB8-4461-8AAA-FA8B9A145B6B}"/>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平形四邊形 32">
              <a:extLst>
                <a:ext uri="{FF2B5EF4-FFF2-40B4-BE49-F238E27FC236}">
                  <a16:creationId xmlns:a16="http://schemas.microsoft.com/office/drawing/2014/main" id="{849B962F-68BC-4B89-B4D8-D862517534DF}"/>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8006416B-866C-47E5-8480-109B40F9EAA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37" name="文字版面配置區 4" title="副標題">
            <a:extLst>
              <a:ext uri="{FF2B5EF4-FFF2-40B4-BE49-F238E27FC236}">
                <a16:creationId xmlns:a16="http://schemas.microsoft.com/office/drawing/2014/main" id="{FE79FAE9-2A8C-46BA-8738-44CBCF7294A9}"/>
              </a:ext>
            </a:extLst>
          </p:cNvPr>
          <p:cNvSpPr>
            <a:spLocks noGrp="1"/>
          </p:cNvSpPr>
          <p:nvPr>
            <p:ph type="body" sz="quarter" idx="16" hasCustomPrompt="1"/>
          </p:nvPr>
        </p:nvSpPr>
        <p:spPr>
          <a:xfrm>
            <a:off x="520493" y="1376932"/>
            <a:ext cx="7368596" cy="608895"/>
          </a:xfrm>
          <a:prstGeom prst="rect">
            <a:avLst/>
          </a:prstGeom>
        </p:spPr>
        <p:txBody>
          <a:bodyPr rtlCol="0"/>
          <a:lstStyle>
            <a:lvl1pPr marL="0" indent="0">
              <a:buNone/>
              <a:defRPr sz="2000" spc="3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a:lvl2pPr>
          </a:lstStyle>
          <a:p>
            <a:pPr lvl="0" rtl="0"/>
            <a:r>
              <a:rPr lang="zh-TW" altLang="en-US" noProof="0"/>
              <a:t>按一下至副標題樣式</a:t>
            </a:r>
          </a:p>
        </p:txBody>
      </p:sp>
      <p:sp>
        <p:nvSpPr>
          <p:cNvPr id="2" name="頁尾版面配置區 1">
            <a:extLst>
              <a:ext uri="{FF2B5EF4-FFF2-40B4-BE49-F238E27FC236}">
                <a16:creationId xmlns:a16="http://schemas.microsoft.com/office/drawing/2014/main" id="{5750A33E-CEFE-4D43-9554-513B01B1D3D9}"/>
              </a:ext>
            </a:extLst>
          </p:cNvPr>
          <p:cNvSpPr>
            <a:spLocks noGrp="1"/>
          </p:cNvSpPr>
          <p:nvPr>
            <p:ph type="ftr" sz="quarter" idx="17"/>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4A960C75-8FA7-5740-9388-2B5112B2C5B9}"/>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17" name="標題 1" title="職稱 ">
            <a:extLst>
              <a:ext uri="{FF2B5EF4-FFF2-40B4-BE49-F238E27FC236}">
                <a16:creationId xmlns:a16="http://schemas.microsoft.com/office/drawing/2014/main" id="{0F525D04-A814-7A4D-9732-11097EA76257}"/>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Tree>
    <p:extLst>
      <p:ext uri="{BB962C8B-B14F-4D97-AF65-F5344CB8AC3E}">
        <p14:creationId xmlns:p14="http://schemas.microsoft.com/office/powerpoint/2010/main" val="341506091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大型相片">
    <p:spTree>
      <p:nvGrpSpPr>
        <p:cNvPr id="1" name=""/>
        <p:cNvGrpSpPr/>
        <p:nvPr/>
      </p:nvGrpSpPr>
      <p:grpSpPr>
        <a:xfrm>
          <a:off x="0" y="0"/>
          <a:ext cx="0" cy="0"/>
          <a:chOff x="0" y="0"/>
          <a:chExt cx="0" cy="0"/>
        </a:xfrm>
      </p:grpSpPr>
      <p:sp>
        <p:nvSpPr>
          <p:cNvPr id="4" name="直角三角形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5" name="圖片版面配置區 31" title="影像">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rtlCol="0" anchor="ctr"/>
          <a:lstStyle>
            <a:lvl1pPr marL="0" indent="0" algn="ctr">
              <a:buNone/>
              <a:defRPr sz="1100" i="1">
                <a:latin typeface="Microsoft JhengHei UI" panose="020B0604030504040204" pitchFamily="34" charset="-120"/>
                <a:ea typeface="Microsoft JhengHei UI" panose="020B0604030504040204" pitchFamily="34" charset="-120"/>
                <a:cs typeface="Times New Roman" panose="02020603050405020304" pitchFamily="18" charset="0"/>
              </a:defRPr>
            </a:lvl1pPr>
          </a:lstStyle>
          <a:p>
            <a:pPr rtl="0"/>
            <a:r>
              <a:rPr lang="zh-TW" altLang="en-US" noProof="0"/>
              <a:t>在這裡插入影像或將影像拖放到這裡</a:t>
            </a:r>
          </a:p>
        </p:txBody>
      </p:sp>
      <p:cxnSp>
        <p:nvCxnSpPr>
          <p:cNvPr id="6" name="直線接點​​(S)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標題 1" title="職稱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rtlCol="0" anchor="ctr">
            <a:normAutofit/>
          </a:bodyPr>
          <a:lstStyle>
            <a:lvl1pPr>
              <a:defRPr sz="3600" b="1">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在此放入標題</a:t>
            </a:r>
          </a:p>
        </p:txBody>
      </p:sp>
    </p:spTree>
    <p:extLst>
      <p:ext uri="{BB962C8B-B14F-4D97-AF65-F5344CB8AC3E}">
        <p14:creationId xmlns:p14="http://schemas.microsoft.com/office/powerpoint/2010/main" val="42375767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感謝您">
    <p:spTree>
      <p:nvGrpSpPr>
        <p:cNvPr id="1" name=""/>
        <p:cNvGrpSpPr/>
        <p:nvPr/>
      </p:nvGrpSpPr>
      <p:grpSpPr>
        <a:xfrm>
          <a:off x="0" y="0"/>
          <a:ext cx="0" cy="0"/>
          <a:chOff x="0" y="0"/>
          <a:chExt cx="0" cy="0"/>
        </a:xfrm>
      </p:grpSpPr>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6375721" y="1821022"/>
            <a:ext cx="4853573" cy="1616252"/>
          </a:xfrm>
          <a:prstGeom prst="rect">
            <a:avLst/>
          </a:prstGeom>
        </p:spPr>
        <p:txBody>
          <a:bodyPr rtlCol="0" anchor="b">
            <a:normAutofit/>
          </a:bodyPr>
          <a:lstStyle>
            <a:lvl1pPr algn="l">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
        <p:nvSpPr>
          <p:cNvPr id="9" name="文字版面配置區 3">
            <a:extLst>
              <a:ext uri="{FF2B5EF4-FFF2-40B4-BE49-F238E27FC236}">
                <a16:creationId xmlns:a16="http://schemas.microsoft.com/office/drawing/2014/main" id="{A488AB73-8058-4FB5-9619-FCECCA9F3941}"/>
              </a:ext>
            </a:extLst>
          </p:cNvPr>
          <p:cNvSpPr>
            <a:spLocks noGrp="1"/>
          </p:cNvSpPr>
          <p:nvPr>
            <p:ph type="body" sz="quarter" idx="15" hasCustomPrompt="1"/>
          </p:nvPr>
        </p:nvSpPr>
        <p:spPr>
          <a:xfrm>
            <a:off x="6822929" y="3461163"/>
            <a:ext cx="3445782" cy="28800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姓名</a:t>
            </a:r>
          </a:p>
        </p:txBody>
      </p:sp>
      <p:sp>
        <p:nvSpPr>
          <p:cNvPr id="10" name="文字版面配置區 4">
            <a:extLst>
              <a:ext uri="{FF2B5EF4-FFF2-40B4-BE49-F238E27FC236}">
                <a16:creationId xmlns:a16="http://schemas.microsoft.com/office/drawing/2014/main" id="{359BE165-3EB5-4C11-8B53-6E98C0BC2E65}"/>
              </a:ext>
            </a:extLst>
          </p:cNvPr>
          <p:cNvSpPr>
            <a:spLocks noGrp="1"/>
          </p:cNvSpPr>
          <p:nvPr>
            <p:ph type="body" sz="quarter" idx="16" hasCustomPrompt="1"/>
          </p:nvPr>
        </p:nvSpPr>
        <p:spPr>
          <a:xfrm>
            <a:off x="6822929" y="3839451"/>
            <a:ext cx="3445782" cy="28800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電話號碼</a:t>
            </a:r>
          </a:p>
        </p:txBody>
      </p:sp>
      <p:sp>
        <p:nvSpPr>
          <p:cNvPr id="11" name="文字版面配置區 5">
            <a:extLst>
              <a:ext uri="{FF2B5EF4-FFF2-40B4-BE49-F238E27FC236}">
                <a16:creationId xmlns:a16="http://schemas.microsoft.com/office/drawing/2014/main" id="{79D05293-35AD-495F-A7AE-942398090B15}"/>
              </a:ext>
            </a:extLst>
          </p:cNvPr>
          <p:cNvSpPr>
            <a:spLocks noGrp="1"/>
          </p:cNvSpPr>
          <p:nvPr>
            <p:ph type="body" sz="quarter" idx="17" hasCustomPrompt="1"/>
          </p:nvPr>
        </p:nvSpPr>
        <p:spPr>
          <a:xfrm>
            <a:off x="6822928" y="4216669"/>
            <a:ext cx="3445783" cy="28907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電子郵件 </a:t>
            </a:r>
          </a:p>
        </p:txBody>
      </p:sp>
      <p:sp>
        <p:nvSpPr>
          <p:cNvPr id="13" name="文字版面配置區 21">
            <a:extLst>
              <a:ext uri="{FF2B5EF4-FFF2-40B4-BE49-F238E27FC236}">
                <a16:creationId xmlns:a16="http://schemas.microsoft.com/office/drawing/2014/main" id="{997A03F2-8D8A-4425-9F56-66DB33CE11A1}"/>
              </a:ext>
            </a:extLst>
          </p:cNvPr>
          <p:cNvSpPr>
            <a:spLocks noGrp="1"/>
          </p:cNvSpPr>
          <p:nvPr>
            <p:ph type="body" sz="quarter" idx="18" hasCustomPrompt="1"/>
          </p:nvPr>
        </p:nvSpPr>
        <p:spPr>
          <a:xfrm>
            <a:off x="6822929" y="4594957"/>
            <a:ext cx="3445782" cy="288000"/>
          </a:xfrm>
          <a:prstGeom prst="rect">
            <a:avLst/>
          </a:prstGeom>
        </p:spPr>
        <p:txBody>
          <a:bodyPr rtlCol="0"/>
          <a:lstStyle>
            <a:lvl1pPr marL="0" indent="0">
              <a:buNone/>
              <a:defRPr sz="1800">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公司網站</a:t>
            </a:r>
          </a:p>
        </p:txBody>
      </p:sp>
      <p:sp>
        <p:nvSpPr>
          <p:cNvPr id="14" name="圖案 4157">
            <a:extLst>
              <a:ext uri="{FF2B5EF4-FFF2-40B4-BE49-F238E27FC236}">
                <a16:creationId xmlns:a16="http://schemas.microsoft.com/office/drawing/2014/main" id="{A30A8F28-98F4-425F-A750-78192A157DF4}"/>
              </a:ext>
            </a:extLst>
          </p:cNvPr>
          <p:cNvSpPr/>
          <p:nvPr userDrawn="1"/>
        </p:nvSpPr>
        <p:spPr>
          <a:xfrm>
            <a:off x="6458938" y="3505247"/>
            <a:ext cx="258875" cy="258875"/>
          </a:xfrm>
          <a:custGeom>
            <a:avLst/>
            <a:gdLst/>
            <a:ahLst/>
            <a:cxnLst>
              <a:cxn ang="0">
                <a:pos x="wd2" y="hd2"/>
              </a:cxn>
              <a:cxn ang="5400000">
                <a:pos x="wd2" y="hd2"/>
              </a:cxn>
              <a:cxn ang="10800000">
                <a:pos x="wd2" y="hd2"/>
              </a:cxn>
              <a:cxn ang="16200000">
                <a:pos x="wd2" y="hd2"/>
              </a:cxn>
            </a:cxnLst>
            <a:rect l="0" t="0" r="r" b="b"/>
            <a:pathLst>
              <a:path w="21600" h="21600" extrusionOk="0">
                <a:moveTo>
                  <a:pt x="17958" y="17505"/>
                </a:moveTo>
                <a:cubicBezTo>
                  <a:pt x="17372" y="16944"/>
                  <a:pt x="16242" y="15945"/>
                  <a:pt x="15117" y="15413"/>
                </a:cubicBezTo>
                <a:cubicBezTo>
                  <a:pt x="14189" y="14975"/>
                  <a:pt x="13657" y="14531"/>
                  <a:pt x="13491" y="14057"/>
                </a:cubicBezTo>
                <a:cubicBezTo>
                  <a:pt x="13377" y="13728"/>
                  <a:pt x="13428" y="13351"/>
                  <a:pt x="13649" y="12904"/>
                </a:cubicBezTo>
                <a:cubicBezTo>
                  <a:pt x="13815" y="12567"/>
                  <a:pt x="13972" y="12286"/>
                  <a:pt x="14117" y="12028"/>
                </a:cubicBezTo>
                <a:cubicBezTo>
                  <a:pt x="14730" y="10934"/>
                  <a:pt x="15203" y="10145"/>
                  <a:pt x="15203" y="7348"/>
                </a:cubicBezTo>
                <a:cubicBezTo>
                  <a:pt x="15203" y="3162"/>
                  <a:pt x="12787" y="2951"/>
                  <a:pt x="12309" y="2951"/>
                </a:cubicBezTo>
                <a:cubicBezTo>
                  <a:pt x="11917" y="2951"/>
                  <a:pt x="11672" y="3037"/>
                  <a:pt x="11435" y="3121"/>
                </a:cubicBezTo>
                <a:cubicBezTo>
                  <a:pt x="11175" y="3213"/>
                  <a:pt x="10907" y="3309"/>
                  <a:pt x="10296" y="3319"/>
                </a:cubicBezTo>
                <a:cubicBezTo>
                  <a:pt x="9190" y="3337"/>
                  <a:pt x="6873" y="3375"/>
                  <a:pt x="6873" y="7226"/>
                </a:cubicBezTo>
                <a:cubicBezTo>
                  <a:pt x="6873" y="9919"/>
                  <a:pt x="7574" y="11156"/>
                  <a:pt x="8125" y="12150"/>
                </a:cubicBezTo>
                <a:cubicBezTo>
                  <a:pt x="8266" y="12404"/>
                  <a:pt x="8399" y="12645"/>
                  <a:pt x="8505" y="12885"/>
                </a:cubicBezTo>
                <a:cubicBezTo>
                  <a:pt x="8973" y="13949"/>
                  <a:pt x="8631" y="14693"/>
                  <a:pt x="7426" y="15224"/>
                </a:cubicBezTo>
                <a:cubicBezTo>
                  <a:pt x="5905" y="15897"/>
                  <a:pt x="5188" y="16247"/>
                  <a:pt x="3693" y="17562"/>
                </a:cubicBezTo>
                <a:cubicBezTo>
                  <a:pt x="2017" y="15800"/>
                  <a:pt x="982" y="13423"/>
                  <a:pt x="982" y="10800"/>
                </a:cubicBezTo>
                <a:cubicBezTo>
                  <a:pt x="982" y="5377"/>
                  <a:pt x="5377" y="982"/>
                  <a:pt x="10800" y="982"/>
                </a:cubicBezTo>
                <a:cubicBezTo>
                  <a:pt x="16223" y="982"/>
                  <a:pt x="20618" y="5377"/>
                  <a:pt x="20618" y="10800"/>
                </a:cubicBezTo>
                <a:cubicBezTo>
                  <a:pt x="20618" y="13395"/>
                  <a:pt x="19603" y="15749"/>
                  <a:pt x="17958" y="17505"/>
                </a:cubicBezTo>
                <a:moveTo>
                  <a:pt x="10800" y="20618"/>
                </a:moveTo>
                <a:cubicBezTo>
                  <a:pt x="8356" y="20618"/>
                  <a:pt x="6125" y="19720"/>
                  <a:pt x="4407" y="18242"/>
                </a:cubicBezTo>
                <a:cubicBezTo>
                  <a:pt x="5730" y="17084"/>
                  <a:pt x="6362" y="16767"/>
                  <a:pt x="7823" y="16122"/>
                </a:cubicBezTo>
                <a:cubicBezTo>
                  <a:pt x="9515" y="15375"/>
                  <a:pt x="10091" y="14051"/>
                  <a:pt x="9403" y="12489"/>
                </a:cubicBezTo>
                <a:cubicBezTo>
                  <a:pt x="9279" y="12208"/>
                  <a:pt x="9136" y="11949"/>
                  <a:pt x="8984" y="11674"/>
                </a:cubicBezTo>
                <a:cubicBezTo>
                  <a:pt x="8461" y="10732"/>
                  <a:pt x="7855" y="9665"/>
                  <a:pt x="7855" y="7226"/>
                </a:cubicBezTo>
                <a:cubicBezTo>
                  <a:pt x="7855" y="4341"/>
                  <a:pt x="9224" y="4318"/>
                  <a:pt x="10312" y="4300"/>
                </a:cubicBezTo>
                <a:cubicBezTo>
                  <a:pt x="11084" y="4287"/>
                  <a:pt x="11461" y="4154"/>
                  <a:pt x="11763" y="4047"/>
                </a:cubicBezTo>
                <a:cubicBezTo>
                  <a:pt x="11964" y="3975"/>
                  <a:pt x="12086" y="3933"/>
                  <a:pt x="12309" y="3933"/>
                </a:cubicBezTo>
                <a:cubicBezTo>
                  <a:pt x="13218" y="3933"/>
                  <a:pt x="14221" y="4830"/>
                  <a:pt x="14221" y="7348"/>
                </a:cubicBezTo>
                <a:cubicBezTo>
                  <a:pt x="14221" y="9888"/>
                  <a:pt x="13840" y="10513"/>
                  <a:pt x="13261" y="11548"/>
                </a:cubicBezTo>
                <a:cubicBezTo>
                  <a:pt x="13108" y="11820"/>
                  <a:pt x="12943" y="12115"/>
                  <a:pt x="12768" y="12470"/>
                </a:cubicBezTo>
                <a:cubicBezTo>
                  <a:pt x="12430" y="13155"/>
                  <a:pt x="12362" y="13798"/>
                  <a:pt x="12565" y="14380"/>
                </a:cubicBezTo>
                <a:cubicBezTo>
                  <a:pt x="12825" y="15126"/>
                  <a:pt x="13502" y="15737"/>
                  <a:pt x="14696" y="16302"/>
                </a:cubicBezTo>
                <a:cubicBezTo>
                  <a:pt x="15675" y="16764"/>
                  <a:pt x="16700" y="17667"/>
                  <a:pt x="17251" y="18189"/>
                </a:cubicBezTo>
                <a:cubicBezTo>
                  <a:pt x="15525" y="19697"/>
                  <a:pt x="13272" y="20618"/>
                  <a:pt x="10800" y="20618"/>
                </a:cubicBezTo>
                <a:moveTo>
                  <a:pt x="10800" y="0"/>
                </a:moveTo>
                <a:cubicBezTo>
                  <a:pt x="4835" y="0"/>
                  <a:pt x="0" y="4835"/>
                  <a:pt x="0" y="10800"/>
                </a:cubicBezTo>
                <a:cubicBezTo>
                  <a:pt x="0" y="16764"/>
                  <a:pt x="4835" y="21600"/>
                  <a:pt x="10800" y="21600"/>
                </a:cubicBezTo>
                <a:cubicBezTo>
                  <a:pt x="16765" y="21600"/>
                  <a:pt x="21600" y="16764"/>
                  <a:pt x="21600" y="10800"/>
                </a:cubicBezTo>
                <a:cubicBezTo>
                  <a:pt x="21600" y="4835"/>
                  <a:pt x="16765" y="0"/>
                  <a:pt x="10800" y="0"/>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15" name="圖案 4186">
            <a:extLst>
              <a:ext uri="{FF2B5EF4-FFF2-40B4-BE49-F238E27FC236}">
                <a16:creationId xmlns:a16="http://schemas.microsoft.com/office/drawing/2014/main" id="{2F84D399-8148-4E86-A1E4-BE7D1D81383A}"/>
              </a:ext>
            </a:extLst>
          </p:cNvPr>
          <p:cNvSpPr/>
          <p:nvPr userDrawn="1"/>
        </p:nvSpPr>
        <p:spPr>
          <a:xfrm>
            <a:off x="6507622" y="3897986"/>
            <a:ext cx="161507" cy="296095"/>
          </a:xfrm>
          <a:custGeom>
            <a:avLst/>
            <a:gdLst/>
            <a:ahLst/>
            <a:cxnLst>
              <a:cxn ang="0">
                <a:pos x="wd2" y="hd2"/>
              </a:cxn>
              <a:cxn ang="5400000">
                <a:pos x="wd2" y="hd2"/>
              </a:cxn>
              <a:cxn ang="10800000">
                <a:pos x="wd2" y="hd2"/>
              </a:cxn>
              <a:cxn ang="16200000">
                <a:pos x="wd2" y="hd2"/>
              </a:cxn>
            </a:cxnLst>
            <a:rect l="0" t="0" r="r" b="b"/>
            <a:pathLst>
              <a:path w="21600" h="21600" extrusionOk="0">
                <a:moveTo>
                  <a:pt x="11700" y="1473"/>
                </a:moveTo>
                <a:lnTo>
                  <a:pt x="9900" y="1473"/>
                </a:lnTo>
                <a:cubicBezTo>
                  <a:pt x="9403" y="1473"/>
                  <a:pt x="9000" y="1692"/>
                  <a:pt x="9000" y="1964"/>
                </a:cubicBezTo>
                <a:cubicBezTo>
                  <a:pt x="9000" y="2235"/>
                  <a:pt x="9403" y="2455"/>
                  <a:pt x="9900" y="2455"/>
                </a:cubicBezTo>
                <a:lnTo>
                  <a:pt x="11700" y="2455"/>
                </a:lnTo>
                <a:cubicBezTo>
                  <a:pt x="12197" y="2455"/>
                  <a:pt x="12600" y="2235"/>
                  <a:pt x="12600" y="1964"/>
                </a:cubicBezTo>
                <a:cubicBezTo>
                  <a:pt x="12600" y="1692"/>
                  <a:pt x="12197" y="1473"/>
                  <a:pt x="11700" y="1473"/>
                </a:cubicBezTo>
                <a:moveTo>
                  <a:pt x="19800" y="2945"/>
                </a:moveTo>
                <a:lnTo>
                  <a:pt x="1800" y="2945"/>
                </a:lnTo>
                <a:lnTo>
                  <a:pt x="1800" y="1964"/>
                </a:lnTo>
                <a:cubicBezTo>
                  <a:pt x="1800" y="1422"/>
                  <a:pt x="2605" y="982"/>
                  <a:pt x="3600" y="982"/>
                </a:cubicBezTo>
                <a:lnTo>
                  <a:pt x="18000" y="982"/>
                </a:lnTo>
                <a:cubicBezTo>
                  <a:pt x="18993" y="982"/>
                  <a:pt x="19800" y="1422"/>
                  <a:pt x="19800" y="1964"/>
                </a:cubicBezTo>
                <a:cubicBezTo>
                  <a:pt x="19800" y="1964"/>
                  <a:pt x="19800" y="2945"/>
                  <a:pt x="19800" y="2945"/>
                </a:cubicBezTo>
                <a:close/>
                <a:moveTo>
                  <a:pt x="19800" y="17673"/>
                </a:moveTo>
                <a:lnTo>
                  <a:pt x="1800" y="17673"/>
                </a:lnTo>
                <a:lnTo>
                  <a:pt x="1800" y="3927"/>
                </a:lnTo>
                <a:lnTo>
                  <a:pt x="19800" y="3927"/>
                </a:lnTo>
                <a:cubicBezTo>
                  <a:pt x="19800" y="3927"/>
                  <a:pt x="19800" y="17673"/>
                  <a:pt x="19800" y="17673"/>
                </a:cubicBezTo>
                <a:close/>
                <a:moveTo>
                  <a:pt x="19800" y="19636"/>
                </a:moveTo>
                <a:cubicBezTo>
                  <a:pt x="19800" y="20179"/>
                  <a:pt x="18993" y="20618"/>
                  <a:pt x="18000" y="20618"/>
                </a:cubicBezTo>
                <a:lnTo>
                  <a:pt x="3600" y="20618"/>
                </a:lnTo>
                <a:cubicBezTo>
                  <a:pt x="2605" y="20618"/>
                  <a:pt x="1800" y="20179"/>
                  <a:pt x="1800" y="19636"/>
                </a:cubicBezTo>
                <a:lnTo>
                  <a:pt x="1800" y="18655"/>
                </a:lnTo>
                <a:lnTo>
                  <a:pt x="19800" y="18655"/>
                </a:lnTo>
                <a:cubicBezTo>
                  <a:pt x="19800" y="18655"/>
                  <a:pt x="19800" y="19636"/>
                  <a:pt x="19800" y="19636"/>
                </a:cubicBezTo>
                <a:close/>
                <a:moveTo>
                  <a:pt x="18000" y="0"/>
                </a:moveTo>
                <a:lnTo>
                  <a:pt x="3600" y="0"/>
                </a:lnTo>
                <a:cubicBezTo>
                  <a:pt x="1612" y="0"/>
                  <a:pt x="0" y="879"/>
                  <a:pt x="0" y="1964"/>
                </a:cubicBezTo>
                <a:lnTo>
                  <a:pt x="0" y="19636"/>
                </a:lnTo>
                <a:cubicBezTo>
                  <a:pt x="0" y="20721"/>
                  <a:pt x="1612" y="21600"/>
                  <a:pt x="3600" y="21600"/>
                </a:cubicBezTo>
                <a:lnTo>
                  <a:pt x="18000" y="21600"/>
                </a:lnTo>
                <a:cubicBezTo>
                  <a:pt x="19988" y="21600"/>
                  <a:pt x="21600" y="20721"/>
                  <a:pt x="21600" y="19636"/>
                </a:cubicBezTo>
                <a:lnTo>
                  <a:pt x="21600" y="1964"/>
                </a:lnTo>
                <a:cubicBezTo>
                  <a:pt x="21600" y="879"/>
                  <a:pt x="19988" y="0"/>
                  <a:pt x="18000" y="0"/>
                </a:cubicBezTo>
                <a:moveTo>
                  <a:pt x="10800" y="20127"/>
                </a:moveTo>
                <a:cubicBezTo>
                  <a:pt x="11297" y="20127"/>
                  <a:pt x="11700" y="19908"/>
                  <a:pt x="11700" y="19636"/>
                </a:cubicBezTo>
                <a:cubicBezTo>
                  <a:pt x="11700" y="19366"/>
                  <a:pt x="11297" y="19145"/>
                  <a:pt x="10800" y="19145"/>
                </a:cubicBezTo>
                <a:cubicBezTo>
                  <a:pt x="10303" y="19145"/>
                  <a:pt x="9900" y="19366"/>
                  <a:pt x="9900" y="19636"/>
                </a:cubicBezTo>
                <a:cubicBezTo>
                  <a:pt x="9900" y="19908"/>
                  <a:pt x="10303" y="20127"/>
                  <a:pt x="10800" y="20127"/>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19" name="圖案 4379">
            <a:extLst>
              <a:ext uri="{FF2B5EF4-FFF2-40B4-BE49-F238E27FC236}">
                <a16:creationId xmlns:a16="http://schemas.microsoft.com/office/drawing/2014/main" id="{E4408FF8-E342-42F8-BBE9-1220822B5E99}"/>
              </a:ext>
            </a:extLst>
          </p:cNvPr>
          <p:cNvSpPr/>
          <p:nvPr userDrawn="1"/>
        </p:nvSpPr>
        <p:spPr>
          <a:xfrm>
            <a:off x="6458938" y="4327945"/>
            <a:ext cx="258875" cy="188273"/>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20" name="圖案 4487">
            <a:extLst>
              <a:ext uri="{FF2B5EF4-FFF2-40B4-BE49-F238E27FC236}">
                <a16:creationId xmlns:a16="http://schemas.microsoft.com/office/drawing/2014/main" id="{11D27456-C005-4109-9E74-0B692200A0B3}"/>
              </a:ext>
            </a:extLst>
          </p:cNvPr>
          <p:cNvSpPr/>
          <p:nvPr userDrawn="1"/>
        </p:nvSpPr>
        <p:spPr>
          <a:xfrm>
            <a:off x="6471716" y="4650082"/>
            <a:ext cx="233318" cy="233318"/>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2"/>
          </a:solidFill>
          <a:ln w="12700">
            <a:miter lim="400000"/>
          </a:ln>
        </p:spPr>
        <p:txBody>
          <a:bodyPr lIns="38100" tIns="38100" rIns="38100" bIns="38100" rtlCol="0" anchor="ctr"/>
          <a:lstStyle/>
          <a:p>
            <a:pPr algn="ctr" defTabSz="457200" rtl="0">
              <a:lnSpc>
                <a:spcPct val="100000"/>
              </a:lnSpc>
              <a:defRPr sz="3000" spc="0">
                <a:solidFill>
                  <a:srgbClr val="FFFFFF"/>
                </a:solidFill>
                <a:effectLst>
                  <a:outerShdw blurRad="38100" dist="12700" dir="5400000" rotWithShape="0">
                    <a:srgbClr val="000000">
                      <a:alpha val="50000"/>
                    </a:srgbClr>
                  </a:outerShdw>
                </a:effectLst>
                <a:latin typeface="Gill Sans SemiBold"/>
                <a:ea typeface="Gill Sans SemiBold"/>
                <a:cs typeface="Gill Sans SemiBold"/>
                <a:sym typeface="Gill Sans SemiBold"/>
              </a:defRPr>
            </a:pPr>
            <a:endParaRPr lang="zh-TW" altLang="en-US" noProof="0">
              <a:latin typeface="Microsoft JhengHei UI" panose="020B0604030504040204" pitchFamily="34" charset="-120"/>
              <a:ea typeface="Microsoft JhengHei UI" panose="020B0604030504040204" pitchFamily="34" charset="-120"/>
            </a:endParaRPr>
          </a:p>
        </p:txBody>
      </p:sp>
      <p:sp>
        <p:nvSpPr>
          <p:cNvPr id="21" name="直角三角形 20">
            <a:extLst>
              <a:ext uri="{FF2B5EF4-FFF2-40B4-BE49-F238E27FC236}">
                <a16:creationId xmlns:a16="http://schemas.microsoft.com/office/drawing/2014/main" id="{FDDD2B84-3CB9-4567-8C91-C538E8A1C89F}"/>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22" name="直線接點​​(S) 21">
            <a:extLst>
              <a:ext uri="{FF2B5EF4-FFF2-40B4-BE49-F238E27FC236}">
                <a16:creationId xmlns:a16="http://schemas.microsoft.com/office/drawing/2014/main" id="{34EF3020-1476-41B1-9FE7-B476A25C53D3}"/>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B1B64EC3-B232-415D-8E27-EB3E24D13922}"/>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線接點​​(S) 23">
            <a:extLst>
              <a:ext uri="{FF2B5EF4-FFF2-40B4-BE49-F238E27FC236}">
                <a16:creationId xmlns:a16="http://schemas.microsoft.com/office/drawing/2014/main" id="{2261CE2F-F199-4242-AC6C-692676B81FF1}"/>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圖片版面配置區 24">
            <a:extLst>
              <a:ext uri="{FF2B5EF4-FFF2-40B4-BE49-F238E27FC236}">
                <a16:creationId xmlns:a16="http://schemas.microsoft.com/office/drawing/2014/main" id="{89C0506D-0CA6-4583-9D04-24E7F4D16AD8}"/>
              </a:ext>
            </a:extLst>
          </p:cNvPr>
          <p:cNvSpPr>
            <a:spLocks noGrp="1"/>
          </p:cNvSpPr>
          <p:nvPr>
            <p:ph type="pic" sz="quarter" idx="13"/>
          </p:nvPr>
        </p:nvSpPr>
        <p:spPr>
          <a:xfrm>
            <a:off x="1683398" y="860944"/>
            <a:ext cx="4428523" cy="5137089"/>
          </a:xfrm>
          <a:prstGeom prst="rect">
            <a:avLst/>
          </a:prstGeom>
        </p:spPr>
        <p:txBody>
          <a:bodyPr wrap="square" rtlCol="0" anchor="ctr">
            <a:noAutofit/>
          </a:bodyPr>
          <a:lstStyle>
            <a:lvl1pPr marL="0" indent="0" algn="ctr">
              <a:buNone/>
              <a:defRPr>
                <a:solidFill>
                  <a:schemeClr val="tx1"/>
                </a:solidFill>
                <a:latin typeface="Microsoft JhengHei UI" panose="020B0604030504040204" pitchFamily="34" charset="-120"/>
                <a:ea typeface="Microsoft JhengHei UI" panose="020B0604030504040204" pitchFamily="34" charset="-120"/>
              </a:defRPr>
            </a:lvl1pPr>
          </a:lstStyle>
          <a:p>
            <a:pPr rtl="0"/>
            <a:r>
              <a:rPr lang="zh-TW" altLang="en-US" noProof="0"/>
              <a:t>按一下圖示以新增圖片</a:t>
            </a:r>
          </a:p>
        </p:txBody>
      </p:sp>
    </p:spTree>
    <p:extLst>
      <p:ext uri="{BB962C8B-B14F-4D97-AF65-F5344CB8AC3E}">
        <p14:creationId xmlns:p14="http://schemas.microsoft.com/office/powerpoint/2010/main" val="3839051282"/>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6375721" y="2006084"/>
            <a:ext cx="4853573" cy="1616252"/>
          </a:xfrm>
          <a:prstGeom prst="rect">
            <a:avLst/>
          </a:prstGeom>
        </p:spPr>
        <p:txBody>
          <a:bodyPr rtlCol="0" anchor="b">
            <a:normAutofit/>
          </a:bodyPr>
          <a:lstStyle>
            <a:lvl1pPr algn="l">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
        <p:nvSpPr>
          <p:cNvPr id="3" name="副標題 2" title="副標題">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rtlCol="0"/>
          <a:lstStyle>
            <a:lvl1pPr marL="0" indent="0" algn="l">
              <a:buNone/>
              <a:defRPr sz="24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ltLang="en-US" noProof="0"/>
              <a:t>按一下以編輯母片副標題樣式</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19" name="直角三角形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
        <p:nvSpPr>
          <p:cNvPr id="17" name="平形四邊形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8" name="直線接點​​(S)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標題 1" title="職稱">
            <a:extLst>
              <a:ext uri="{FF2B5EF4-FFF2-40B4-BE49-F238E27FC236}">
                <a16:creationId xmlns:a16="http://schemas.microsoft.com/office/drawing/2014/main" id="{4D7EF399-DAA5-44EC-B712-79C755FE84CB}"/>
              </a:ext>
            </a:extLst>
          </p:cNvPr>
          <p:cNvSpPr>
            <a:spLocks noGrp="1"/>
          </p:cNvSpPr>
          <p:nvPr>
            <p:ph type="title"/>
          </p:nvPr>
        </p:nvSpPr>
        <p:spPr>
          <a:xfrm>
            <a:off x="6283842" y="1987420"/>
            <a:ext cx="4911633" cy="1789855"/>
          </a:xfrm>
          <a:prstGeom prst="rect">
            <a:avLst/>
          </a:prstGeom>
        </p:spPr>
        <p:txBody>
          <a:bodyPr rtlCol="0" anchor="b">
            <a:normAutofit/>
          </a:bodyPr>
          <a:lstStyle>
            <a:lvl1pPr>
              <a:defRPr sz="4000" b="1">
                <a:solidFill>
                  <a:schemeClr val="accent1"/>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stStyle>
          <a:p>
            <a:pPr rtl="0"/>
            <a:r>
              <a:rPr lang="zh-TW" altLang="en-US" noProof="0"/>
              <a:t>按一下以編輯母片標題樣式</a:t>
            </a:r>
          </a:p>
        </p:txBody>
      </p:sp>
      <p:sp>
        <p:nvSpPr>
          <p:cNvPr id="101" name="文字版面配置區 2" title="副標題">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rtlCol="0">
            <a:normAutofit/>
          </a:bodyPr>
          <a:lstStyle>
            <a:lvl1pPr marL="0" indent="0">
              <a:buNone/>
              <a:defRPr sz="2000" b="0" i="0" spc="300">
                <a:solidFill>
                  <a:schemeClr val="accent6"/>
                </a:solidFill>
                <a:latin typeface="Microsoft JhengHei UI" panose="020B0604030504040204" pitchFamily="34" charset="-120"/>
                <a:ea typeface="Microsoft JhengHei UI" panose="020B0604030504040204" pitchFamily="34" charset="-120"/>
                <a:cs typeface="Microsoft JhengHei UI" panose="020B0604030504040204" pitchFamily="34" charset="-12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zh-TW" altLang="en-US" noProof="0"/>
              <a:t>編輯母片文字樣式</a:t>
            </a:r>
          </a:p>
        </p:txBody>
      </p:sp>
      <p:cxnSp>
        <p:nvCxnSpPr>
          <p:cNvPr id="21" name="直線接點​​(S)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平行四邊形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26" name="直線接點​​(S)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線接點​​(S)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平形四邊形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29" name="內容版面配置區 2">
            <a:extLst>
              <a:ext uri="{FF2B5EF4-FFF2-40B4-BE49-F238E27FC236}">
                <a16:creationId xmlns:a16="http://schemas.microsoft.com/office/drawing/2014/main" id="{1FAE0C34-9220-45F0-9FC2-9FE7C994E7BD}"/>
              </a:ext>
            </a:extLst>
          </p:cNvPr>
          <p:cNvSpPr>
            <a:spLocks noGrp="1"/>
          </p:cNvSpPr>
          <p:nvPr>
            <p:ph idx="1"/>
          </p:nvPr>
        </p:nvSpPr>
        <p:spPr>
          <a:xfrm>
            <a:off x="518678" y="1671924"/>
            <a:ext cx="10835122" cy="4505039"/>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25434304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兩個內容">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14" name="內容版面配置區 2">
            <a:extLst>
              <a:ext uri="{FF2B5EF4-FFF2-40B4-BE49-F238E27FC236}">
                <a16:creationId xmlns:a16="http://schemas.microsoft.com/office/drawing/2014/main" id="{217F9213-0142-420B-A84D-C5627A0C81E4}"/>
              </a:ext>
            </a:extLst>
          </p:cNvPr>
          <p:cNvSpPr>
            <a:spLocks noGrp="1"/>
          </p:cNvSpPr>
          <p:nvPr>
            <p:ph sz="half" idx="1"/>
          </p:nvPr>
        </p:nvSpPr>
        <p:spPr>
          <a:xfrm>
            <a:off x="529687" y="1651044"/>
            <a:ext cx="5181600" cy="4525919"/>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15" name="內容預留位置 3">
            <a:extLst>
              <a:ext uri="{FF2B5EF4-FFF2-40B4-BE49-F238E27FC236}">
                <a16:creationId xmlns:a16="http://schemas.microsoft.com/office/drawing/2014/main" id="{8014328B-D576-4B5C-A4AE-CF98318929FE}"/>
              </a:ext>
            </a:extLst>
          </p:cNvPr>
          <p:cNvSpPr>
            <a:spLocks noGrp="1"/>
          </p:cNvSpPr>
          <p:nvPr>
            <p:ph sz="half" idx="2"/>
          </p:nvPr>
        </p:nvSpPr>
        <p:spPr>
          <a:xfrm>
            <a:off x="6172200" y="1651044"/>
            <a:ext cx="5181600" cy="4525919"/>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12848131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比較">
    <p:spTree>
      <p:nvGrpSpPr>
        <p:cNvPr id="1" name=""/>
        <p:cNvGrpSpPr/>
        <p:nvPr/>
      </p:nvGrpSpPr>
      <p:grpSpPr>
        <a:xfrm>
          <a:off x="0" y="0"/>
          <a:ext cx="0" cy="0"/>
          <a:chOff x="0" y="0"/>
          <a:chExt cx="0" cy="0"/>
        </a:xfrm>
      </p:grpSpPr>
      <p:cxnSp>
        <p:nvCxnSpPr>
          <p:cNvPr id="22" name="直線接點​​(S) 21">
            <a:extLst>
              <a:ext uri="{FF2B5EF4-FFF2-40B4-BE49-F238E27FC236}">
                <a16:creationId xmlns:a16="http://schemas.microsoft.com/office/drawing/2014/main" id="{01AF1CF9-9F46-4541-8FF1-B9C53244EE1A}"/>
              </a:ext>
            </a:extLst>
          </p:cNvPr>
          <p:cNvCxnSpPr>
            <a:cxnSpLocks/>
          </p:cNvCxnSpPr>
          <p:nvPr userDrawn="1"/>
        </p:nvCxnSpPr>
        <p:spPr>
          <a:xfrm flipH="1" flipV="1">
            <a:off x="-9247" y="3633967"/>
            <a:ext cx="1912619" cy="157298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3" name="群組 22">
            <a:extLst>
              <a:ext uri="{FF2B5EF4-FFF2-40B4-BE49-F238E27FC236}">
                <a16:creationId xmlns:a16="http://schemas.microsoft.com/office/drawing/2014/main" id="{AB0E1BA4-80FE-4826-BA2F-083C3A5BB7FA}"/>
              </a:ext>
            </a:extLst>
          </p:cNvPr>
          <p:cNvGrpSpPr/>
          <p:nvPr userDrawn="1"/>
        </p:nvGrpSpPr>
        <p:grpSpPr>
          <a:xfrm flipH="1">
            <a:off x="7561328" y="0"/>
            <a:ext cx="4831840" cy="3541007"/>
            <a:chOff x="-192127" y="-2"/>
            <a:chExt cx="4831840" cy="3367272"/>
          </a:xfrm>
        </p:grpSpPr>
        <p:sp>
          <p:nvSpPr>
            <p:cNvPr id="26" name="對角線條紋 25">
              <a:extLst>
                <a:ext uri="{FF2B5EF4-FFF2-40B4-BE49-F238E27FC236}">
                  <a16:creationId xmlns:a16="http://schemas.microsoft.com/office/drawing/2014/main" id="{0697993E-CD44-40B9-805C-77BC608618A7}"/>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DDBD869A-51AE-4AC9-A3E0-38E8C732B1E8}"/>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DE18C3B6-28E6-4BBC-B634-F81DE5A9D13C}"/>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6" name="平形四邊形 35">
            <a:extLst>
              <a:ext uri="{FF2B5EF4-FFF2-40B4-BE49-F238E27FC236}">
                <a16:creationId xmlns:a16="http://schemas.microsoft.com/office/drawing/2014/main" id="{4EBB76E7-943E-4038-B700-114F66FBC609}"/>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03E79E9C-D961-6E47-A5C6-57689BAFF243}"/>
              </a:ext>
            </a:extLst>
          </p:cNvPr>
          <p:cNvSpPr>
            <a:spLocks noGrp="1"/>
          </p:cNvSpPr>
          <p:nvPr>
            <p:ph type="ftr" sz="quarter" idx="17"/>
          </p:nvPr>
        </p:nvSpPr>
        <p:spPr/>
        <p:txBody>
          <a:bodyPr rtlCol="0"/>
          <a:lstStyle>
            <a:lvl1pPr algn="l">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B08BE157-60F2-194D-8C13-4AE120FC9EDE}"/>
              </a:ext>
            </a:extLst>
          </p:cNvPr>
          <p:cNvSpPr>
            <a:spLocks noGrp="1"/>
          </p:cNvSpPr>
          <p:nvPr>
            <p:ph type="sldNum" sz="quarter" idx="18"/>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27" name="標題 1" title="職稱 ">
            <a:extLst>
              <a:ext uri="{FF2B5EF4-FFF2-40B4-BE49-F238E27FC236}">
                <a16:creationId xmlns:a16="http://schemas.microsoft.com/office/drawing/2014/main" id="{C3CC34F4-862A-42E7-B2FA-7B511CC2E879}"/>
              </a:ext>
            </a:extLst>
          </p:cNvPr>
          <p:cNvSpPr>
            <a:spLocks noGrp="1"/>
          </p:cNvSpPr>
          <p:nvPr>
            <p:ph type="title" hasCustomPrompt="1"/>
          </p:nvPr>
        </p:nvSpPr>
        <p:spPr>
          <a:xfrm>
            <a:off x="518678" y="209028"/>
            <a:ext cx="8333222" cy="1147969"/>
          </a:xfrm>
          <a:prstGeom prst="rect">
            <a:avLst/>
          </a:prstGeom>
        </p:spPr>
        <p:txBody>
          <a:bodyPr bIns="0"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18" name="文字版面配置區 2">
            <a:extLst>
              <a:ext uri="{FF2B5EF4-FFF2-40B4-BE49-F238E27FC236}">
                <a16:creationId xmlns:a16="http://schemas.microsoft.com/office/drawing/2014/main" id="{82BFF385-445D-4DBB-9773-F99669415884}"/>
              </a:ext>
            </a:extLst>
          </p:cNvPr>
          <p:cNvSpPr>
            <a:spLocks noGrp="1"/>
          </p:cNvSpPr>
          <p:nvPr>
            <p:ph type="body" idx="1"/>
          </p:nvPr>
        </p:nvSpPr>
        <p:spPr>
          <a:xfrm>
            <a:off x="518678" y="1681163"/>
            <a:ext cx="5382501" cy="823912"/>
          </a:xfrm>
          <a:prstGeom prst="rect">
            <a:avLst/>
          </a:prstGeom>
        </p:spPr>
        <p:txBody>
          <a:bodyPr rtlCol="0" anchor="b"/>
          <a:lstStyle>
            <a:lvl1pPr marL="0" indent="0">
              <a:buNone/>
              <a:defRPr lang="en-US" b="1" dirty="0">
                <a:solidFill>
                  <a:schemeClr val="accent6"/>
                </a:solidFill>
                <a:latin typeface="Microsoft JhengHei UI" panose="020B0604030504040204" pitchFamily="34" charset="-120"/>
                <a:ea typeface="Microsoft JhengHei UI" panose="020B0604030504040204" pitchFamily="34" charset="-120"/>
              </a:defRPr>
            </a:lvl1pPr>
          </a:lstStyle>
          <a:p>
            <a:pPr marL="228600" lvl="0" indent="-228600" rtl="0"/>
            <a:r>
              <a:rPr lang="zh-TW" altLang="en-US" noProof="0"/>
              <a:t>按一下以編輯母片文字樣式</a:t>
            </a:r>
          </a:p>
        </p:txBody>
      </p:sp>
      <p:sp>
        <p:nvSpPr>
          <p:cNvPr id="20" name="文字預留位置 4">
            <a:extLst>
              <a:ext uri="{FF2B5EF4-FFF2-40B4-BE49-F238E27FC236}">
                <a16:creationId xmlns:a16="http://schemas.microsoft.com/office/drawing/2014/main" id="{311B1CFE-1B35-4B5C-B40A-DC5ADF211B5C}"/>
              </a:ext>
            </a:extLst>
          </p:cNvPr>
          <p:cNvSpPr>
            <a:spLocks noGrp="1"/>
          </p:cNvSpPr>
          <p:nvPr>
            <p:ph type="body" sz="quarter" idx="3"/>
          </p:nvPr>
        </p:nvSpPr>
        <p:spPr>
          <a:xfrm>
            <a:off x="6172200" y="1681163"/>
            <a:ext cx="5183188" cy="823912"/>
          </a:xfrm>
          <a:prstGeom prst="rect">
            <a:avLst/>
          </a:prstGeom>
        </p:spPr>
        <p:txBody>
          <a:bodyPr rtlCol="0" anchor="b"/>
          <a:lstStyle>
            <a:lvl1pPr marL="0" indent="0">
              <a:buNone/>
              <a:defRPr sz="2400" b="1">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TW" altLang="en-US" noProof="0"/>
              <a:t>按一下以編輯母片文字樣式</a:t>
            </a:r>
          </a:p>
        </p:txBody>
      </p:sp>
      <p:sp>
        <p:nvSpPr>
          <p:cNvPr id="21" name="內容預留位置 5">
            <a:extLst>
              <a:ext uri="{FF2B5EF4-FFF2-40B4-BE49-F238E27FC236}">
                <a16:creationId xmlns:a16="http://schemas.microsoft.com/office/drawing/2014/main" id="{1CE840E8-D596-479D-AE97-E88F42DC1B13}"/>
              </a:ext>
            </a:extLst>
          </p:cNvPr>
          <p:cNvSpPr>
            <a:spLocks noGrp="1"/>
          </p:cNvSpPr>
          <p:nvPr>
            <p:ph sz="quarter" idx="4"/>
          </p:nvPr>
        </p:nvSpPr>
        <p:spPr>
          <a:xfrm>
            <a:off x="6172200" y="2505075"/>
            <a:ext cx="5183188" cy="3684588"/>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24" name="內容預留位置 3">
            <a:extLst>
              <a:ext uri="{FF2B5EF4-FFF2-40B4-BE49-F238E27FC236}">
                <a16:creationId xmlns:a16="http://schemas.microsoft.com/office/drawing/2014/main" id="{B9A68D25-B19E-4E84-B65D-596EE8382DAD}"/>
              </a:ext>
            </a:extLst>
          </p:cNvPr>
          <p:cNvSpPr>
            <a:spLocks noGrp="1"/>
          </p:cNvSpPr>
          <p:nvPr>
            <p:ph sz="half" idx="2"/>
          </p:nvPr>
        </p:nvSpPr>
        <p:spPr>
          <a:xfrm>
            <a:off x="518678" y="2505075"/>
            <a:ext cx="5391749" cy="3684588"/>
          </a:xfrm>
          <a:prstGeom prst="rect">
            <a:avLst/>
          </a:prstGeom>
        </p:spPr>
        <p:txBody>
          <a:bodyPr rtlCol="0"/>
          <a:lstStyle>
            <a:lvl1pPr>
              <a:buClr>
                <a:schemeClr val="accent2"/>
              </a:buClr>
              <a:defRPr>
                <a:solidFill>
                  <a:schemeClr val="tx1"/>
                </a:solidFill>
                <a:latin typeface="Microsoft JhengHei UI" panose="020B0604030504040204" pitchFamily="34" charset="-120"/>
                <a:ea typeface="Microsoft JhengHei UI" panose="020B0604030504040204" pitchFamily="34" charset="-120"/>
              </a:defRPr>
            </a:lvl1pPr>
            <a:lvl2pPr>
              <a:buClr>
                <a:schemeClr val="accent2"/>
              </a:buClr>
              <a:defRPr>
                <a:solidFill>
                  <a:schemeClr val="tx1"/>
                </a:solidFill>
                <a:latin typeface="Microsoft JhengHei UI" panose="020B0604030504040204" pitchFamily="34" charset="-120"/>
                <a:ea typeface="Microsoft JhengHei UI" panose="020B0604030504040204" pitchFamily="34" charset="-120"/>
              </a:defRPr>
            </a:lvl2pPr>
            <a:lvl3pPr>
              <a:buClr>
                <a:schemeClr val="accent2"/>
              </a:buClr>
              <a:defRPr>
                <a:solidFill>
                  <a:schemeClr val="tx1"/>
                </a:solidFill>
                <a:latin typeface="Microsoft JhengHei UI" panose="020B0604030504040204" pitchFamily="34" charset="-120"/>
                <a:ea typeface="Microsoft JhengHei UI" panose="020B0604030504040204" pitchFamily="34" charset="-120"/>
              </a:defRPr>
            </a:lvl3pPr>
            <a:lvl4pPr>
              <a:buClr>
                <a:schemeClr val="accent2"/>
              </a:buClr>
              <a:defRPr>
                <a:solidFill>
                  <a:schemeClr val="tx1"/>
                </a:solidFill>
                <a:latin typeface="Microsoft JhengHei UI" panose="020B0604030504040204" pitchFamily="34" charset="-120"/>
                <a:ea typeface="Microsoft JhengHei UI" panose="020B0604030504040204" pitchFamily="34" charset="-120"/>
              </a:defRPr>
            </a:lvl4pPr>
            <a:lvl5pPr>
              <a:buClr>
                <a:schemeClr val="accent2"/>
              </a:buClr>
              <a:defRPr>
                <a:solidFill>
                  <a:schemeClr val="tx1"/>
                </a:solidFill>
                <a:latin typeface="Microsoft JhengHei UI" panose="020B0604030504040204" pitchFamily="34" charset="-120"/>
                <a:ea typeface="Microsoft JhengHei UI" panose="020B0604030504040204" pitchFamily="34" charset="-120"/>
              </a:defRPr>
            </a:lvl5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2452267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含標題的內容">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719170" y="4374036"/>
            <a:ext cx="5311516" cy="1327031"/>
          </a:xfrm>
          <a:prstGeom prst="rect">
            <a:avLst/>
          </a:prstGeom>
        </p:spPr>
        <p:txBody>
          <a:bodyPr rtlCol="0" anchor="b">
            <a:normAutofit/>
          </a:bodyPr>
          <a:lstStyle>
            <a:lvl1pPr marL="0" indent="0" algn="r">
              <a:buFont typeface="Arial" panose="020B0604020202020204" pitchFamily="34" charset="0"/>
              <a:buNone/>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文字版面配置區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rtlCol="0"/>
          <a:lstStyle>
            <a:lvl1pPr marL="0" indent="0" algn="r">
              <a:buFont typeface="Arial" panose="020B0604020202020204" pitchFamily="34" charset="0"/>
              <a:buNone/>
              <a:defRPr sz="16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zh-TW" altLang="en-US" noProof="0"/>
              <a:t>按一下以編輯母片文字樣式</a:t>
            </a:r>
          </a:p>
        </p:txBody>
      </p:sp>
      <p:sp>
        <p:nvSpPr>
          <p:cNvPr id="14" name="內容版面配置區 2">
            <a:extLst>
              <a:ext uri="{FF2B5EF4-FFF2-40B4-BE49-F238E27FC236}">
                <a16:creationId xmlns:a16="http://schemas.microsoft.com/office/drawing/2014/main" id="{C9A1E80C-1A76-4D3E-92A1-846866867DE1}"/>
              </a:ext>
            </a:extLst>
          </p:cNvPr>
          <p:cNvSpPr>
            <a:spLocks noGrp="1"/>
          </p:cNvSpPr>
          <p:nvPr>
            <p:ph idx="1"/>
          </p:nvPr>
        </p:nvSpPr>
        <p:spPr>
          <a:xfrm>
            <a:off x="6161316" y="2290713"/>
            <a:ext cx="5803672" cy="4341862"/>
          </a:xfrm>
          <a:prstGeom prst="rect">
            <a:avLst/>
          </a:prstGeom>
        </p:spPr>
        <p:txBody>
          <a:bodyPr rtlCol="0"/>
          <a:lstStyle>
            <a:lvl1pPr>
              <a:buClr>
                <a:schemeClr val="accent2"/>
              </a:buClr>
              <a:defRPr sz="2400">
                <a:latin typeface="Microsoft JhengHei UI" panose="020B0604030504040204" pitchFamily="34" charset="-120"/>
                <a:ea typeface="Microsoft JhengHei UI" panose="020B0604030504040204" pitchFamily="34" charset="-120"/>
              </a:defRPr>
            </a:lvl1pPr>
            <a:lvl2pPr>
              <a:buClr>
                <a:schemeClr val="accent2"/>
              </a:buClr>
              <a:defRPr sz="2000">
                <a:latin typeface="Microsoft JhengHei UI" panose="020B0604030504040204" pitchFamily="34" charset="-120"/>
                <a:ea typeface="Microsoft JhengHei UI" panose="020B0604030504040204" pitchFamily="34" charset="-120"/>
              </a:defRPr>
            </a:lvl2pPr>
            <a:lvl3pPr>
              <a:buClr>
                <a:schemeClr val="accent2"/>
              </a:buClr>
              <a:defRPr sz="1800">
                <a:latin typeface="Microsoft JhengHei UI" panose="020B0604030504040204" pitchFamily="34" charset="-120"/>
                <a:ea typeface="Microsoft JhengHei UI" panose="020B0604030504040204" pitchFamily="34" charset="-120"/>
              </a:defRPr>
            </a:lvl3pPr>
            <a:lvl4pPr>
              <a:buClr>
                <a:schemeClr val="accent2"/>
              </a:buClr>
              <a:defRPr sz="1600">
                <a:latin typeface="Microsoft JhengHei UI" panose="020B0604030504040204" pitchFamily="34" charset="-120"/>
                <a:ea typeface="Microsoft JhengHei UI" panose="020B0604030504040204" pitchFamily="34" charset="-120"/>
              </a:defRPr>
            </a:lvl4pPr>
            <a:lvl5pPr>
              <a:buClr>
                <a:schemeClr val="accent2"/>
              </a:buClr>
              <a:defRPr sz="1600">
                <a:latin typeface="Microsoft JhengHei UI" panose="020B0604030504040204" pitchFamily="34" charset="-120"/>
                <a:ea typeface="Microsoft JhengHei UI" panose="020B0604030504040204" pitchFamily="34" charset="-120"/>
              </a:defRPr>
            </a:lvl5pPr>
            <a:lvl6pPr>
              <a:defRPr sz="2000"/>
            </a:lvl6pPr>
            <a:lvl7pPr>
              <a:defRPr sz="2000"/>
            </a:lvl7pPr>
            <a:lvl8pPr>
              <a:defRPr sz="2000"/>
            </a:lvl8pPr>
            <a:lvl9pPr>
              <a:defRPr sz="2000"/>
            </a:lvl9pPr>
          </a:lstStyle>
          <a:p>
            <a:pPr lvl="0" rtl="0"/>
            <a:r>
              <a:rPr lang="zh-TW" altLang="en-US" noProof="0"/>
              <a:t>按一下以編輯母片文字樣式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Tree>
    <p:extLst>
      <p:ext uri="{BB962C8B-B14F-4D97-AF65-F5344CB8AC3E}">
        <p14:creationId xmlns:p14="http://schemas.microsoft.com/office/powerpoint/2010/main" val="255265375"/>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含標題的圖片">
    <p:spTree>
      <p:nvGrpSpPr>
        <p:cNvPr id="1" name=""/>
        <p:cNvGrpSpPr/>
        <p:nvPr/>
      </p:nvGrpSpPr>
      <p:grpSpPr>
        <a:xfrm>
          <a:off x="0" y="0"/>
          <a:ext cx="0" cy="0"/>
          <a:chOff x="0" y="0"/>
          <a:chExt cx="0" cy="0"/>
        </a:xfrm>
      </p:grpSpPr>
      <p:sp>
        <p:nvSpPr>
          <p:cNvPr id="11" name="直角三角形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cxnSp>
        <p:nvCxnSpPr>
          <p:cNvPr id="16" name="直線接點​​(S)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線接點​​(S)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標題 1" title="職稱">
            <a:extLst>
              <a:ext uri="{FF2B5EF4-FFF2-40B4-BE49-F238E27FC236}">
                <a16:creationId xmlns:a16="http://schemas.microsoft.com/office/drawing/2014/main" id="{A648E0EA-49ED-4F2D-A107-8FCE6301FC88}"/>
              </a:ext>
            </a:extLst>
          </p:cNvPr>
          <p:cNvSpPr>
            <a:spLocks noGrp="1"/>
          </p:cNvSpPr>
          <p:nvPr>
            <p:ph type="ctrTitle"/>
          </p:nvPr>
        </p:nvSpPr>
        <p:spPr>
          <a:xfrm>
            <a:off x="719170" y="4374036"/>
            <a:ext cx="5311516" cy="1327031"/>
          </a:xfrm>
          <a:prstGeom prst="rect">
            <a:avLst/>
          </a:prstGeom>
        </p:spPr>
        <p:txBody>
          <a:bodyPr rtlCol="0" anchor="b">
            <a:normAutofit/>
          </a:bodyPr>
          <a:lstStyle>
            <a:lvl1pPr marL="0" indent="0" algn="r">
              <a:buFont typeface="Arial" panose="020B0604020202020204" pitchFamily="34" charset="0"/>
              <a:buNone/>
              <a:defRPr sz="43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cxnSp>
        <p:nvCxnSpPr>
          <p:cNvPr id="9" name="直線接點​​(S)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文字版面配置區 3">
            <a:extLst>
              <a:ext uri="{FF2B5EF4-FFF2-40B4-BE49-F238E27FC236}">
                <a16:creationId xmlns:a16="http://schemas.microsoft.com/office/drawing/2014/main" id="{BDEAC3CA-E21C-4A63-BE7D-DCC820552AB7}"/>
              </a:ext>
            </a:extLst>
          </p:cNvPr>
          <p:cNvSpPr>
            <a:spLocks noGrp="1"/>
          </p:cNvSpPr>
          <p:nvPr>
            <p:ph type="body" sz="half" idx="2"/>
          </p:nvPr>
        </p:nvSpPr>
        <p:spPr>
          <a:xfrm>
            <a:off x="719170" y="5701069"/>
            <a:ext cx="5311516" cy="931505"/>
          </a:xfrm>
          <a:prstGeom prst="rect">
            <a:avLst/>
          </a:prstGeom>
        </p:spPr>
        <p:txBody>
          <a:bodyPr rtlCol="0"/>
          <a:lstStyle>
            <a:lvl1pPr marL="0" indent="0" algn="r">
              <a:buFont typeface="Arial" panose="020B0604020202020204" pitchFamily="34" charset="0"/>
              <a:buNone/>
              <a:defRPr sz="1600">
                <a:solidFill>
                  <a:schemeClr val="accent6"/>
                </a:solidFill>
                <a:latin typeface="Microsoft JhengHei UI" panose="020B0604030504040204" pitchFamily="34" charset="-120"/>
                <a:ea typeface="Microsoft JhengHei UI" panose="020B0604030504040204" pitchFamily="34" charset="-12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zh-TW" altLang="en-US" noProof="0"/>
              <a:t>按一下以編輯母片文字樣式</a:t>
            </a:r>
          </a:p>
        </p:txBody>
      </p:sp>
      <p:sp>
        <p:nvSpPr>
          <p:cNvPr id="12" name="圖片版面配置區 2">
            <a:extLst>
              <a:ext uri="{FF2B5EF4-FFF2-40B4-BE49-F238E27FC236}">
                <a16:creationId xmlns:a16="http://schemas.microsoft.com/office/drawing/2014/main" id="{22728E0A-430E-4C6A-BF56-06FA8510F29F}"/>
              </a:ext>
            </a:extLst>
          </p:cNvPr>
          <p:cNvSpPr>
            <a:spLocks noGrp="1"/>
          </p:cNvSpPr>
          <p:nvPr>
            <p:ph type="pic" idx="1"/>
          </p:nvPr>
        </p:nvSpPr>
        <p:spPr>
          <a:xfrm>
            <a:off x="6249970" y="2271860"/>
            <a:ext cx="5715017" cy="4360714"/>
          </a:xfrm>
          <a:prstGeom prst="rect">
            <a:avLst/>
          </a:prstGeom>
        </p:spPr>
        <p:txBody>
          <a:bodyPr rtlCol="0"/>
          <a:lstStyle>
            <a:lvl1pPr marL="0" indent="0">
              <a:buNone/>
              <a:defRPr sz="3200">
                <a:latin typeface="Microsoft JhengHei UI" panose="020B0604030504040204" pitchFamily="34" charset="-120"/>
                <a:ea typeface="Microsoft JhengHei UI" panose="020B0604030504040204" pitchFamily="34" charset="-12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TW" altLang="en-US" noProof="0"/>
              <a:t>按一下圖示以新增圖片</a:t>
            </a:r>
          </a:p>
        </p:txBody>
      </p:sp>
    </p:spTree>
    <p:extLst>
      <p:ext uri="{BB962C8B-B14F-4D97-AF65-F5344CB8AC3E}">
        <p14:creationId xmlns:p14="http://schemas.microsoft.com/office/powerpoint/2010/main" val="2614302603"/>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grpSp>
        <p:nvGrpSpPr>
          <p:cNvPr id="26" name="群組 25">
            <a:extLst>
              <a:ext uri="{FF2B5EF4-FFF2-40B4-BE49-F238E27FC236}">
                <a16:creationId xmlns:a16="http://schemas.microsoft.com/office/drawing/2014/main" id="{8A0030CD-8C9E-4AA5-8C5D-F9B2EDB7E17A}"/>
              </a:ext>
            </a:extLst>
          </p:cNvPr>
          <p:cNvGrpSpPr/>
          <p:nvPr userDrawn="1"/>
        </p:nvGrpSpPr>
        <p:grpSpPr>
          <a:xfrm flipH="1">
            <a:off x="7561328" y="0"/>
            <a:ext cx="4831840" cy="3541007"/>
            <a:chOff x="-192127" y="-2"/>
            <a:chExt cx="4831840" cy="3367272"/>
          </a:xfrm>
        </p:grpSpPr>
        <p:sp>
          <p:nvSpPr>
            <p:cNvPr id="27" name="對角線條紋 26">
              <a:extLst>
                <a:ext uri="{FF2B5EF4-FFF2-40B4-BE49-F238E27FC236}">
                  <a16:creationId xmlns:a16="http://schemas.microsoft.com/office/drawing/2014/main" id="{872EE65E-EE50-4A3E-861E-1D6C241CB8EA}"/>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8" name="直線接點​​(S) 27">
              <a:extLst>
                <a:ext uri="{FF2B5EF4-FFF2-40B4-BE49-F238E27FC236}">
                  <a16:creationId xmlns:a16="http://schemas.microsoft.com/office/drawing/2014/main" id="{E76AD1EF-E06C-4D3C-9693-26844D01C83C}"/>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平行四邊形 28">
              <a:extLst>
                <a:ext uri="{FF2B5EF4-FFF2-40B4-BE49-F238E27FC236}">
                  <a16:creationId xmlns:a16="http://schemas.microsoft.com/office/drawing/2014/main" id="{57D44C42-44C0-420A-A125-9B1A979D4F56}"/>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0" name="平形四邊形 29">
            <a:extLst>
              <a:ext uri="{FF2B5EF4-FFF2-40B4-BE49-F238E27FC236}">
                <a16:creationId xmlns:a16="http://schemas.microsoft.com/office/drawing/2014/main" id="{406089BB-36DC-4E23-B215-527A8A18FCFB}"/>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2" name="頁尾版面配置區 1">
            <a:extLst>
              <a:ext uri="{FF2B5EF4-FFF2-40B4-BE49-F238E27FC236}">
                <a16:creationId xmlns:a16="http://schemas.microsoft.com/office/drawing/2014/main" id="{578C43A6-50C6-704E-BADC-6D83BADE7316}"/>
              </a:ext>
            </a:extLst>
          </p:cNvPr>
          <p:cNvSpPr>
            <a:spLocks noGrp="1"/>
          </p:cNvSpPr>
          <p:nvPr>
            <p:ph type="ftr" sz="quarter"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ED91439B-965F-3548-AF77-89501B24F600}"/>
              </a:ext>
            </a:extLst>
          </p:cNvPr>
          <p:cNvSpPr>
            <a:spLocks noGrp="1"/>
          </p:cNvSpPr>
          <p:nvPr>
            <p:ph type="sldNum"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3419906843"/>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只有標題">
    <p:spTree>
      <p:nvGrpSpPr>
        <p:cNvPr id="1" name=""/>
        <p:cNvGrpSpPr/>
        <p:nvPr/>
      </p:nvGrpSpPr>
      <p:grpSpPr>
        <a:xfrm>
          <a:off x="0" y="0"/>
          <a:ext cx="0" cy="0"/>
          <a:chOff x="0" y="0"/>
          <a:chExt cx="0" cy="0"/>
        </a:xfrm>
      </p:grpSpPr>
      <p:grpSp>
        <p:nvGrpSpPr>
          <p:cNvPr id="27" name="群組 26">
            <a:extLst>
              <a:ext uri="{FF2B5EF4-FFF2-40B4-BE49-F238E27FC236}">
                <a16:creationId xmlns:a16="http://schemas.microsoft.com/office/drawing/2014/main" id="{1B2FB48C-0C70-4DBE-B904-A134B6644DD3}"/>
              </a:ext>
            </a:extLst>
          </p:cNvPr>
          <p:cNvGrpSpPr/>
          <p:nvPr userDrawn="1"/>
        </p:nvGrpSpPr>
        <p:grpSpPr>
          <a:xfrm flipH="1">
            <a:off x="7561328" y="0"/>
            <a:ext cx="4831840" cy="3541007"/>
            <a:chOff x="-192127" y="-2"/>
            <a:chExt cx="4831840" cy="3367272"/>
          </a:xfrm>
        </p:grpSpPr>
        <p:sp>
          <p:nvSpPr>
            <p:cNvPr id="28" name="對角線條紋 27">
              <a:extLst>
                <a:ext uri="{FF2B5EF4-FFF2-40B4-BE49-F238E27FC236}">
                  <a16:creationId xmlns:a16="http://schemas.microsoft.com/office/drawing/2014/main" id="{4F2E2158-1E6E-4E0D-BDAB-B20041C73615}"/>
                </a:ext>
              </a:extLst>
            </p:cNvPr>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solidFill>
                  <a:schemeClr val="tx1"/>
                </a:solidFill>
                <a:latin typeface="Microsoft JhengHei UI" panose="020B0604030504040204" pitchFamily="34" charset="-120"/>
                <a:ea typeface="Microsoft JhengHei UI" panose="020B0604030504040204" pitchFamily="34" charset="-120"/>
              </a:endParaRPr>
            </a:p>
          </p:txBody>
        </p:sp>
        <p:cxnSp>
          <p:nvCxnSpPr>
            <p:cNvPr id="29" name="直線接點​​(S) 28">
              <a:extLst>
                <a:ext uri="{FF2B5EF4-FFF2-40B4-BE49-F238E27FC236}">
                  <a16:creationId xmlns:a16="http://schemas.microsoft.com/office/drawing/2014/main" id="{626D62DB-3A5A-4DA1-BFA4-D9E58676E86A}"/>
                </a:ext>
              </a:extLst>
            </p:cNvPr>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平形四邊形 29">
              <a:extLst>
                <a:ext uri="{FF2B5EF4-FFF2-40B4-BE49-F238E27FC236}">
                  <a16:creationId xmlns:a16="http://schemas.microsoft.com/office/drawing/2014/main" id="{F5A729A7-3A5C-405C-AE06-180E7529E477}"/>
                </a:ext>
              </a:extLst>
            </p:cNvPr>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TW" altLang="en-US" noProof="0">
                <a:latin typeface="Microsoft JhengHei UI" panose="020B0604030504040204" pitchFamily="34" charset="-120"/>
                <a:ea typeface="Microsoft JhengHei UI" panose="020B0604030504040204" pitchFamily="34" charset="-120"/>
              </a:endParaRPr>
            </a:p>
          </p:txBody>
        </p:sp>
      </p:grpSp>
      <p:sp>
        <p:nvSpPr>
          <p:cNvPr id="31" name="平形四邊形 30">
            <a:extLst>
              <a:ext uri="{FF2B5EF4-FFF2-40B4-BE49-F238E27FC236}">
                <a16:creationId xmlns:a16="http://schemas.microsoft.com/office/drawing/2014/main" id="{41E23981-B12A-4AC3-A030-337BBBA5E45B}"/>
              </a:ext>
            </a:extLst>
          </p:cNvPr>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rtl="0"/>
            <a:endParaRPr lang="zh-TW" altLang="en-US" noProof="0">
              <a:latin typeface="Microsoft JhengHei UI" panose="020B0604030504040204" pitchFamily="34" charset="-120"/>
              <a:ea typeface="Microsoft JhengHei UI" panose="020B0604030504040204" pitchFamily="34" charset="-120"/>
            </a:endParaRPr>
          </a:p>
        </p:txBody>
      </p:sp>
      <p:sp>
        <p:nvSpPr>
          <p:cNvPr id="33" name="標題 1" title="職稱 ">
            <a:extLst>
              <a:ext uri="{FF2B5EF4-FFF2-40B4-BE49-F238E27FC236}">
                <a16:creationId xmlns:a16="http://schemas.microsoft.com/office/drawing/2014/main" id="{59067A2C-FE71-4381-BE51-08DAC5E4354A}"/>
              </a:ext>
            </a:extLst>
          </p:cNvPr>
          <p:cNvSpPr>
            <a:spLocks noGrp="1"/>
          </p:cNvSpPr>
          <p:nvPr>
            <p:ph type="title" hasCustomPrompt="1"/>
          </p:nvPr>
        </p:nvSpPr>
        <p:spPr>
          <a:xfrm>
            <a:off x="518678" y="209028"/>
            <a:ext cx="8333222" cy="1215566"/>
          </a:xfrm>
          <a:prstGeom prst="rect">
            <a:avLst/>
          </a:prstGeom>
        </p:spPr>
        <p:txBody>
          <a:bodyPr rtlCol="0" anchor="b">
            <a:normAutofit/>
          </a:bodyPr>
          <a:lstStyle>
            <a:lvl1pPr>
              <a:defRPr sz="4400" b="1">
                <a:solidFill>
                  <a:schemeClr val="accent1"/>
                </a:solidFill>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 </a:t>
            </a:r>
          </a:p>
        </p:txBody>
      </p:sp>
      <p:sp>
        <p:nvSpPr>
          <p:cNvPr id="2" name="頁尾版面配置區 1">
            <a:extLst>
              <a:ext uri="{FF2B5EF4-FFF2-40B4-BE49-F238E27FC236}">
                <a16:creationId xmlns:a16="http://schemas.microsoft.com/office/drawing/2014/main" id="{CB69A007-934D-7A4B-9EFA-82044EF4DC33}"/>
              </a:ext>
            </a:extLst>
          </p:cNvPr>
          <p:cNvSpPr>
            <a:spLocks noGrp="1"/>
          </p:cNvSpPr>
          <p:nvPr>
            <p:ph type="ftr" sz="quarter" idx="10"/>
          </p:nvPr>
        </p:nvSpPr>
        <p:spPr/>
        <p:txBody>
          <a:bodyPr rtlCol="0"/>
          <a:lstStyle>
            <a:lvl1pPr>
              <a:defRPr>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3" name="投影片編號版面配置區 2">
            <a:extLst>
              <a:ext uri="{FF2B5EF4-FFF2-40B4-BE49-F238E27FC236}">
                <a16:creationId xmlns:a16="http://schemas.microsoft.com/office/drawing/2014/main" id="{5A154DC2-98C7-4D4B-A17A-AA4731217F17}"/>
              </a:ext>
            </a:extLst>
          </p:cNvPr>
          <p:cNvSpPr>
            <a:spLocks noGrp="1"/>
          </p:cNvSpPr>
          <p:nvPr>
            <p:ph type="sldNum" sz="quarter" idx="11"/>
          </p:nvPr>
        </p:nvSpPr>
        <p:spPr/>
        <p:txBody>
          <a:bodyPr rtlCol="0"/>
          <a:lstStyle>
            <a:lvl1pPr>
              <a:defRPr>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Tree>
    <p:extLst>
      <p:ext uri="{BB962C8B-B14F-4D97-AF65-F5344CB8AC3E}">
        <p14:creationId xmlns:p14="http://schemas.microsoft.com/office/powerpoint/2010/main" val="658419099"/>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77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5CE2EB-00DF-4EBA-BF1F-D37805D45585}"/>
              </a:ext>
            </a:extLst>
          </p:cNvPr>
          <p:cNvSpPr>
            <a:spLocks noGrp="1"/>
          </p:cNvSpPr>
          <p:nvPr>
            <p:ph type="title"/>
          </p:nvPr>
        </p:nvSpPr>
        <p:spPr/>
        <p:txBody>
          <a:bodyPr rtlCol="0"/>
          <a:lstStyle>
            <a:lvl1pPr>
              <a:defRPr>
                <a:latin typeface="Microsoft JhengHei UI" panose="020B0604030504040204" pitchFamily="34" charset="-120"/>
                <a:ea typeface="Microsoft JhengHei UI" panose="020B0604030504040204" pitchFamily="34" charset="-120"/>
              </a:defRPr>
            </a:lvl1pPr>
          </a:lstStyle>
          <a:p>
            <a:pPr rtl="0"/>
            <a:r>
              <a:rPr lang="zh-TW" altLang="en-US" noProof="0"/>
              <a:t>按一下以編輯母片標題樣式</a:t>
            </a:r>
          </a:p>
        </p:txBody>
      </p:sp>
    </p:spTree>
    <p:extLst>
      <p:ext uri="{BB962C8B-B14F-4D97-AF65-F5344CB8AC3E}">
        <p14:creationId xmlns:p14="http://schemas.microsoft.com/office/powerpoint/2010/main" val="16589184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3636000" y="484367"/>
            <a:ext cx="49200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atin typeface="Open Sans"/>
                <a:ea typeface="Open Sans"/>
                <a:cs typeface="Open Sans"/>
                <a:sym typeface="Open Sans"/>
              </a:defRPr>
            </a:lvl2pPr>
            <a:lvl3pPr lvl="2">
              <a:spcBef>
                <a:spcPts val="0"/>
              </a:spcBef>
              <a:spcAft>
                <a:spcPts val="0"/>
              </a:spcAft>
              <a:buSzPts val="3000"/>
              <a:buNone/>
              <a:defRPr>
                <a:latin typeface="Open Sans"/>
                <a:ea typeface="Open Sans"/>
                <a:cs typeface="Open Sans"/>
                <a:sym typeface="Open Sans"/>
              </a:defRPr>
            </a:lvl3pPr>
            <a:lvl4pPr lvl="3">
              <a:spcBef>
                <a:spcPts val="0"/>
              </a:spcBef>
              <a:spcAft>
                <a:spcPts val="0"/>
              </a:spcAft>
              <a:buSzPts val="3000"/>
              <a:buNone/>
              <a:defRPr>
                <a:latin typeface="Open Sans"/>
                <a:ea typeface="Open Sans"/>
                <a:cs typeface="Open Sans"/>
                <a:sym typeface="Open Sans"/>
              </a:defRPr>
            </a:lvl4pPr>
            <a:lvl5pPr lvl="4">
              <a:spcBef>
                <a:spcPts val="0"/>
              </a:spcBef>
              <a:spcAft>
                <a:spcPts val="0"/>
              </a:spcAft>
              <a:buSzPts val="3000"/>
              <a:buNone/>
              <a:defRPr>
                <a:latin typeface="Open Sans"/>
                <a:ea typeface="Open Sans"/>
                <a:cs typeface="Open Sans"/>
                <a:sym typeface="Open Sans"/>
              </a:defRPr>
            </a:lvl5pPr>
            <a:lvl6pPr lvl="5">
              <a:spcBef>
                <a:spcPts val="0"/>
              </a:spcBef>
              <a:spcAft>
                <a:spcPts val="0"/>
              </a:spcAft>
              <a:buSzPts val="3000"/>
              <a:buNone/>
              <a:defRPr>
                <a:latin typeface="Open Sans"/>
                <a:ea typeface="Open Sans"/>
                <a:cs typeface="Open Sans"/>
                <a:sym typeface="Open Sans"/>
              </a:defRPr>
            </a:lvl6pPr>
            <a:lvl7pPr lvl="6">
              <a:spcBef>
                <a:spcPts val="0"/>
              </a:spcBef>
              <a:spcAft>
                <a:spcPts val="0"/>
              </a:spcAft>
              <a:buSzPts val="3000"/>
              <a:buNone/>
              <a:defRPr>
                <a:latin typeface="Open Sans"/>
                <a:ea typeface="Open Sans"/>
                <a:cs typeface="Open Sans"/>
                <a:sym typeface="Open Sans"/>
              </a:defRPr>
            </a:lvl7pPr>
            <a:lvl8pPr lvl="7">
              <a:spcBef>
                <a:spcPts val="0"/>
              </a:spcBef>
              <a:spcAft>
                <a:spcPts val="0"/>
              </a:spcAft>
              <a:buSzPts val="3000"/>
              <a:buNone/>
              <a:defRPr>
                <a:latin typeface="Open Sans"/>
                <a:ea typeface="Open Sans"/>
                <a:cs typeface="Open Sans"/>
                <a:sym typeface="Open Sans"/>
              </a:defRPr>
            </a:lvl8pPr>
            <a:lvl9pPr lvl="8">
              <a:spcBef>
                <a:spcPts val="0"/>
              </a:spcBef>
              <a:spcAft>
                <a:spcPts val="0"/>
              </a:spcAft>
              <a:buSzPts val="3000"/>
              <a:buNone/>
              <a:defRPr>
                <a:latin typeface="Open Sans"/>
                <a:ea typeface="Open Sans"/>
                <a:cs typeface="Open Sans"/>
                <a:sym typeface="Open Sans"/>
              </a:defRPr>
            </a:lvl9pPr>
          </a:lstStyle>
          <a:p>
            <a:r>
              <a:rPr lang="zh-TW" altLang="en-US"/>
              <a:t>按一下以編輯母片標題樣式</a:t>
            </a:r>
            <a:endParaRPr/>
          </a:p>
        </p:txBody>
      </p:sp>
      <p:sp>
        <p:nvSpPr>
          <p:cNvPr id="168" name="Google Shape;168;p13"/>
          <p:cNvSpPr txBox="1">
            <a:spLocks noGrp="1"/>
          </p:cNvSpPr>
          <p:nvPr>
            <p:ph type="subTitle" idx="1"/>
          </p:nvPr>
        </p:nvSpPr>
        <p:spPr>
          <a:xfrm>
            <a:off x="5839533" y="2491967"/>
            <a:ext cx="5106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69" name="Google Shape;169;p13"/>
          <p:cNvSpPr txBox="1">
            <a:spLocks noGrp="1"/>
          </p:cNvSpPr>
          <p:nvPr>
            <p:ph type="subTitle" idx="2"/>
          </p:nvPr>
        </p:nvSpPr>
        <p:spPr>
          <a:xfrm>
            <a:off x="6735451" y="2917451"/>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170" name="Google Shape;170;p13"/>
          <p:cNvSpPr txBox="1">
            <a:spLocks noGrp="1"/>
          </p:cNvSpPr>
          <p:nvPr>
            <p:ph type="subTitle" idx="3"/>
          </p:nvPr>
        </p:nvSpPr>
        <p:spPr>
          <a:xfrm>
            <a:off x="1245651" y="2491967"/>
            <a:ext cx="49200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71" name="Google Shape;171;p13"/>
          <p:cNvSpPr txBox="1">
            <a:spLocks noGrp="1"/>
          </p:cNvSpPr>
          <p:nvPr>
            <p:ph type="subTitle" idx="4"/>
          </p:nvPr>
        </p:nvSpPr>
        <p:spPr>
          <a:xfrm>
            <a:off x="2048251" y="2917451"/>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172" name="Google Shape;172;p13"/>
          <p:cNvSpPr txBox="1">
            <a:spLocks noGrp="1"/>
          </p:cNvSpPr>
          <p:nvPr>
            <p:ph type="subTitle" idx="5"/>
          </p:nvPr>
        </p:nvSpPr>
        <p:spPr>
          <a:xfrm>
            <a:off x="5839467" y="5027800"/>
            <a:ext cx="5106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73" name="Google Shape;173;p13"/>
          <p:cNvSpPr txBox="1">
            <a:spLocks noGrp="1"/>
          </p:cNvSpPr>
          <p:nvPr>
            <p:ph type="subTitle" idx="6"/>
          </p:nvPr>
        </p:nvSpPr>
        <p:spPr>
          <a:xfrm>
            <a:off x="6735451" y="5453300"/>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174" name="Google Shape;174;p13"/>
          <p:cNvSpPr txBox="1">
            <a:spLocks noGrp="1"/>
          </p:cNvSpPr>
          <p:nvPr>
            <p:ph type="subTitle" idx="7"/>
          </p:nvPr>
        </p:nvSpPr>
        <p:spPr>
          <a:xfrm>
            <a:off x="1245651" y="5027800"/>
            <a:ext cx="49200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baseline="0">
                <a:solidFill>
                  <a:schemeClr val="dk1"/>
                </a:solidFill>
                <a:latin typeface="Times New Roman" panose="02020603050405020304" pitchFamily="18" charset="0"/>
                <a:ea typeface="微軟正黑體 Light" panose="020B0304030504040204" pitchFamily="34" charset="-120"/>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dirty="0"/>
              <a:t>按一下以編輯母片副標題樣式</a:t>
            </a:r>
            <a:endParaRPr dirty="0"/>
          </a:p>
        </p:txBody>
      </p:sp>
      <p:sp>
        <p:nvSpPr>
          <p:cNvPr id="175" name="Google Shape;175;p13"/>
          <p:cNvSpPr txBox="1">
            <a:spLocks noGrp="1"/>
          </p:cNvSpPr>
          <p:nvPr>
            <p:ph type="subTitle" idx="8"/>
          </p:nvPr>
        </p:nvSpPr>
        <p:spPr>
          <a:xfrm>
            <a:off x="2048251" y="5453300"/>
            <a:ext cx="3314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dirty="0"/>
              <a:t>按一下以編輯母片副標題樣式</a:t>
            </a:r>
            <a:endParaRPr dirty="0"/>
          </a:p>
        </p:txBody>
      </p:sp>
      <p:sp>
        <p:nvSpPr>
          <p:cNvPr id="176" name="Google Shape;176;p13"/>
          <p:cNvSpPr txBox="1">
            <a:spLocks noGrp="1"/>
          </p:cNvSpPr>
          <p:nvPr>
            <p:ph type="title" idx="9" hasCustomPrompt="1"/>
          </p:nvPr>
        </p:nvSpPr>
        <p:spPr>
          <a:xfrm>
            <a:off x="3012851" y="1561484"/>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t>xx%</a:t>
            </a:r>
          </a:p>
        </p:txBody>
      </p:sp>
      <p:sp>
        <p:nvSpPr>
          <p:cNvPr id="177" name="Google Shape;177;p13"/>
          <p:cNvSpPr txBox="1">
            <a:spLocks noGrp="1"/>
          </p:cNvSpPr>
          <p:nvPr>
            <p:ph type="title" idx="13" hasCustomPrompt="1"/>
          </p:nvPr>
        </p:nvSpPr>
        <p:spPr>
          <a:xfrm>
            <a:off x="7700084" y="1561484"/>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rPr dirty="0"/>
              <a:t>xx%</a:t>
            </a:r>
          </a:p>
        </p:txBody>
      </p:sp>
      <p:sp>
        <p:nvSpPr>
          <p:cNvPr id="178" name="Google Shape;178;p13"/>
          <p:cNvSpPr txBox="1">
            <a:spLocks noGrp="1"/>
          </p:cNvSpPr>
          <p:nvPr>
            <p:ph type="title" idx="14" hasCustomPrompt="1"/>
          </p:nvPr>
        </p:nvSpPr>
        <p:spPr>
          <a:xfrm>
            <a:off x="3012851" y="4094833"/>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t>xx%</a:t>
            </a:r>
          </a:p>
        </p:txBody>
      </p:sp>
      <p:sp>
        <p:nvSpPr>
          <p:cNvPr id="179" name="Google Shape;179;p13"/>
          <p:cNvSpPr txBox="1">
            <a:spLocks noGrp="1"/>
          </p:cNvSpPr>
          <p:nvPr>
            <p:ph type="title" idx="15" hasCustomPrompt="1"/>
          </p:nvPr>
        </p:nvSpPr>
        <p:spPr>
          <a:xfrm>
            <a:off x="7700084" y="4094833"/>
            <a:ext cx="1385600" cy="89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000"/>
              <a:buNone/>
              <a:defRPr sz="6667">
                <a:solidFill>
                  <a:schemeClr val="accent2"/>
                </a:solidFill>
              </a:defRPr>
            </a:lvl1pPr>
            <a:lvl2pPr lvl="1" algn="ctr" rtl="0">
              <a:spcBef>
                <a:spcPts val="0"/>
              </a:spcBef>
              <a:spcAft>
                <a:spcPts val="0"/>
              </a:spcAft>
              <a:buSzPts val="4000"/>
              <a:buNone/>
              <a:defRPr sz="5334"/>
            </a:lvl2pPr>
            <a:lvl3pPr lvl="2" algn="ctr" rtl="0">
              <a:spcBef>
                <a:spcPts val="0"/>
              </a:spcBef>
              <a:spcAft>
                <a:spcPts val="0"/>
              </a:spcAft>
              <a:buSzPts val="4000"/>
              <a:buNone/>
              <a:defRPr sz="5334"/>
            </a:lvl3pPr>
            <a:lvl4pPr lvl="3" algn="ctr" rtl="0">
              <a:spcBef>
                <a:spcPts val="0"/>
              </a:spcBef>
              <a:spcAft>
                <a:spcPts val="0"/>
              </a:spcAft>
              <a:buSzPts val="4000"/>
              <a:buNone/>
              <a:defRPr sz="5334"/>
            </a:lvl4pPr>
            <a:lvl5pPr lvl="4" algn="ctr" rtl="0">
              <a:spcBef>
                <a:spcPts val="0"/>
              </a:spcBef>
              <a:spcAft>
                <a:spcPts val="0"/>
              </a:spcAft>
              <a:buSzPts val="4000"/>
              <a:buNone/>
              <a:defRPr sz="5334"/>
            </a:lvl5pPr>
            <a:lvl6pPr lvl="5" algn="ctr" rtl="0">
              <a:spcBef>
                <a:spcPts val="0"/>
              </a:spcBef>
              <a:spcAft>
                <a:spcPts val="0"/>
              </a:spcAft>
              <a:buSzPts val="4000"/>
              <a:buNone/>
              <a:defRPr sz="5334"/>
            </a:lvl6pPr>
            <a:lvl7pPr lvl="6" algn="ctr" rtl="0">
              <a:spcBef>
                <a:spcPts val="0"/>
              </a:spcBef>
              <a:spcAft>
                <a:spcPts val="0"/>
              </a:spcAft>
              <a:buSzPts val="4000"/>
              <a:buNone/>
              <a:defRPr sz="5334"/>
            </a:lvl7pPr>
            <a:lvl8pPr lvl="7" algn="ctr" rtl="0">
              <a:spcBef>
                <a:spcPts val="0"/>
              </a:spcBef>
              <a:spcAft>
                <a:spcPts val="0"/>
              </a:spcAft>
              <a:buSzPts val="4000"/>
              <a:buNone/>
              <a:defRPr sz="5334"/>
            </a:lvl8pPr>
            <a:lvl9pPr lvl="8" algn="ctr" rtl="0">
              <a:spcBef>
                <a:spcPts val="0"/>
              </a:spcBef>
              <a:spcAft>
                <a:spcPts val="0"/>
              </a:spcAft>
              <a:buSzPts val="4000"/>
              <a:buNone/>
              <a:defRPr sz="5334"/>
            </a:lvl9pPr>
          </a:lstStyle>
          <a:p>
            <a:r>
              <a:rPr dirty="0"/>
              <a:t>xx%</a:t>
            </a:r>
          </a:p>
        </p:txBody>
      </p:sp>
      <p:sp>
        <p:nvSpPr>
          <p:cNvPr id="180" name="Google Shape;180;p13"/>
          <p:cNvSpPr/>
          <p:nvPr/>
        </p:nvSpPr>
        <p:spPr>
          <a:xfrm rot="-5267561">
            <a:off x="-2889154" y="3283043"/>
            <a:ext cx="6424955" cy="1041291"/>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1" name="Google Shape;181;p13"/>
          <p:cNvSpPr/>
          <p:nvPr/>
        </p:nvSpPr>
        <p:spPr>
          <a:xfrm rot="-5400000">
            <a:off x="-1272442" y="1671437"/>
            <a:ext cx="3191505" cy="1288619"/>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2" name="Google Shape;182;p13"/>
          <p:cNvSpPr/>
          <p:nvPr/>
        </p:nvSpPr>
        <p:spPr>
          <a:xfrm rot="5400000">
            <a:off x="-897100" y="559064"/>
            <a:ext cx="2795864" cy="1318869"/>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3" name="Google Shape;183;p13"/>
          <p:cNvSpPr/>
          <p:nvPr/>
        </p:nvSpPr>
        <p:spPr>
          <a:xfrm rot="5400000">
            <a:off x="161817" y="4177284"/>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4" name="Google Shape;184;p13"/>
          <p:cNvSpPr/>
          <p:nvPr/>
        </p:nvSpPr>
        <p:spPr>
          <a:xfrm rot="5400000">
            <a:off x="1325084" y="352951"/>
            <a:ext cx="131200" cy="1316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5" name="Google Shape;185;p13"/>
          <p:cNvSpPr/>
          <p:nvPr/>
        </p:nvSpPr>
        <p:spPr>
          <a:xfrm rot="5400000">
            <a:off x="720184" y="1720584"/>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6" name="Google Shape;186;p13"/>
          <p:cNvSpPr/>
          <p:nvPr/>
        </p:nvSpPr>
        <p:spPr>
          <a:xfrm rot="5400000">
            <a:off x="588584" y="3600684"/>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7" name="Google Shape;187;p13"/>
          <p:cNvSpPr/>
          <p:nvPr/>
        </p:nvSpPr>
        <p:spPr>
          <a:xfrm rot="5532439">
            <a:off x="8798415" y="2530048"/>
            <a:ext cx="6424955" cy="1041291"/>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8" name="Google Shape;188;p13"/>
          <p:cNvSpPr/>
          <p:nvPr/>
        </p:nvSpPr>
        <p:spPr>
          <a:xfrm rot="5400000">
            <a:off x="10415156" y="3894324"/>
            <a:ext cx="3191505" cy="1288619"/>
          </a:xfrm>
          <a:custGeom>
            <a:avLst/>
            <a:gdLst/>
            <a:ahLst/>
            <a:cxnLst/>
            <a:rect l="l" t="t" r="r" b="b"/>
            <a:pathLst>
              <a:path w="72716" h="43165" extrusionOk="0">
                <a:moveTo>
                  <a:pt x="36506" y="1"/>
                </a:moveTo>
                <a:cubicBezTo>
                  <a:pt x="24983" y="1"/>
                  <a:pt x="13559" y="1174"/>
                  <a:pt x="0" y="3973"/>
                </a:cubicBezTo>
                <a:cubicBezTo>
                  <a:pt x="982" y="6629"/>
                  <a:pt x="1205" y="12052"/>
                  <a:pt x="1853" y="14262"/>
                </a:cubicBezTo>
                <a:cubicBezTo>
                  <a:pt x="3259" y="19194"/>
                  <a:pt x="12610" y="30220"/>
                  <a:pt x="23859" y="33077"/>
                </a:cubicBezTo>
                <a:cubicBezTo>
                  <a:pt x="25907" y="33596"/>
                  <a:pt x="27823" y="33808"/>
                  <a:pt x="29631" y="33808"/>
                </a:cubicBezTo>
                <a:cubicBezTo>
                  <a:pt x="37728" y="33808"/>
                  <a:pt x="43662" y="29551"/>
                  <a:pt x="49622" y="29551"/>
                </a:cubicBezTo>
                <a:cubicBezTo>
                  <a:pt x="50569" y="29551"/>
                  <a:pt x="51516" y="29659"/>
                  <a:pt x="52472" y="29907"/>
                </a:cubicBezTo>
                <a:cubicBezTo>
                  <a:pt x="60284" y="31938"/>
                  <a:pt x="55507" y="42049"/>
                  <a:pt x="72715" y="43165"/>
                </a:cubicBezTo>
                <a:cubicBezTo>
                  <a:pt x="70483" y="29863"/>
                  <a:pt x="71086" y="16270"/>
                  <a:pt x="71689" y="2812"/>
                </a:cubicBezTo>
                <a:cubicBezTo>
                  <a:pt x="58580" y="1069"/>
                  <a:pt x="47498" y="1"/>
                  <a:pt x="36506"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89" name="Google Shape;189;p13"/>
          <p:cNvSpPr/>
          <p:nvPr/>
        </p:nvSpPr>
        <p:spPr>
          <a:xfrm rot="-5400000">
            <a:off x="10435453" y="4976448"/>
            <a:ext cx="2795864" cy="1318869"/>
          </a:xfrm>
          <a:custGeom>
            <a:avLst/>
            <a:gdLst/>
            <a:ahLst/>
            <a:cxnLst/>
            <a:rect l="l" t="t" r="r" b="b"/>
            <a:pathLst>
              <a:path w="143993" h="61524" extrusionOk="0">
                <a:moveTo>
                  <a:pt x="25900" y="1"/>
                </a:moveTo>
                <a:cubicBezTo>
                  <a:pt x="11671" y="1"/>
                  <a:pt x="1" y="8596"/>
                  <a:pt x="1" y="8596"/>
                </a:cubicBezTo>
                <a:lnTo>
                  <a:pt x="186" y="61523"/>
                </a:lnTo>
                <a:lnTo>
                  <a:pt x="143993" y="61523"/>
                </a:lnTo>
                <a:cubicBezTo>
                  <a:pt x="138074" y="43327"/>
                  <a:pt x="128448" y="39288"/>
                  <a:pt x="117124" y="39288"/>
                </a:cubicBezTo>
                <a:cubicBezTo>
                  <a:pt x="108085" y="39288"/>
                  <a:pt x="97965" y="41861"/>
                  <a:pt x="87783" y="41861"/>
                </a:cubicBezTo>
                <a:cubicBezTo>
                  <a:pt x="83897" y="41861"/>
                  <a:pt x="80003" y="41486"/>
                  <a:pt x="76156" y="40451"/>
                </a:cubicBezTo>
                <a:cubicBezTo>
                  <a:pt x="58842" y="35830"/>
                  <a:pt x="64326" y="18763"/>
                  <a:pt x="43685" y="5269"/>
                </a:cubicBezTo>
                <a:cubicBezTo>
                  <a:pt x="37737" y="1386"/>
                  <a:pt x="31612" y="1"/>
                  <a:pt x="25900" y="1"/>
                </a:cubicBez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0" name="Google Shape;190;p13"/>
          <p:cNvSpPr/>
          <p:nvPr/>
        </p:nvSpPr>
        <p:spPr>
          <a:xfrm rot="-5400000">
            <a:off x="11954400" y="2459099"/>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1" name="Google Shape;191;p13"/>
          <p:cNvSpPr/>
          <p:nvPr/>
        </p:nvSpPr>
        <p:spPr>
          <a:xfrm rot="-5400000">
            <a:off x="11482833" y="5002199"/>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2" name="Google Shape;192;p13"/>
          <p:cNvSpPr/>
          <p:nvPr/>
        </p:nvSpPr>
        <p:spPr>
          <a:xfrm rot="-5400000">
            <a:off x="11614433" y="3122099"/>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193" name="Google Shape;193;p13"/>
          <p:cNvSpPr/>
          <p:nvPr/>
        </p:nvSpPr>
        <p:spPr>
          <a:xfrm rot="-5400000">
            <a:off x="10877933" y="6369832"/>
            <a:ext cx="131200" cy="1316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4091720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270"/>
        <p:cNvGrpSpPr/>
        <p:nvPr/>
      </p:nvGrpSpPr>
      <p:grpSpPr>
        <a:xfrm>
          <a:off x="0" y="0"/>
          <a:ext cx="0" cy="0"/>
          <a:chOff x="0" y="0"/>
          <a:chExt cx="0" cy="0"/>
        </a:xfrm>
      </p:grpSpPr>
      <p:sp>
        <p:nvSpPr>
          <p:cNvPr id="271" name="Google Shape;271;p17"/>
          <p:cNvSpPr txBox="1">
            <a:spLocks noGrp="1"/>
          </p:cNvSpPr>
          <p:nvPr>
            <p:ph type="title"/>
          </p:nvPr>
        </p:nvSpPr>
        <p:spPr>
          <a:xfrm>
            <a:off x="946667" y="3015117"/>
            <a:ext cx="7092000" cy="1096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8000"/>
            </a:lvl1pPr>
            <a:lvl2pPr lvl="1" rtl="0">
              <a:spcBef>
                <a:spcPts val="0"/>
              </a:spcBef>
              <a:spcAft>
                <a:spcPts val="0"/>
              </a:spcAft>
              <a:buSzPts val="3600"/>
              <a:buNone/>
              <a:defRPr sz="4800"/>
            </a:lvl2pPr>
            <a:lvl3pPr lvl="2" rtl="0">
              <a:spcBef>
                <a:spcPts val="0"/>
              </a:spcBef>
              <a:spcAft>
                <a:spcPts val="0"/>
              </a:spcAft>
              <a:buSzPts val="3600"/>
              <a:buNone/>
              <a:defRPr sz="4800"/>
            </a:lvl3pPr>
            <a:lvl4pPr lvl="3" rtl="0">
              <a:spcBef>
                <a:spcPts val="0"/>
              </a:spcBef>
              <a:spcAft>
                <a:spcPts val="0"/>
              </a:spcAft>
              <a:buSzPts val="3600"/>
              <a:buNone/>
              <a:defRPr sz="4800"/>
            </a:lvl4pPr>
            <a:lvl5pPr lvl="4" rtl="0">
              <a:spcBef>
                <a:spcPts val="0"/>
              </a:spcBef>
              <a:spcAft>
                <a:spcPts val="0"/>
              </a:spcAft>
              <a:buSzPts val="3600"/>
              <a:buNone/>
              <a:defRPr sz="4800"/>
            </a:lvl5pPr>
            <a:lvl6pPr lvl="5" rtl="0">
              <a:spcBef>
                <a:spcPts val="0"/>
              </a:spcBef>
              <a:spcAft>
                <a:spcPts val="0"/>
              </a:spcAft>
              <a:buSzPts val="3600"/>
              <a:buNone/>
              <a:defRPr sz="4800"/>
            </a:lvl6pPr>
            <a:lvl7pPr lvl="6" rtl="0">
              <a:spcBef>
                <a:spcPts val="0"/>
              </a:spcBef>
              <a:spcAft>
                <a:spcPts val="0"/>
              </a:spcAft>
              <a:buSzPts val="3600"/>
              <a:buNone/>
              <a:defRPr sz="4800"/>
            </a:lvl7pPr>
            <a:lvl8pPr lvl="7" rtl="0">
              <a:spcBef>
                <a:spcPts val="0"/>
              </a:spcBef>
              <a:spcAft>
                <a:spcPts val="0"/>
              </a:spcAft>
              <a:buSzPts val="3600"/>
              <a:buNone/>
              <a:defRPr sz="4800"/>
            </a:lvl8pPr>
            <a:lvl9pPr lvl="8" rtl="0">
              <a:spcBef>
                <a:spcPts val="0"/>
              </a:spcBef>
              <a:spcAft>
                <a:spcPts val="0"/>
              </a:spcAft>
              <a:buSzPts val="3600"/>
              <a:buNone/>
              <a:defRPr sz="4800"/>
            </a:lvl9pPr>
          </a:lstStyle>
          <a:p>
            <a:r>
              <a:rPr lang="zh-TW" altLang="en-US"/>
              <a:t>按一下以編輯母片標題樣式</a:t>
            </a:r>
            <a:endParaRPr/>
          </a:p>
        </p:txBody>
      </p:sp>
      <p:sp>
        <p:nvSpPr>
          <p:cNvPr id="272" name="Google Shape;272;p17"/>
          <p:cNvSpPr txBox="1">
            <a:spLocks noGrp="1"/>
          </p:cNvSpPr>
          <p:nvPr>
            <p:ph type="title" idx="2" hasCustomPrompt="1"/>
          </p:nvPr>
        </p:nvSpPr>
        <p:spPr>
          <a:xfrm>
            <a:off x="946667" y="1552900"/>
            <a:ext cx="3910400" cy="1304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6000"/>
              <a:buNone/>
              <a:defRPr sz="10667">
                <a:solidFill>
                  <a:schemeClr val="accent2"/>
                </a:solidFill>
              </a:defRPr>
            </a:lvl1pPr>
            <a:lvl2pPr lvl="1" rtl="0">
              <a:spcBef>
                <a:spcPts val="0"/>
              </a:spcBef>
              <a:spcAft>
                <a:spcPts val="0"/>
              </a:spcAft>
              <a:buSzPts val="6000"/>
              <a:buNone/>
              <a:defRPr sz="8000"/>
            </a:lvl2pPr>
            <a:lvl3pPr lvl="2" rtl="0">
              <a:spcBef>
                <a:spcPts val="0"/>
              </a:spcBef>
              <a:spcAft>
                <a:spcPts val="0"/>
              </a:spcAft>
              <a:buSzPts val="6000"/>
              <a:buNone/>
              <a:defRPr sz="8000"/>
            </a:lvl3pPr>
            <a:lvl4pPr lvl="3" rtl="0">
              <a:spcBef>
                <a:spcPts val="0"/>
              </a:spcBef>
              <a:spcAft>
                <a:spcPts val="0"/>
              </a:spcAft>
              <a:buSzPts val="6000"/>
              <a:buNone/>
              <a:defRPr sz="8000"/>
            </a:lvl4pPr>
            <a:lvl5pPr lvl="4" rtl="0">
              <a:spcBef>
                <a:spcPts val="0"/>
              </a:spcBef>
              <a:spcAft>
                <a:spcPts val="0"/>
              </a:spcAft>
              <a:buSzPts val="6000"/>
              <a:buNone/>
              <a:defRPr sz="8000"/>
            </a:lvl5pPr>
            <a:lvl6pPr lvl="5" rtl="0">
              <a:spcBef>
                <a:spcPts val="0"/>
              </a:spcBef>
              <a:spcAft>
                <a:spcPts val="0"/>
              </a:spcAft>
              <a:buSzPts val="6000"/>
              <a:buNone/>
              <a:defRPr sz="8000"/>
            </a:lvl6pPr>
            <a:lvl7pPr lvl="6" rtl="0">
              <a:spcBef>
                <a:spcPts val="0"/>
              </a:spcBef>
              <a:spcAft>
                <a:spcPts val="0"/>
              </a:spcAft>
              <a:buSzPts val="6000"/>
              <a:buNone/>
              <a:defRPr sz="8000"/>
            </a:lvl7pPr>
            <a:lvl8pPr lvl="7" rtl="0">
              <a:spcBef>
                <a:spcPts val="0"/>
              </a:spcBef>
              <a:spcAft>
                <a:spcPts val="0"/>
              </a:spcAft>
              <a:buSzPts val="6000"/>
              <a:buNone/>
              <a:defRPr sz="8000"/>
            </a:lvl8pPr>
            <a:lvl9pPr lvl="8" rtl="0">
              <a:spcBef>
                <a:spcPts val="0"/>
              </a:spcBef>
              <a:spcAft>
                <a:spcPts val="0"/>
              </a:spcAft>
              <a:buSzPts val="6000"/>
              <a:buNone/>
              <a:defRPr sz="8000"/>
            </a:lvl9pPr>
          </a:lstStyle>
          <a:p>
            <a:r>
              <a:t>xx%</a:t>
            </a:r>
          </a:p>
        </p:txBody>
      </p:sp>
      <p:sp>
        <p:nvSpPr>
          <p:cNvPr id="273" name="Google Shape;273;p17"/>
          <p:cNvSpPr txBox="1">
            <a:spLocks noGrp="1"/>
          </p:cNvSpPr>
          <p:nvPr>
            <p:ph type="subTitle" idx="1"/>
          </p:nvPr>
        </p:nvSpPr>
        <p:spPr>
          <a:xfrm>
            <a:off x="946667" y="4165217"/>
            <a:ext cx="4684400" cy="5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None/>
              <a:defRPr sz="2133">
                <a:solidFill>
                  <a:schemeClr val="dk1"/>
                </a:solidFill>
              </a:defRPr>
            </a:lvl1pPr>
            <a:lvl2pPr lvl="1" rtl="0">
              <a:spcBef>
                <a:spcPts val="0"/>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r>
              <a:rPr lang="zh-TW" altLang="en-US"/>
              <a:t>按一下以編輯母片副標題樣式</a:t>
            </a:r>
            <a:endParaRPr/>
          </a:p>
        </p:txBody>
      </p:sp>
      <p:sp>
        <p:nvSpPr>
          <p:cNvPr id="274" name="Google Shape;274;p17"/>
          <p:cNvSpPr/>
          <p:nvPr/>
        </p:nvSpPr>
        <p:spPr>
          <a:xfrm rot="10800000">
            <a:off x="5059633" y="4701633"/>
            <a:ext cx="7026000" cy="215640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5" name="Google Shape;275;p17"/>
          <p:cNvSpPr/>
          <p:nvPr/>
        </p:nvSpPr>
        <p:spPr>
          <a:xfrm flipH="1">
            <a:off x="5439212" y="0"/>
            <a:ext cx="5131661" cy="1353861"/>
          </a:xfrm>
          <a:custGeom>
            <a:avLst/>
            <a:gdLst/>
            <a:ahLst/>
            <a:cxnLst/>
            <a:rect l="l" t="t" r="r" b="b"/>
            <a:pathLst>
              <a:path w="299106" h="92815" extrusionOk="0">
                <a:moveTo>
                  <a:pt x="296744" y="0"/>
                </a:moveTo>
                <a:cubicBezTo>
                  <a:pt x="296744" y="0"/>
                  <a:pt x="299105" y="58876"/>
                  <a:pt x="213742" y="35045"/>
                </a:cubicBezTo>
                <a:cubicBezTo>
                  <a:pt x="149627" y="17191"/>
                  <a:pt x="133321" y="92815"/>
                  <a:pt x="82635" y="92815"/>
                </a:cubicBezTo>
                <a:cubicBezTo>
                  <a:pt x="45376" y="92815"/>
                  <a:pt x="1" y="70755"/>
                  <a:pt x="1350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6" name="Google Shape;276;p17"/>
          <p:cNvSpPr/>
          <p:nvPr/>
        </p:nvSpPr>
        <p:spPr>
          <a:xfrm>
            <a:off x="6407814" y="0"/>
            <a:ext cx="7475269" cy="1851176"/>
          </a:xfrm>
          <a:custGeom>
            <a:avLst/>
            <a:gdLst/>
            <a:ahLst/>
            <a:cxnLst/>
            <a:rect l="l" t="t" r="r" b="b"/>
            <a:pathLst>
              <a:path w="295582" h="107710" extrusionOk="0">
                <a:moveTo>
                  <a:pt x="3890" y="648"/>
                </a:moveTo>
                <a:cubicBezTo>
                  <a:pt x="3890" y="648"/>
                  <a:pt x="1" y="60607"/>
                  <a:pt x="64065" y="49263"/>
                </a:cubicBezTo>
                <a:cubicBezTo>
                  <a:pt x="132883" y="37164"/>
                  <a:pt x="123484" y="107710"/>
                  <a:pt x="183551" y="107710"/>
                </a:cubicBezTo>
                <a:cubicBezTo>
                  <a:pt x="232814" y="107710"/>
                  <a:pt x="209155" y="40513"/>
                  <a:pt x="252368" y="34787"/>
                </a:cubicBezTo>
                <a:cubicBezTo>
                  <a:pt x="295582" y="29061"/>
                  <a:pt x="285751" y="0"/>
                  <a:pt x="285751"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7" name="Google Shape;277;p17"/>
          <p:cNvSpPr/>
          <p:nvPr/>
        </p:nvSpPr>
        <p:spPr>
          <a:xfrm>
            <a:off x="6531046" y="4407379"/>
            <a:ext cx="5661087" cy="2450735"/>
          </a:xfrm>
          <a:custGeom>
            <a:avLst/>
            <a:gdLst/>
            <a:ahLst/>
            <a:cxnLst/>
            <a:rect l="l" t="t" r="r" b="b"/>
            <a:pathLst>
              <a:path w="285673" h="154588" extrusionOk="0">
                <a:moveTo>
                  <a:pt x="2715" y="154588"/>
                </a:moveTo>
                <a:cubicBezTo>
                  <a:pt x="2715" y="154588"/>
                  <a:pt x="0" y="113633"/>
                  <a:pt x="45298" y="113633"/>
                </a:cubicBezTo>
                <a:cubicBezTo>
                  <a:pt x="90596" y="113633"/>
                  <a:pt x="125888" y="112160"/>
                  <a:pt x="135972" y="50651"/>
                </a:cubicBezTo>
                <a:cubicBezTo>
                  <a:pt x="144194" y="621"/>
                  <a:pt x="221914" y="1"/>
                  <a:pt x="238978" y="40955"/>
                </a:cubicBezTo>
                <a:cubicBezTo>
                  <a:pt x="255965" y="81987"/>
                  <a:pt x="285673" y="81987"/>
                  <a:pt x="285673" y="81987"/>
                </a:cubicBezTo>
                <a:lnTo>
                  <a:pt x="285673" y="154588"/>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8" name="Google Shape;278;p17"/>
          <p:cNvSpPr/>
          <p:nvPr/>
        </p:nvSpPr>
        <p:spPr>
          <a:xfrm flipH="1">
            <a:off x="7372983" y="4407200"/>
            <a:ext cx="4819032" cy="2450509"/>
          </a:xfrm>
          <a:custGeom>
            <a:avLst/>
            <a:gdLst/>
            <a:ahLst/>
            <a:cxnLst/>
            <a:rect l="l" t="t" r="r" b="b"/>
            <a:pathLst>
              <a:path w="305002" h="196093" extrusionOk="0">
                <a:moveTo>
                  <a:pt x="0" y="27686"/>
                </a:moveTo>
                <a:cubicBezTo>
                  <a:pt x="0" y="27686"/>
                  <a:pt x="68206" y="0"/>
                  <a:pt x="88558" y="59039"/>
                </a:cubicBezTo>
                <a:cubicBezTo>
                  <a:pt x="108910" y="118077"/>
                  <a:pt x="211769" y="29244"/>
                  <a:pt x="211769" y="120186"/>
                </a:cubicBezTo>
                <a:cubicBezTo>
                  <a:pt x="211769" y="172257"/>
                  <a:pt x="305002" y="135404"/>
                  <a:pt x="280800" y="196092"/>
                </a:cubicBezTo>
                <a:lnTo>
                  <a:pt x="0" y="196092"/>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79" name="Google Shape;279;p17"/>
          <p:cNvSpPr/>
          <p:nvPr/>
        </p:nvSpPr>
        <p:spPr>
          <a:xfrm flipH="1">
            <a:off x="7061202" y="0"/>
            <a:ext cx="5130813" cy="1625813"/>
          </a:xfrm>
          <a:custGeom>
            <a:avLst/>
            <a:gdLst/>
            <a:ahLst/>
            <a:cxnLst/>
            <a:rect l="l" t="t" r="r" b="b"/>
            <a:pathLst>
              <a:path w="294198" h="130204" extrusionOk="0">
                <a:moveTo>
                  <a:pt x="283570" y="0"/>
                </a:moveTo>
                <a:cubicBezTo>
                  <a:pt x="283570" y="0"/>
                  <a:pt x="294198" y="57826"/>
                  <a:pt x="203889" y="45181"/>
                </a:cubicBezTo>
                <a:cubicBezTo>
                  <a:pt x="141812" y="36461"/>
                  <a:pt x="157999" y="89109"/>
                  <a:pt x="113581" y="109929"/>
                </a:cubicBezTo>
                <a:cubicBezTo>
                  <a:pt x="70252" y="130203"/>
                  <a:pt x="37442" y="67963"/>
                  <a:pt x="0" y="114071"/>
                </a:cubicBezTo>
                <a:lnTo>
                  <a:pt x="0" y="436"/>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0" name="Google Shape;280;p17"/>
          <p:cNvSpPr/>
          <p:nvPr/>
        </p:nvSpPr>
        <p:spPr>
          <a:xfrm rot="5400000">
            <a:off x="9692675" y="1407808"/>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1" name="Google Shape;281;p17"/>
          <p:cNvSpPr/>
          <p:nvPr/>
        </p:nvSpPr>
        <p:spPr>
          <a:xfrm rot="5400000">
            <a:off x="7889759" y="1274392"/>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2" name="Google Shape;282;p17"/>
          <p:cNvSpPr/>
          <p:nvPr/>
        </p:nvSpPr>
        <p:spPr>
          <a:xfrm rot="-5400000">
            <a:off x="8816908" y="1204225"/>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3" name="Google Shape;283;p17"/>
          <p:cNvSpPr/>
          <p:nvPr/>
        </p:nvSpPr>
        <p:spPr>
          <a:xfrm rot="5400000">
            <a:off x="7014808" y="428041"/>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4" name="Google Shape;284;p17"/>
          <p:cNvSpPr/>
          <p:nvPr/>
        </p:nvSpPr>
        <p:spPr>
          <a:xfrm rot="-5400000" flipH="1">
            <a:off x="5788908" y="6337775"/>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5" name="Google Shape;285;p17"/>
          <p:cNvSpPr/>
          <p:nvPr/>
        </p:nvSpPr>
        <p:spPr>
          <a:xfrm rot="5400000" flipH="1">
            <a:off x="7101408" y="5772592"/>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286" name="Google Shape;286;p17"/>
          <p:cNvSpPr/>
          <p:nvPr/>
        </p:nvSpPr>
        <p:spPr>
          <a:xfrm rot="-5400000" flipH="1">
            <a:off x="9474675" y="4899608"/>
            <a:ext cx="218000" cy="218000"/>
          </a:xfrm>
          <a:prstGeom prst="ellipse">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2420229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3"/>
        <p:cNvGrpSpPr/>
        <p:nvPr/>
      </p:nvGrpSpPr>
      <p:grpSpPr>
        <a:xfrm>
          <a:off x="0" y="0"/>
          <a:ext cx="0" cy="0"/>
          <a:chOff x="0" y="0"/>
          <a:chExt cx="0" cy="0"/>
        </a:xfrm>
      </p:grpSpPr>
      <p:grpSp>
        <p:nvGrpSpPr>
          <p:cNvPr id="14" name="Google Shape;14;p4"/>
          <p:cNvGrpSpPr/>
          <p:nvPr/>
        </p:nvGrpSpPr>
        <p:grpSpPr>
          <a:xfrm>
            <a:off x="329773" y="385601"/>
            <a:ext cx="11532704" cy="5990749"/>
            <a:chOff x="0" y="-38100"/>
            <a:chExt cx="4556100" cy="2366700"/>
          </a:xfrm>
        </p:grpSpPr>
        <p:sp>
          <p:nvSpPr>
            <p:cNvPr id="15" name="Google Shape;15;p4"/>
            <p:cNvSpPr/>
            <p:nvPr/>
          </p:nvSpPr>
          <p:spPr>
            <a:xfrm>
              <a:off x="0" y="0"/>
              <a:ext cx="4556032" cy="2328460"/>
            </a:xfrm>
            <a:custGeom>
              <a:avLst/>
              <a:gdLst/>
              <a:ahLst/>
              <a:cxnLst/>
              <a:rect l="l" t="t" r="r" b="b"/>
              <a:pathLst>
                <a:path w="4556032" h="2328460" extrusionOk="0">
                  <a:moveTo>
                    <a:pt x="22825" y="0"/>
                  </a:moveTo>
                  <a:lnTo>
                    <a:pt x="4533207" y="0"/>
                  </a:lnTo>
                  <a:cubicBezTo>
                    <a:pt x="4545812" y="0"/>
                    <a:pt x="4556032" y="10219"/>
                    <a:pt x="4556032" y="22825"/>
                  </a:cubicBezTo>
                  <a:lnTo>
                    <a:pt x="4556032" y="2305636"/>
                  </a:lnTo>
                  <a:cubicBezTo>
                    <a:pt x="4556032" y="2318241"/>
                    <a:pt x="4545812" y="2328460"/>
                    <a:pt x="4533207" y="2328460"/>
                  </a:cubicBezTo>
                  <a:lnTo>
                    <a:pt x="22825" y="2328460"/>
                  </a:lnTo>
                  <a:cubicBezTo>
                    <a:pt x="10219" y="2328460"/>
                    <a:pt x="0" y="2318241"/>
                    <a:pt x="0" y="2305636"/>
                  </a:cubicBezTo>
                  <a:lnTo>
                    <a:pt x="0" y="22825"/>
                  </a:lnTo>
                  <a:cubicBezTo>
                    <a:pt x="0" y="10219"/>
                    <a:pt x="10219" y="0"/>
                    <a:pt x="22825" y="0"/>
                  </a:cubicBezTo>
                  <a:close/>
                </a:path>
              </a:pathLst>
            </a:custGeom>
            <a:solidFill>
              <a:srgbClr val="000000">
                <a:alpha val="0"/>
              </a:srgbClr>
            </a:solidFill>
            <a:ln w="47625" cap="rnd" cmpd="sng">
              <a:solidFill>
                <a:srgbClr val="3D726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6" name="Google Shape;16;p4"/>
            <p:cNvSpPr txBox="1"/>
            <p:nvPr/>
          </p:nvSpPr>
          <p:spPr>
            <a:xfrm>
              <a:off x="0" y="-38100"/>
              <a:ext cx="4556100" cy="23667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200" b="0" i="0" u="none" strike="noStrike" cap="none">
                <a:solidFill>
                  <a:schemeClr val="dk1"/>
                </a:solidFill>
                <a:latin typeface="Calibri"/>
                <a:ea typeface="Calibri"/>
                <a:cs typeface="Calibri"/>
                <a:sym typeface="Calibri"/>
              </a:endParaRPr>
            </a:p>
          </p:txBody>
        </p:sp>
      </p:grpSp>
      <p:sp>
        <p:nvSpPr>
          <p:cNvPr id="17" name="Google Shape;17;p4"/>
          <p:cNvSpPr txBox="1">
            <a:spLocks noGrp="1"/>
          </p:cNvSpPr>
          <p:nvPr>
            <p:ph type="title"/>
          </p:nvPr>
        </p:nvSpPr>
        <p:spPr>
          <a:xfrm>
            <a:off x="762000" y="894300"/>
            <a:ext cx="8377600" cy="762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5744367" y="2758517"/>
            <a:ext cx="5486400" cy="3017400"/>
          </a:xfrm>
          <a:prstGeom prst="rect">
            <a:avLst/>
          </a:prstGeom>
          <a:noFill/>
          <a:ln>
            <a:noFill/>
          </a:ln>
        </p:spPr>
        <p:txBody>
          <a:bodyPr spcFirstLastPara="1" wrap="square" lIns="91425" tIns="45700" rIns="91425" bIns="45700" anchor="t" anchorCtr="0">
            <a:normAutofit/>
          </a:bodyPr>
          <a:lstStyle>
            <a:lvl1pPr marL="304815" lvl="0" indent="-228611" algn="l">
              <a:spcBef>
                <a:spcPts val="240"/>
              </a:spcBef>
              <a:spcAft>
                <a:spcPts val="0"/>
              </a:spcAft>
              <a:buClr>
                <a:schemeClr val="dk1"/>
              </a:buClr>
              <a:buSzPts val="1800"/>
              <a:buChar char="•"/>
              <a:defRPr/>
            </a:lvl1pPr>
            <a:lvl2pPr marL="609630" lvl="1" indent="-228611" algn="l">
              <a:spcBef>
                <a:spcPts val="240"/>
              </a:spcBef>
              <a:spcAft>
                <a:spcPts val="0"/>
              </a:spcAft>
              <a:buClr>
                <a:schemeClr val="dk1"/>
              </a:buClr>
              <a:buSzPts val="1800"/>
              <a:buChar char="–"/>
              <a:defRPr/>
            </a:lvl2pPr>
            <a:lvl3pPr marL="914446" lvl="2" indent="-228611" algn="l">
              <a:spcBef>
                <a:spcPts val="240"/>
              </a:spcBef>
              <a:spcAft>
                <a:spcPts val="0"/>
              </a:spcAft>
              <a:buClr>
                <a:schemeClr val="dk1"/>
              </a:buClr>
              <a:buSzPts val="1800"/>
              <a:buChar char="•"/>
              <a:defRPr/>
            </a:lvl3pPr>
            <a:lvl4pPr marL="1219261" lvl="3" indent="-228611" algn="l">
              <a:spcBef>
                <a:spcPts val="240"/>
              </a:spcBef>
              <a:spcAft>
                <a:spcPts val="0"/>
              </a:spcAft>
              <a:buClr>
                <a:schemeClr val="dk1"/>
              </a:buClr>
              <a:buSzPts val="1800"/>
              <a:buChar char="–"/>
              <a:defRPr/>
            </a:lvl4pPr>
            <a:lvl5pPr marL="1524076" lvl="4" indent="-228611" algn="l">
              <a:spcBef>
                <a:spcPts val="240"/>
              </a:spcBef>
              <a:spcAft>
                <a:spcPts val="0"/>
              </a:spcAft>
              <a:buClr>
                <a:schemeClr val="dk1"/>
              </a:buClr>
              <a:buSzPts val="1800"/>
              <a:buChar char="»"/>
              <a:defRPr/>
            </a:lvl5pPr>
            <a:lvl6pPr marL="1828891" lvl="5" indent="-228611" algn="l">
              <a:spcBef>
                <a:spcPts val="240"/>
              </a:spcBef>
              <a:spcAft>
                <a:spcPts val="0"/>
              </a:spcAft>
              <a:buClr>
                <a:schemeClr val="dk1"/>
              </a:buClr>
              <a:buSzPts val="1800"/>
              <a:buChar char="•"/>
              <a:defRPr/>
            </a:lvl6pPr>
            <a:lvl7pPr marL="2133707" lvl="6" indent="-228611" algn="l">
              <a:spcBef>
                <a:spcPts val="240"/>
              </a:spcBef>
              <a:spcAft>
                <a:spcPts val="0"/>
              </a:spcAft>
              <a:buClr>
                <a:schemeClr val="dk1"/>
              </a:buClr>
              <a:buSzPts val="1800"/>
              <a:buChar char="•"/>
              <a:defRPr/>
            </a:lvl7pPr>
            <a:lvl8pPr marL="2438522" lvl="7" indent="-228611" algn="l">
              <a:spcBef>
                <a:spcPts val="240"/>
              </a:spcBef>
              <a:spcAft>
                <a:spcPts val="0"/>
              </a:spcAft>
              <a:buClr>
                <a:schemeClr val="dk1"/>
              </a:buClr>
              <a:buSzPts val="1800"/>
              <a:buChar char="•"/>
              <a:defRPr/>
            </a:lvl8pPr>
            <a:lvl9pPr marL="2743337" lvl="8" indent="-228611" algn="l">
              <a:spcBef>
                <a:spcPts val="240"/>
              </a:spcBef>
              <a:spcAft>
                <a:spcPts val="0"/>
              </a:spcAft>
              <a:buClr>
                <a:schemeClr val="dk1"/>
              </a:buClr>
              <a:buSzPts val="1800"/>
              <a:buChar char="•"/>
              <a:defRPr/>
            </a:lvl9pPr>
          </a:lstStyle>
          <a:p>
            <a:endParaRPr/>
          </a:p>
        </p:txBody>
      </p:sp>
      <p:sp>
        <p:nvSpPr>
          <p:cNvPr id="19" name="Google Shape;19;p4"/>
          <p:cNvSpPr/>
          <p:nvPr/>
        </p:nvSpPr>
        <p:spPr>
          <a:xfrm rot="2979764">
            <a:off x="10814151" y="5517459"/>
            <a:ext cx="697939" cy="697939"/>
          </a:xfrm>
          <a:custGeom>
            <a:avLst/>
            <a:gdLst/>
            <a:ahLst/>
            <a:cxnLst/>
            <a:rect l="l" t="t" r="r" b="b"/>
            <a:pathLst>
              <a:path w="1046562" h="1046562" extrusionOk="0">
                <a:moveTo>
                  <a:pt x="0" y="0"/>
                </a:moveTo>
                <a:lnTo>
                  <a:pt x="1046562" y="0"/>
                </a:lnTo>
                <a:lnTo>
                  <a:pt x="1046562" y="1046561"/>
                </a:lnTo>
                <a:lnTo>
                  <a:pt x="0" y="1046561"/>
                </a:lnTo>
                <a:lnTo>
                  <a:pt x="0" y="0"/>
                </a:lnTo>
                <a:close/>
              </a:path>
            </a:pathLst>
          </a:custGeom>
          <a:blipFill rotWithShape="1">
            <a:blip r:embed="rId2">
              <a:alphaModFix/>
            </a:blip>
            <a:stretch>
              <a:fillRect/>
            </a:stretch>
          </a:blipFill>
          <a:ln>
            <a:noFill/>
          </a:ln>
        </p:spPr>
      </p:sp>
    </p:spTree>
    <p:extLst>
      <p:ext uri="{BB962C8B-B14F-4D97-AF65-F5344CB8AC3E}">
        <p14:creationId xmlns:p14="http://schemas.microsoft.com/office/powerpoint/2010/main" val="4288521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userDrawn="1">
  <p:cSld name="1_Blank">
    <p:spTree>
      <p:nvGrpSpPr>
        <p:cNvPr id="1" name="Shape 162"/>
        <p:cNvGrpSpPr/>
        <p:nvPr/>
      </p:nvGrpSpPr>
      <p:grpSpPr>
        <a:xfrm>
          <a:off x="0" y="0"/>
          <a:ext cx="0" cy="0"/>
          <a:chOff x="0" y="0"/>
          <a:chExt cx="0" cy="0"/>
        </a:xfrm>
      </p:grpSpPr>
      <p:grpSp>
        <p:nvGrpSpPr>
          <p:cNvPr id="163" name="Google Shape;163;p10"/>
          <p:cNvGrpSpPr/>
          <p:nvPr/>
        </p:nvGrpSpPr>
        <p:grpSpPr>
          <a:xfrm rot="10800000">
            <a:off x="-11" y="-2"/>
            <a:ext cx="2937107" cy="894393"/>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171" name="Google Shape;171;p10"/>
          <p:cNvGrpSpPr/>
          <p:nvPr/>
        </p:nvGrpSpPr>
        <p:grpSpPr>
          <a:xfrm>
            <a:off x="9262456" y="5963632"/>
            <a:ext cx="2937107" cy="894393"/>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179" name="Google Shape;179;p10"/>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
        <p:nvSpPr>
          <p:cNvPr id="3" name="文字版面配置區 2"/>
          <p:cNvSpPr>
            <a:spLocks noGrp="1"/>
          </p:cNvSpPr>
          <p:nvPr>
            <p:ph type="body" sz="quarter" idx="13"/>
          </p:nvPr>
        </p:nvSpPr>
        <p:spPr>
          <a:xfrm>
            <a:off x="1176867" y="1564218"/>
            <a:ext cx="9863667" cy="4398433"/>
          </a:xfrm>
        </p:spPr>
        <p:txBody>
          <a:bodyPr/>
          <a:lstStyle/>
          <a:p>
            <a:pPr lvl="0"/>
            <a:r>
              <a:rPr lang="zh-TW" altLang="en-US" dirty="0"/>
              <a:t>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24" name="Google Shape;78;p5"/>
          <p:cNvSpPr txBox="1">
            <a:spLocks noGrp="1"/>
          </p:cNvSpPr>
          <p:nvPr>
            <p:ph type="title"/>
          </p:nvPr>
        </p:nvSpPr>
        <p:spPr>
          <a:xfrm>
            <a:off x="2724285" y="469135"/>
            <a:ext cx="7323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baseline="0">
                <a:ea typeface="微軟正黑體 Light" panose="020B0304030504040204" pitchFamily="34" charset="-120"/>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dirty="0"/>
          </a:p>
        </p:txBody>
      </p:sp>
    </p:spTree>
    <p:extLst>
      <p:ext uri="{BB962C8B-B14F-4D97-AF65-F5344CB8AC3E}">
        <p14:creationId xmlns:p14="http://schemas.microsoft.com/office/powerpoint/2010/main" val="35552281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0" y="34314"/>
            <a:ext cx="12192000" cy="1035373"/>
          </a:xfrm>
          <a:prstGeom prst="rect">
            <a:avLst/>
          </a:prstGeom>
        </p:spPr>
        <p:txBody>
          <a:bodyPr anchor="ctr"/>
          <a:lstStyle>
            <a:lvl1pPr algn="ctr">
              <a:defRPr sz="4800" b="1" baseline="0">
                <a:solidFill>
                  <a:schemeClr val="tx1">
                    <a:lumMod val="75000"/>
                    <a:lumOff val="25000"/>
                  </a:schemeClr>
                </a:solidFill>
                <a:latin typeface="Times New Roman" panose="02020603050405020304" pitchFamily="18" charset="0"/>
                <a:ea typeface="微軟正黑體 Light" panose="020B0304030504040204" pitchFamily="34" charset="-120"/>
                <a:cs typeface="Arial" pitchFamily="34" charset="0"/>
              </a:defRPr>
            </a:lvl1pPr>
          </a:lstStyle>
          <a:p>
            <a:r>
              <a:rPr lang="en-US" altLang="ko-KR" dirty="0"/>
              <a:t> Free PPT _ Click to add title</a:t>
            </a:r>
            <a:endParaRPr lang="ko-KR" altLang="en-US" dirty="0"/>
          </a:p>
        </p:txBody>
      </p:sp>
    </p:spTree>
    <p:extLst>
      <p:ext uri="{BB962C8B-B14F-4D97-AF65-F5344CB8AC3E}">
        <p14:creationId xmlns:p14="http://schemas.microsoft.com/office/powerpoint/2010/main" val="3773636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9" name="Picture Placeholder 2"/>
          <p:cNvSpPr>
            <a:spLocks noGrp="1"/>
          </p:cNvSpPr>
          <p:nvPr>
            <p:ph type="pic" idx="10" hasCustomPrompt="1"/>
          </p:nvPr>
        </p:nvSpPr>
        <p:spPr>
          <a:xfrm>
            <a:off x="957145" y="1700808"/>
            <a:ext cx="3264727" cy="2698739"/>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609630" indent="0">
              <a:buNone/>
              <a:defRPr sz="3734"/>
            </a:lvl2pPr>
            <a:lvl3pPr marL="1219261" indent="0">
              <a:buNone/>
              <a:defRPr sz="3200"/>
            </a:lvl3pPr>
            <a:lvl4pPr marL="1828891" indent="0">
              <a:buNone/>
              <a:defRPr sz="2667"/>
            </a:lvl4pPr>
            <a:lvl5pPr marL="2438522" indent="0">
              <a:buNone/>
              <a:defRPr sz="2667"/>
            </a:lvl5pPr>
            <a:lvl6pPr marL="3048152" indent="0">
              <a:buNone/>
              <a:defRPr sz="2667"/>
            </a:lvl6pPr>
            <a:lvl7pPr marL="3657783" indent="0">
              <a:buNone/>
              <a:defRPr sz="2667"/>
            </a:lvl7pPr>
            <a:lvl8pPr marL="4267413" indent="0">
              <a:buNone/>
              <a:defRPr sz="2667"/>
            </a:lvl8pPr>
            <a:lvl9pPr marL="4877044" indent="0">
              <a:buNone/>
              <a:defRPr sz="2667"/>
            </a:lvl9pPr>
          </a:lstStyle>
          <a:p>
            <a:r>
              <a:rPr lang="en-US" altLang="ko-KR" dirty="0"/>
              <a:t>Your Picture Here </a:t>
            </a:r>
            <a:endParaRPr lang="ko-KR" altLang="en-US" dirty="0"/>
          </a:p>
        </p:txBody>
      </p:sp>
      <p:sp>
        <p:nvSpPr>
          <p:cNvPr id="4" name="Title 1"/>
          <p:cNvSpPr>
            <a:spLocks noGrp="1"/>
          </p:cNvSpPr>
          <p:nvPr>
            <p:ph type="title" hasCustomPrompt="1"/>
          </p:nvPr>
        </p:nvSpPr>
        <p:spPr>
          <a:xfrm>
            <a:off x="0" y="34314"/>
            <a:ext cx="12192000" cy="1035373"/>
          </a:xfrm>
          <a:prstGeom prst="rect">
            <a:avLst/>
          </a:prstGeom>
        </p:spPr>
        <p:txBody>
          <a:bodyPr anchor="ctr"/>
          <a:lstStyle>
            <a:lvl1pPr algn="ctr">
              <a:defRPr sz="4800" b="1" baseline="0">
                <a:solidFill>
                  <a:schemeClr val="tx1">
                    <a:lumMod val="75000"/>
                    <a:lumOff val="25000"/>
                  </a:schemeClr>
                </a:solidFill>
                <a:latin typeface="+mj-lt"/>
                <a:cs typeface="Arial" pitchFamily="34" charset="0"/>
              </a:defRPr>
            </a:lvl1pPr>
          </a:lstStyle>
          <a:p>
            <a:r>
              <a:rPr lang="en-US" altLang="ko-KR" dirty="0"/>
              <a:t> Free PPT _ Click to add title</a:t>
            </a:r>
            <a:endParaRPr lang="ko-KR" altLang="en-US" dirty="0"/>
          </a:p>
        </p:txBody>
      </p:sp>
      <p:sp>
        <p:nvSpPr>
          <p:cNvPr id="5" name="Picture Placeholder 2"/>
          <p:cNvSpPr>
            <a:spLocks noGrp="1"/>
          </p:cNvSpPr>
          <p:nvPr>
            <p:ph type="pic" idx="11" hasCustomPrompt="1"/>
          </p:nvPr>
        </p:nvSpPr>
        <p:spPr>
          <a:xfrm>
            <a:off x="4452723" y="1700808"/>
            <a:ext cx="3264364" cy="2698739"/>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609630" indent="0">
              <a:buNone/>
              <a:defRPr sz="3734"/>
            </a:lvl2pPr>
            <a:lvl3pPr marL="1219261" indent="0">
              <a:buNone/>
              <a:defRPr sz="3200"/>
            </a:lvl3pPr>
            <a:lvl4pPr marL="1828891" indent="0">
              <a:buNone/>
              <a:defRPr sz="2667"/>
            </a:lvl4pPr>
            <a:lvl5pPr marL="2438522" indent="0">
              <a:buNone/>
              <a:defRPr sz="2667"/>
            </a:lvl5pPr>
            <a:lvl6pPr marL="3048152" indent="0">
              <a:buNone/>
              <a:defRPr sz="2667"/>
            </a:lvl6pPr>
            <a:lvl7pPr marL="3657783" indent="0">
              <a:buNone/>
              <a:defRPr sz="2667"/>
            </a:lvl7pPr>
            <a:lvl8pPr marL="4267413" indent="0">
              <a:buNone/>
              <a:defRPr sz="2667"/>
            </a:lvl8pPr>
            <a:lvl9pPr marL="4877044" indent="0">
              <a:buNone/>
              <a:defRPr sz="2667"/>
            </a:lvl9pPr>
          </a:lstStyle>
          <a:p>
            <a:r>
              <a:rPr lang="en-US" altLang="ko-KR" dirty="0"/>
              <a:t>Your Picture Here </a:t>
            </a:r>
            <a:endParaRPr lang="ko-KR" altLang="en-US" dirty="0"/>
          </a:p>
        </p:txBody>
      </p:sp>
      <p:sp>
        <p:nvSpPr>
          <p:cNvPr id="6" name="Picture Placeholder 2"/>
          <p:cNvSpPr>
            <a:spLocks noGrp="1"/>
          </p:cNvSpPr>
          <p:nvPr>
            <p:ph type="pic" idx="12" hasCustomPrompt="1"/>
          </p:nvPr>
        </p:nvSpPr>
        <p:spPr>
          <a:xfrm>
            <a:off x="7947939" y="1700808"/>
            <a:ext cx="3264364" cy="2698739"/>
          </a:xfrm>
          <a:prstGeom prst="rect">
            <a:avLst/>
          </a:prstGeom>
          <a:solidFill>
            <a:schemeClr val="bg1">
              <a:lumMod val="95000"/>
            </a:schemeClr>
          </a:solidFill>
          <a:ln w="12700">
            <a:noFill/>
          </a:ln>
        </p:spPr>
        <p:txBody>
          <a:bodyPr anchor="ctr"/>
          <a:lstStyle>
            <a:lvl1pPr marL="0" indent="0" algn="ctr">
              <a:buNone/>
              <a:defRPr sz="1600">
                <a:solidFill>
                  <a:schemeClr val="tx1">
                    <a:lumMod val="75000"/>
                    <a:lumOff val="25000"/>
                  </a:schemeClr>
                </a:solidFill>
                <a:latin typeface="+mn-lt"/>
                <a:cs typeface="Arial" pitchFamily="34" charset="0"/>
              </a:defRPr>
            </a:lvl1pPr>
            <a:lvl2pPr marL="609630" indent="0">
              <a:buNone/>
              <a:defRPr sz="3734"/>
            </a:lvl2pPr>
            <a:lvl3pPr marL="1219261" indent="0">
              <a:buNone/>
              <a:defRPr sz="3200"/>
            </a:lvl3pPr>
            <a:lvl4pPr marL="1828891" indent="0">
              <a:buNone/>
              <a:defRPr sz="2667"/>
            </a:lvl4pPr>
            <a:lvl5pPr marL="2438522" indent="0">
              <a:buNone/>
              <a:defRPr sz="2667"/>
            </a:lvl5pPr>
            <a:lvl6pPr marL="3048152" indent="0">
              <a:buNone/>
              <a:defRPr sz="2667"/>
            </a:lvl6pPr>
            <a:lvl7pPr marL="3657783" indent="0">
              <a:buNone/>
              <a:defRPr sz="2667"/>
            </a:lvl7pPr>
            <a:lvl8pPr marL="4267413" indent="0">
              <a:buNone/>
              <a:defRPr sz="2667"/>
            </a:lvl8pPr>
            <a:lvl9pPr marL="4877044" indent="0">
              <a:buNone/>
              <a:defRPr sz="2667"/>
            </a:lvl9pPr>
          </a:lstStyle>
          <a:p>
            <a:r>
              <a:rPr lang="en-US" altLang="ko-KR" dirty="0"/>
              <a:t>Your Picture Here </a:t>
            </a:r>
            <a:endParaRPr lang="ko-KR" altLang="en-US" dirty="0"/>
          </a:p>
        </p:txBody>
      </p:sp>
    </p:spTree>
    <p:extLst>
      <p:ext uri="{BB962C8B-B14F-4D97-AF65-F5344CB8AC3E}">
        <p14:creationId xmlns:p14="http://schemas.microsoft.com/office/powerpoint/2010/main" val="4218950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grpSp>
        <p:nvGrpSpPr>
          <p:cNvPr id="62" name="Google Shape;62;p5"/>
          <p:cNvGrpSpPr/>
          <p:nvPr/>
        </p:nvGrpSpPr>
        <p:grpSpPr>
          <a:xfrm>
            <a:off x="9262456" y="5963632"/>
            <a:ext cx="2937107" cy="894393"/>
            <a:chOff x="5575242" y="4472723"/>
            <a:chExt cx="2202830" cy="670795"/>
          </a:xfrm>
        </p:grpSpPr>
        <p:sp>
          <p:nvSpPr>
            <p:cNvPr id="63" name="Google Shape;63;p5"/>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64" name="Google Shape;64;p5"/>
            <p:cNvGrpSpPr/>
            <p:nvPr/>
          </p:nvGrpSpPr>
          <p:grpSpPr>
            <a:xfrm flipH="1">
              <a:off x="5734850" y="4472723"/>
              <a:ext cx="2040837" cy="670795"/>
              <a:chOff x="1297954" y="330075"/>
              <a:chExt cx="5169293" cy="1699506"/>
            </a:xfrm>
          </p:grpSpPr>
          <p:sp>
            <p:nvSpPr>
              <p:cNvPr id="65" name="Google Shape;65;p5"/>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6" name="Google Shape;66;p5"/>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nvGrpSpPr>
            <p:cNvPr id="67" name="Google Shape;67;p5"/>
            <p:cNvGrpSpPr/>
            <p:nvPr/>
          </p:nvGrpSpPr>
          <p:grpSpPr>
            <a:xfrm flipH="1">
              <a:off x="5578209" y="4646738"/>
              <a:ext cx="2199863" cy="304563"/>
              <a:chOff x="-5827153" y="330075"/>
              <a:chExt cx="12276019" cy="1699569"/>
            </a:xfrm>
          </p:grpSpPr>
          <p:sp>
            <p:nvSpPr>
              <p:cNvPr id="68" name="Google Shape;68;p5"/>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69" name="Google Shape;69;p5"/>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grpSp>
        <p:nvGrpSpPr>
          <p:cNvPr id="70" name="Google Shape;70;p5"/>
          <p:cNvGrpSpPr/>
          <p:nvPr/>
        </p:nvGrpSpPr>
        <p:grpSpPr>
          <a:xfrm>
            <a:off x="-6" y="54"/>
            <a:ext cx="9429907" cy="1769753"/>
            <a:chOff x="-4" y="40"/>
            <a:chExt cx="7072430" cy="1327315"/>
          </a:xfrm>
        </p:grpSpPr>
        <p:sp>
          <p:nvSpPr>
            <p:cNvPr id="71" name="Google Shape;71;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nvGrpSpPr>
            <p:cNvPr id="72" name="Google Shape;72;p5"/>
            <p:cNvGrpSpPr/>
            <p:nvPr/>
          </p:nvGrpSpPr>
          <p:grpSpPr>
            <a:xfrm rot="10800000" flipH="1">
              <a:off x="3" y="40"/>
              <a:ext cx="6756168" cy="1327315"/>
              <a:chOff x="-2168138" y="330075"/>
              <a:chExt cx="8650663" cy="1699506"/>
            </a:xfrm>
          </p:grpSpPr>
          <p:sp>
            <p:nvSpPr>
              <p:cNvPr id="73" name="Google Shape;73;p5"/>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sp>
            <p:nvSpPr>
              <p:cNvPr id="74" name="Google Shape;74;p5"/>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nvGrpSpPr>
            <p:cNvPr id="75" name="Google Shape;75;p5"/>
            <p:cNvGrpSpPr/>
            <p:nvPr/>
          </p:nvGrpSpPr>
          <p:grpSpPr>
            <a:xfrm rot="10800000" flipH="1">
              <a:off x="-4" y="381007"/>
              <a:ext cx="7072430" cy="771744"/>
              <a:chOff x="-9092084" y="330075"/>
              <a:chExt cx="15574609" cy="1699501"/>
            </a:xfrm>
          </p:grpSpPr>
          <p:sp>
            <p:nvSpPr>
              <p:cNvPr id="76" name="Google Shape;76;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sp>
            <p:nvSpPr>
              <p:cNvPr id="77" name="Google Shape;77;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baseline="0">
                <a:ea typeface="微軟正黑體 Light" panose="020B0304030504040204" pitchFamily="34" charset="-120"/>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dirty="0"/>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noAutofit/>
          </a:bodyPr>
          <a:lstStyle>
            <a:lvl1pPr marL="609630" lvl="0" indent="-508025">
              <a:spcBef>
                <a:spcPts val="800"/>
              </a:spcBef>
              <a:spcAft>
                <a:spcPts val="0"/>
              </a:spcAft>
              <a:buSzPts val="2400"/>
              <a:buChar char="▰"/>
              <a:defRPr/>
            </a:lvl1pPr>
            <a:lvl2pPr marL="1219261" lvl="1" indent="-508025">
              <a:spcBef>
                <a:spcPts val="1333"/>
              </a:spcBef>
              <a:spcAft>
                <a:spcPts val="0"/>
              </a:spcAft>
              <a:buSzPts val="2400"/>
              <a:buChar char="▻"/>
              <a:defRPr/>
            </a:lvl2pPr>
            <a:lvl3pPr marL="1828891" lvl="2" indent="-508025">
              <a:spcBef>
                <a:spcPts val="1333"/>
              </a:spcBef>
              <a:spcAft>
                <a:spcPts val="0"/>
              </a:spcAft>
              <a:buSzPts val="2400"/>
              <a:buChar char="▻"/>
              <a:defRPr/>
            </a:lvl3pPr>
            <a:lvl4pPr marL="2438522" lvl="3" indent="-508025">
              <a:spcBef>
                <a:spcPts val="1333"/>
              </a:spcBef>
              <a:spcAft>
                <a:spcPts val="0"/>
              </a:spcAft>
              <a:buSzPts val="2400"/>
              <a:buChar char="▻"/>
              <a:defRPr/>
            </a:lvl4pPr>
            <a:lvl5pPr marL="3048152" lvl="4" indent="-508025">
              <a:spcBef>
                <a:spcPts val="1333"/>
              </a:spcBef>
              <a:spcAft>
                <a:spcPts val="0"/>
              </a:spcAft>
              <a:buSzPts val="2400"/>
              <a:buChar char="▻"/>
              <a:defRPr/>
            </a:lvl5pPr>
            <a:lvl6pPr marL="3657783" lvl="5" indent="-508025">
              <a:spcBef>
                <a:spcPts val="1333"/>
              </a:spcBef>
              <a:spcAft>
                <a:spcPts val="0"/>
              </a:spcAft>
              <a:buSzPts val="2400"/>
              <a:buChar char="▻"/>
              <a:defRPr/>
            </a:lvl6pPr>
            <a:lvl7pPr marL="4267413" lvl="6" indent="-508025">
              <a:spcBef>
                <a:spcPts val="1333"/>
              </a:spcBef>
              <a:spcAft>
                <a:spcPts val="0"/>
              </a:spcAft>
              <a:buSzPts val="2400"/>
              <a:buChar char="▻"/>
              <a:defRPr/>
            </a:lvl7pPr>
            <a:lvl8pPr marL="4877044" lvl="7" indent="-508025">
              <a:spcBef>
                <a:spcPts val="1333"/>
              </a:spcBef>
              <a:spcAft>
                <a:spcPts val="0"/>
              </a:spcAft>
              <a:buSzPts val="2400"/>
              <a:buChar char="▻"/>
              <a:defRPr/>
            </a:lvl8pPr>
            <a:lvl9pPr marL="5486674" lvl="8" indent="-508025">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dirty="0"/>
          </a:p>
        </p:txBody>
      </p:sp>
    </p:spTree>
    <p:extLst>
      <p:ext uri="{BB962C8B-B14F-4D97-AF65-F5344CB8AC3E}">
        <p14:creationId xmlns:p14="http://schemas.microsoft.com/office/powerpoint/2010/main" val="17264479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with big pattern">
  <p:cSld name="Blank with big pattern">
    <p:spTree>
      <p:nvGrpSpPr>
        <p:cNvPr id="1" name="Shape 626"/>
        <p:cNvGrpSpPr/>
        <p:nvPr/>
      </p:nvGrpSpPr>
      <p:grpSpPr>
        <a:xfrm>
          <a:off x="0" y="0"/>
          <a:ext cx="0" cy="0"/>
          <a:chOff x="0" y="0"/>
          <a:chExt cx="0" cy="0"/>
        </a:xfrm>
      </p:grpSpPr>
      <p:sp>
        <p:nvSpPr>
          <p:cNvPr id="627" name="Google Shape;627;p12"/>
          <p:cNvSpPr txBox="1">
            <a:spLocks noGrp="1"/>
          </p:cNvSpPr>
          <p:nvPr>
            <p:ph type="sldNum" idx="12"/>
          </p:nvPr>
        </p:nvSpPr>
        <p:spPr>
          <a:xfrm>
            <a:off x="5730167" y="6333133"/>
            <a:ext cx="731600" cy="3692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3D754E32-C735-47BD-9D4A-A566EC90A484}" type="slidenum">
              <a:rPr lang="zh-TW" altLang="en-US" smtClean="0"/>
              <a:t>‹#›</a:t>
            </a:fld>
            <a:endParaRPr lang="zh-TW" altLang="en-US"/>
          </a:p>
        </p:txBody>
      </p:sp>
    </p:spTree>
    <p:extLst>
      <p:ext uri="{BB962C8B-B14F-4D97-AF65-F5344CB8AC3E}">
        <p14:creationId xmlns:p14="http://schemas.microsoft.com/office/powerpoint/2010/main" val="3267575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grpSp>
        <p:nvGrpSpPr>
          <p:cNvPr id="38" name="Google Shape;38;p8"/>
          <p:cNvGrpSpPr/>
          <p:nvPr/>
        </p:nvGrpSpPr>
        <p:grpSpPr>
          <a:xfrm>
            <a:off x="329773" y="385601"/>
            <a:ext cx="11532704" cy="5990749"/>
            <a:chOff x="0" y="-38100"/>
            <a:chExt cx="4556100" cy="2366700"/>
          </a:xfrm>
        </p:grpSpPr>
        <p:sp>
          <p:nvSpPr>
            <p:cNvPr id="39" name="Google Shape;39;p8"/>
            <p:cNvSpPr/>
            <p:nvPr/>
          </p:nvSpPr>
          <p:spPr>
            <a:xfrm>
              <a:off x="0" y="0"/>
              <a:ext cx="4556032" cy="2328460"/>
            </a:xfrm>
            <a:custGeom>
              <a:avLst/>
              <a:gdLst/>
              <a:ahLst/>
              <a:cxnLst/>
              <a:rect l="l" t="t" r="r" b="b"/>
              <a:pathLst>
                <a:path w="4556032" h="2328460" extrusionOk="0">
                  <a:moveTo>
                    <a:pt x="22825" y="0"/>
                  </a:moveTo>
                  <a:lnTo>
                    <a:pt x="4533207" y="0"/>
                  </a:lnTo>
                  <a:cubicBezTo>
                    <a:pt x="4545812" y="0"/>
                    <a:pt x="4556032" y="10219"/>
                    <a:pt x="4556032" y="22825"/>
                  </a:cubicBezTo>
                  <a:lnTo>
                    <a:pt x="4556032" y="2305636"/>
                  </a:lnTo>
                  <a:cubicBezTo>
                    <a:pt x="4556032" y="2318241"/>
                    <a:pt x="4545812" y="2328460"/>
                    <a:pt x="4533207" y="2328460"/>
                  </a:cubicBezTo>
                  <a:lnTo>
                    <a:pt x="22825" y="2328460"/>
                  </a:lnTo>
                  <a:cubicBezTo>
                    <a:pt x="10219" y="2328460"/>
                    <a:pt x="0" y="2318241"/>
                    <a:pt x="0" y="2305636"/>
                  </a:cubicBezTo>
                  <a:lnTo>
                    <a:pt x="0" y="22825"/>
                  </a:lnTo>
                  <a:cubicBezTo>
                    <a:pt x="0" y="10219"/>
                    <a:pt x="10219" y="0"/>
                    <a:pt x="22825" y="0"/>
                  </a:cubicBezTo>
                  <a:close/>
                </a:path>
              </a:pathLst>
            </a:custGeom>
            <a:solidFill>
              <a:srgbClr val="000000">
                <a:alpha val="0"/>
              </a:srgbClr>
            </a:solidFill>
            <a:ln w="47625" cap="rnd" cmpd="sng">
              <a:solidFill>
                <a:srgbClr val="3D726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40" name="Google Shape;40;p8"/>
            <p:cNvSpPr txBox="1"/>
            <p:nvPr/>
          </p:nvSpPr>
          <p:spPr>
            <a:xfrm>
              <a:off x="0" y="-38100"/>
              <a:ext cx="4556100" cy="23667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200" b="0" i="0" u="none" strike="noStrike" cap="none">
                <a:solidFill>
                  <a:schemeClr val="dk1"/>
                </a:solidFill>
                <a:latin typeface="Calibri"/>
                <a:ea typeface="Calibri"/>
                <a:cs typeface="Calibri"/>
                <a:sym typeface="Calibri"/>
              </a:endParaRPr>
            </a:p>
          </p:txBody>
        </p:sp>
      </p:grpSp>
      <p:sp>
        <p:nvSpPr>
          <p:cNvPr id="41" name="Google Shape;41;p8"/>
          <p:cNvSpPr txBox="1">
            <a:spLocks noGrp="1"/>
          </p:cNvSpPr>
          <p:nvPr>
            <p:ph type="title"/>
          </p:nvPr>
        </p:nvSpPr>
        <p:spPr>
          <a:xfrm>
            <a:off x="711200" y="945100"/>
            <a:ext cx="8377600" cy="762000"/>
          </a:xfrm>
          <a:prstGeom prst="rect">
            <a:avLst/>
          </a:prstGeom>
          <a:noFill/>
          <a:ln>
            <a:noFill/>
          </a:ln>
        </p:spPr>
        <p:txBody>
          <a:bodyPr spcFirstLastPara="1" wrap="square" lIns="91425" tIns="45700" rIns="91425" bIns="45700" anchor="ctr" anchorCtr="0">
            <a:normAutofit/>
          </a:bodyPr>
          <a:lstStyle>
            <a:lvl1pPr lvl="0">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8"/>
          <p:cNvSpPr/>
          <p:nvPr/>
        </p:nvSpPr>
        <p:spPr>
          <a:xfrm rot="2979764">
            <a:off x="10814151" y="5517459"/>
            <a:ext cx="697939" cy="697939"/>
          </a:xfrm>
          <a:custGeom>
            <a:avLst/>
            <a:gdLst/>
            <a:ahLst/>
            <a:cxnLst/>
            <a:rect l="l" t="t" r="r" b="b"/>
            <a:pathLst>
              <a:path w="1046562" h="1046562" extrusionOk="0">
                <a:moveTo>
                  <a:pt x="0" y="0"/>
                </a:moveTo>
                <a:lnTo>
                  <a:pt x="1046562" y="0"/>
                </a:lnTo>
                <a:lnTo>
                  <a:pt x="1046562" y="1046561"/>
                </a:lnTo>
                <a:lnTo>
                  <a:pt x="0" y="1046561"/>
                </a:lnTo>
                <a:lnTo>
                  <a:pt x="0" y="0"/>
                </a:lnTo>
                <a:close/>
              </a:path>
            </a:pathLst>
          </a:custGeom>
          <a:blipFill rotWithShape="1">
            <a:blip r:embed="rId2">
              <a:alphaModFix/>
            </a:blip>
            <a:stretch>
              <a:fillRect/>
            </a:stretch>
          </a:blipFill>
          <a:ln>
            <a:noFill/>
          </a:ln>
        </p:spPr>
      </p:sp>
    </p:spTree>
    <p:extLst>
      <p:ext uri="{BB962C8B-B14F-4D97-AF65-F5344CB8AC3E}">
        <p14:creationId xmlns:p14="http://schemas.microsoft.com/office/powerpoint/2010/main" val="3471366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680"/>
        <p:cNvGrpSpPr/>
        <p:nvPr/>
      </p:nvGrpSpPr>
      <p:grpSpPr>
        <a:xfrm>
          <a:off x="0" y="0"/>
          <a:ext cx="0" cy="0"/>
          <a:chOff x="0" y="0"/>
          <a:chExt cx="0" cy="0"/>
        </a:xfrm>
      </p:grpSpPr>
      <p:sp>
        <p:nvSpPr>
          <p:cNvPr id="681" name="Google Shape;681;p47"/>
          <p:cNvSpPr txBox="1">
            <a:spLocks noGrp="1"/>
          </p:cNvSpPr>
          <p:nvPr>
            <p:ph type="title"/>
          </p:nvPr>
        </p:nvSpPr>
        <p:spPr>
          <a:xfrm>
            <a:off x="2057800" y="484367"/>
            <a:ext cx="8076400" cy="7636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r>
              <a:rPr lang="zh-TW" altLang="en-US"/>
              <a:t>按一下以編輯母片標題樣式</a:t>
            </a:r>
            <a:endParaRPr/>
          </a:p>
        </p:txBody>
      </p:sp>
      <p:sp>
        <p:nvSpPr>
          <p:cNvPr id="682" name="Google Shape;682;p47"/>
          <p:cNvSpPr txBox="1">
            <a:spLocks noGrp="1"/>
          </p:cNvSpPr>
          <p:nvPr>
            <p:ph type="subTitle" idx="1"/>
          </p:nvPr>
        </p:nvSpPr>
        <p:spPr>
          <a:xfrm>
            <a:off x="6500843" y="25393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3" name="Google Shape;683;p47"/>
          <p:cNvSpPr txBox="1">
            <a:spLocks noGrp="1"/>
          </p:cNvSpPr>
          <p:nvPr>
            <p:ph type="subTitle" idx="2"/>
          </p:nvPr>
        </p:nvSpPr>
        <p:spPr>
          <a:xfrm>
            <a:off x="6876751" y="2964800"/>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84" name="Google Shape;684;p47"/>
          <p:cNvSpPr txBox="1">
            <a:spLocks noGrp="1"/>
          </p:cNvSpPr>
          <p:nvPr>
            <p:ph type="subTitle" idx="3"/>
          </p:nvPr>
        </p:nvSpPr>
        <p:spPr>
          <a:xfrm>
            <a:off x="2376351" y="25393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5" name="Google Shape;685;p47"/>
          <p:cNvSpPr txBox="1">
            <a:spLocks noGrp="1"/>
          </p:cNvSpPr>
          <p:nvPr>
            <p:ph type="subTitle" idx="4"/>
          </p:nvPr>
        </p:nvSpPr>
        <p:spPr>
          <a:xfrm>
            <a:off x="2752500" y="2964800"/>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86" name="Google Shape;686;p47"/>
          <p:cNvSpPr txBox="1">
            <a:spLocks noGrp="1"/>
          </p:cNvSpPr>
          <p:nvPr>
            <p:ph type="subTitle" idx="5"/>
          </p:nvPr>
        </p:nvSpPr>
        <p:spPr>
          <a:xfrm>
            <a:off x="6500800" y="50860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7" name="Google Shape;687;p47"/>
          <p:cNvSpPr txBox="1">
            <a:spLocks noGrp="1"/>
          </p:cNvSpPr>
          <p:nvPr>
            <p:ph type="subTitle" idx="6"/>
          </p:nvPr>
        </p:nvSpPr>
        <p:spPr>
          <a:xfrm>
            <a:off x="6876751" y="5511504"/>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88" name="Google Shape;688;p47"/>
          <p:cNvSpPr txBox="1">
            <a:spLocks noGrp="1"/>
          </p:cNvSpPr>
          <p:nvPr>
            <p:ph type="subTitle" idx="7"/>
          </p:nvPr>
        </p:nvSpPr>
        <p:spPr>
          <a:xfrm>
            <a:off x="2376351" y="5086000"/>
            <a:ext cx="3314800" cy="476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100"/>
              <a:buFont typeface="Josefin Sans"/>
              <a:buNone/>
              <a:defRPr sz="3600" b="1">
                <a:solidFill>
                  <a:schemeClr val="dk1"/>
                </a:solidFill>
                <a:latin typeface="Josefin Sans"/>
                <a:ea typeface="Josefin Sans"/>
                <a:cs typeface="Josefin Sans"/>
                <a:sym typeface="Josefin Sans"/>
              </a:defRPr>
            </a:lvl1pPr>
            <a:lvl2pPr lvl="1" algn="ctr" rtl="0">
              <a:spcBef>
                <a:spcPts val="0"/>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2pPr>
            <a:lvl3pPr lvl="2"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3pPr>
            <a:lvl4pPr lvl="3"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4pPr>
            <a:lvl5pPr lvl="4"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5pPr>
            <a:lvl6pPr lvl="5"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6pPr>
            <a:lvl7pPr lvl="6"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7pPr>
            <a:lvl8pPr lvl="7" algn="ctr" rtl="0">
              <a:spcBef>
                <a:spcPts val="2133"/>
              </a:spcBef>
              <a:spcAft>
                <a:spcPts val="0"/>
              </a:spcAft>
              <a:buClr>
                <a:schemeClr val="dk1"/>
              </a:buClr>
              <a:buSzPts val="2100"/>
              <a:buFont typeface="Josefin Sans"/>
              <a:buNone/>
              <a:defRPr sz="2800" b="1">
                <a:solidFill>
                  <a:schemeClr val="dk1"/>
                </a:solidFill>
                <a:latin typeface="Josefin Sans"/>
                <a:ea typeface="Josefin Sans"/>
                <a:cs typeface="Josefin Sans"/>
                <a:sym typeface="Josefin Sans"/>
              </a:defRPr>
            </a:lvl8pPr>
            <a:lvl9pPr lvl="8" algn="ctr" rtl="0">
              <a:spcBef>
                <a:spcPts val="2133"/>
              </a:spcBef>
              <a:spcAft>
                <a:spcPts val="2133"/>
              </a:spcAft>
              <a:buClr>
                <a:schemeClr val="dk1"/>
              </a:buClr>
              <a:buSzPts val="2100"/>
              <a:buFont typeface="Josefin Sans"/>
              <a:buNone/>
              <a:defRPr sz="2800" b="1">
                <a:solidFill>
                  <a:schemeClr val="dk1"/>
                </a:solidFill>
                <a:latin typeface="Josefin Sans"/>
                <a:ea typeface="Josefin Sans"/>
                <a:cs typeface="Josefin Sans"/>
                <a:sym typeface="Josefin Sans"/>
              </a:defRPr>
            </a:lvl9pPr>
          </a:lstStyle>
          <a:p>
            <a:r>
              <a:rPr lang="zh-TW" altLang="en-US"/>
              <a:t>按一下以編輯母片副標題樣式</a:t>
            </a:r>
            <a:endParaRPr/>
          </a:p>
        </p:txBody>
      </p:sp>
      <p:sp>
        <p:nvSpPr>
          <p:cNvPr id="689" name="Google Shape;689;p47"/>
          <p:cNvSpPr txBox="1">
            <a:spLocks noGrp="1"/>
          </p:cNvSpPr>
          <p:nvPr>
            <p:ph type="subTitle" idx="8"/>
          </p:nvPr>
        </p:nvSpPr>
        <p:spPr>
          <a:xfrm>
            <a:off x="2752500" y="5511504"/>
            <a:ext cx="2562800" cy="82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spcBef>
                <a:spcPts val="0"/>
              </a:spcBef>
              <a:spcAft>
                <a:spcPts val="0"/>
              </a:spcAft>
              <a:buSzPts val="1400"/>
              <a:buNone/>
              <a:defRPr/>
            </a:lvl2pPr>
            <a:lvl3pPr lvl="2" algn="ctr" rtl="0">
              <a:spcBef>
                <a:spcPts val="2133"/>
              </a:spcBef>
              <a:spcAft>
                <a:spcPts val="0"/>
              </a:spcAft>
              <a:buSzPts val="1400"/>
              <a:buNone/>
              <a:defRPr/>
            </a:lvl3pPr>
            <a:lvl4pPr lvl="3" algn="ctr" rtl="0">
              <a:spcBef>
                <a:spcPts val="2133"/>
              </a:spcBef>
              <a:spcAft>
                <a:spcPts val="0"/>
              </a:spcAft>
              <a:buSzPts val="1400"/>
              <a:buNone/>
              <a:defRPr/>
            </a:lvl4pPr>
            <a:lvl5pPr lvl="4" algn="ctr" rtl="0">
              <a:spcBef>
                <a:spcPts val="2133"/>
              </a:spcBef>
              <a:spcAft>
                <a:spcPts val="0"/>
              </a:spcAft>
              <a:buSzPts val="1400"/>
              <a:buNone/>
              <a:defRPr/>
            </a:lvl5pPr>
            <a:lvl6pPr lvl="5" algn="ctr" rtl="0">
              <a:spcBef>
                <a:spcPts val="2133"/>
              </a:spcBef>
              <a:spcAft>
                <a:spcPts val="0"/>
              </a:spcAft>
              <a:buSzPts val="1400"/>
              <a:buNone/>
              <a:defRPr/>
            </a:lvl6pPr>
            <a:lvl7pPr lvl="6" algn="ctr" rtl="0">
              <a:spcBef>
                <a:spcPts val="2133"/>
              </a:spcBef>
              <a:spcAft>
                <a:spcPts val="0"/>
              </a:spcAft>
              <a:buSzPts val="1400"/>
              <a:buNone/>
              <a:defRPr/>
            </a:lvl7pPr>
            <a:lvl8pPr lvl="7" algn="ctr" rtl="0">
              <a:spcBef>
                <a:spcPts val="2133"/>
              </a:spcBef>
              <a:spcAft>
                <a:spcPts val="0"/>
              </a:spcAft>
              <a:buSzPts val="1400"/>
              <a:buNone/>
              <a:defRPr/>
            </a:lvl8pPr>
            <a:lvl9pPr lvl="8" algn="ctr" rtl="0">
              <a:spcBef>
                <a:spcPts val="2133"/>
              </a:spcBef>
              <a:spcAft>
                <a:spcPts val="2133"/>
              </a:spcAft>
              <a:buSzPts val="1400"/>
              <a:buNone/>
              <a:defRPr/>
            </a:lvl9pPr>
          </a:lstStyle>
          <a:p>
            <a:r>
              <a:rPr lang="zh-TW" altLang="en-US"/>
              <a:t>按一下以編輯母片副標題樣式</a:t>
            </a:r>
            <a:endParaRPr/>
          </a:p>
        </p:txBody>
      </p:sp>
      <p:sp>
        <p:nvSpPr>
          <p:cNvPr id="690" name="Google Shape;690;p47"/>
          <p:cNvSpPr/>
          <p:nvPr/>
        </p:nvSpPr>
        <p:spPr>
          <a:xfrm rot="-5400000" flipH="1">
            <a:off x="-4129329" y="2922829"/>
            <a:ext cx="9186761" cy="1173337"/>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1" name="Google Shape;691;p47"/>
          <p:cNvSpPr/>
          <p:nvPr/>
        </p:nvSpPr>
        <p:spPr>
          <a:xfrm rot="5400000">
            <a:off x="-2561733" y="4131251"/>
            <a:ext cx="5695767" cy="156993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2" name="Google Shape;692;p47"/>
          <p:cNvSpPr/>
          <p:nvPr/>
        </p:nvSpPr>
        <p:spPr>
          <a:xfrm rot="147" flipH="1">
            <a:off x="-535861" y="4240130"/>
            <a:ext cx="1873119" cy="279179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3" name="Google Shape;693;p47"/>
          <p:cNvSpPr/>
          <p:nvPr/>
        </p:nvSpPr>
        <p:spPr>
          <a:xfrm rot="-5400000" flipH="1">
            <a:off x="1119281" y="5152752"/>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4" name="Google Shape;694;p47"/>
          <p:cNvSpPr/>
          <p:nvPr/>
        </p:nvSpPr>
        <p:spPr>
          <a:xfrm rot="-5400000" flipH="1">
            <a:off x="502015" y="1446652"/>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5" name="Google Shape;695;p47"/>
          <p:cNvSpPr/>
          <p:nvPr/>
        </p:nvSpPr>
        <p:spPr>
          <a:xfrm rot="-5400000" flipH="1">
            <a:off x="1265315" y="2307852"/>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6" name="Google Shape;696;p47"/>
          <p:cNvSpPr/>
          <p:nvPr/>
        </p:nvSpPr>
        <p:spPr>
          <a:xfrm rot="5400000" flipH="1">
            <a:off x="7107590" y="2922829"/>
            <a:ext cx="9186761" cy="1173337"/>
          </a:xfrm>
          <a:custGeom>
            <a:avLst/>
            <a:gdLst/>
            <a:ahLst/>
            <a:cxnLst/>
            <a:rect l="l" t="t" r="r" b="b"/>
            <a:pathLst>
              <a:path w="79484" h="14785" extrusionOk="0">
                <a:moveTo>
                  <a:pt x="64823" y="0"/>
                </a:moveTo>
                <a:cubicBezTo>
                  <a:pt x="56730" y="0"/>
                  <a:pt x="48629" y="357"/>
                  <a:pt x="40537" y="566"/>
                </a:cubicBezTo>
                <a:cubicBezTo>
                  <a:pt x="32882" y="767"/>
                  <a:pt x="25204" y="856"/>
                  <a:pt x="17548" y="856"/>
                </a:cubicBezTo>
                <a:lnTo>
                  <a:pt x="6188" y="856"/>
                </a:lnTo>
                <a:cubicBezTo>
                  <a:pt x="5806" y="856"/>
                  <a:pt x="5327" y="841"/>
                  <a:pt x="4808" y="841"/>
                </a:cubicBezTo>
                <a:cubicBezTo>
                  <a:pt x="2720" y="841"/>
                  <a:pt x="0" y="1085"/>
                  <a:pt x="519" y="3534"/>
                </a:cubicBezTo>
                <a:cubicBezTo>
                  <a:pt x="1166" y="6614"/>
                  <a:pt x="4269" y="9560"/>
                  <a:pt x="6746" y="11190"/>
                </a:cubicBezTo>
                <a:cubicBezTo>
                  <a:pt x="10540" y="13712"/>
                  <a:pt x="15160" y="14738"/>
                  <a:pt x="19713" y="14783"/>
                </a:cubicBezTo>
                <a:cubicBezTo>
                  <a:pt x="19807" y="14784"/>
                  <a:pt x="19901" y="14784"/>
                  <a:pt x="19995" y="14784"/>
                </a:cubicBezTo>
                <a:cubicBezTo>
                  <a:pt x="22334" y="14784"/>
                  <a:pt x="24671" y="14518"/>
                  <a:pt x="26967" y="14024"/>
                </a:cubicBezTo>
                <a:cubicBezTo>
                  <a:pt x="29891" y="13377"/>
                  <a:pt x="32703" y="12350"/>
                  <a:pt x="35515" y="11324"/>
                </a:cubicBezTo>
                <a:cubicBezTo>
                  <a:pt x="42724" y="8712"/>
                  <a:pt x="50045" y="6235"/>
                  <a:pt x="57633" y="5141"/>
                </a:cubicBezTo>
                <a:cubicBezTo>
                  <a:pt x="61727" y="4546"/>
                  <a:pt x="65864" y="4360"/>
                  <a:pt x="70011" y="4360"/>
                </a:cubicBezTo>
                <a:cubicBezTo>
                  <a:pt x="73167" y="4360"/>
                  <a:pt x="76330" y="4468"/>
                  <a:pt x="79484" y="4583"/>
                </a:cubicBezTo>
                <a:cubicBezTo>
                  <a:pt x="79461" y="3222"/>
                  <a:pt x="79439" y="1860"/>
                  <a:pt x="79439" y="499"/>
                </a:cubicBezTo>
                <a:cubicBezTo>
                  <a:pt x="74572" y="130"/>
                  <a:pt x="69699" y="0"/>
                  <a:pt x="648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7" name="Google Shape;697;p47"/>
          <p:cNvSpPr/>
          <p:nvPr/>
        </p:nvSpPr>
        <p:spPr>
          <a:xfrm rot="-5400000">
            <a:off x="9030987" y="1317811"/>
            <a:ext cx="5695767" cy="1569933"/>
          </a:xfrm>
          <a:custGeom>
            <a:avLst/>
            <a:gdLst/>
            <a:ahLst/>
            <a:cxnLst/>
            <a:rect l="l" t="t" r="r" b="b"/>
            <a:pathLst>
              <a:path w="49839" h="23502" extrusionOk="0">
                <a:moveTo>
                  <a:pt x="12527" y="1"/>
                </a:moveTo>
                <a:cubicBezTo>
                  <a:pt x="11413" y="1"/>
                  <a:pt x="10247" y="125"/>
                  <a:pt x="9017" y="410"/>
                </a:cubicBezTo>
                <a:cubicBezTo>
                  <a:pt x="4486" y="1459"/>
                  <a:pt x="402" y="6325"/>
                  <a:pt x="157" y="11280"/>
                </a:cubicBezTo>
                <a:cubicBezTo>
                  <a:pt x="0" y="14650"/>
                  <a:pt x="1518" y="19694"/>
                  <a:pt x="5468" y="22238"/>
                </a:cubicBezTo>
                <a:cubicBezTo>
                  <a:pt x="6967" y="23186"/>
                  <a:pt x="8215" y="23502"/>
                  <a:pt x="9471" y="23502"/>
                </a:cubicBezTo>
                <a:cubicBezTo>
                  <a:pt x="10404" y="23502"/>
                  <a:pt x="11341" y="23327"/>
                  <a:pt x="12387" y="23109"/>
                </a:cubicBezTo>
                <a:cubicBezTo>
                  <a:pt x="23723" y="20797"/>
                  <a:pt x="35152" y="18016"/>
                  <a:pt x="46692" y="18016"/>
                </a:cubicBezTo>
                <a:cubicBezTo>
                  <a:pt x="47740" y="18016"/>
                  <a:pt x="48789" y="18039"/>
                  <a:pt x="49839" y="18087"/>
                </a:cubicBezTo>
                <a:cubicBezTo>
                  <a:pt x="49214" y="15520"/>
                  <a:pt x="49147" y="12820"/>
                  <a:pt x="48500" y="10253"/>
                </a:cubicBezTo>
                <a:cubicBezTo>
                  <a:pt x="47830" y="7664"/>
                  <a:pt x="46245" y="3624"/>
                  <a:pt x="43723" y="2486"/>
                </a:cubicBezTo>
                <a:cubicBezTo>
                  <a:pt x="43091" y="2196"/>
                  <a:pt x="42479" y="2074"/>
                  <a:pt x="41873" y="2074"/>
                </a:cubicBezTo>
                <a:cubicBezTo>
                  <a:pt x="38847" y="2074"/>
                  <a:pt x="35967" y="5108"/>
                  <a:pt x="31336" y="5276"/>
                </a:cubicBezTo>
                <a:cubicBezTo>
                  <a:pt x="31216" y="5280"/>
                  <a:pt x="31096" y="5282"/>
                  <a:pt x="30977" y="5282"/>
                </a:cubicBezTo>
                <a:cubicBezTo>
                  <a:pt x="24835" y="5282"/>
                  <a:pt x="19797" y="1"/>
                  <a:pt x="12527" y="1"/>
                </a:cubicBez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8" name="Google Shape;698;p47"/>
          <p:cNvSpPr/>
          <p:nvPr/>
        </p:nvSpPr>
        <p:spPr>
          <a:xfrm rot="-10799853" flipH="1">
            <a:off x="10827763" y="-12933"/>
            <a:ext cx="1873119" cy="2791797"/>
          </a:xfrm>
          <a:custGeom>
            <a:avLst/>
            <a:gdLst/>
            <a:ahLst/>
            <a:cxnLst/>
            <a:rect l="l" t="t" r="r" b="b"/>
            <a:pathLst>
              <a:path w="24039" h="44420" extrusionOk="0">
                <a:moveTo>
                  <a:pt x="17715" y="1"/>
                </a:moveTo>
                <a:cubicBezTo>
                  <a:pt x="16371" y="1"/>
                  <a:pt x="14900" y="541"/>
                  <a:pt x="13704" y="2213"/>
                </a:cubicBezTo>
                <a:cubicBezTo>
                  <a:pt x="10848" y="6185"/>
                  <a:pt x="15289" y="12211"/>
                  <a:pt x="13392" y="17300"/>
                </a:cubicBezTo>
                <a:cubicBezTo>
                  <a:pt x="11272" y="22947"/>
                  <a:pt x="1" y="24509"/>
                  <a:pt x="1384" y="34262"/>
                </a:cubicBezTo>
                <a:cubicBezTo>
                  <a:pt x="2268" y="40412"/>
                  <a:pt x="11808" y="44419"/>
                  <a:pt x="18141" y="44419"/>
                </a:cubicBezTo>
                <a:cubicBezTo>
                  <a:pt x="19486" y="44419"/>
                  <a:pt x="20686" y="44239"/>
                  <a:pt x="21628" y="43860"/>
                </a:cubicBezTo>
                <a:cubicBezTo>
                  <a:pt x="21918" y="43748"/>
                  <a:pt x="23413" y="36851"/>
                  <a:pt x="23480" y="36048"/>
                </a:cubicBezTo>
                <a:cubicBezTo>
                  <a:pt x="24038" y="28549"/>
                  <a:pt x="24016" y="20983"/>
                  <a:pt x="23369" y="13484"/>
                </a:cubicBezTo>
                <a:cubicBezTo>
                  <a:pt x="23056" y="9890"/>
                  <a:pt x="22699" y="6252"/>
                  <a:pt x="22186" y="2681"/>
                </a:cubicBezTo>
                <a:cubicBezTo>
                  <a:pt x="22052" y="1766"/>
                  <a:pt x="22141" y="2168"/>
                  <a:pt x="21315" y="1320"/>
                </a:cubicBezTo>
                <a:cubicBezTo>
                  <a:pt x="20767" y="784"/>
                  <a:pt x="19333" y="1"/>
                  <a:pt x="17715"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699" name="Google Shape;699;p47"/>
          <p:cNvSpPr/>
          <p:nvPr/>
        </p:nvSpPr>
        <p:spPr>
          <a:xfrm rot="5400000" flipH="1">
            <a:off x="10473439" y="682509"/>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0" name="Google Shape;700;p47"/>
          <p:cNvSpPr/>
          <p:nvPr/>
        </p:nvSpPr>
        <p:spPr>
          <a:xfrm rot="5400000" flipH="1">
            <a:off x="10827739" y="1648243"/>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1" name="Google Shape;701;p47"/>
          <p:cNvSpPr/>
          <p:nvPr/>
        </p:nvSpPr>
        <p:spPr>
          <a:xfrm rot="5400000" flipH="1">
            <a:off x="11445005" y="5354343"/>
            <a:ext cx="218000" cy="218000"/>
          </a:xfrm>
          <a:prstGeom prst="ellipse">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2" name="Google Shape;702;p47"/>
          <p:cNvSpPr/>
          <p:nvPr/>
        </p:nvSpPr>
        <p:spPr>
          <a:xfrm rot="5400000" flipH="1">
            <a:off x="10768505" y="4579543"/>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
        <p:nvSpPr>
          <p:cNvPr id="703" name="Google Shape;703;p47"/>
          <p:cNvSpPr/>
          <p:nvPr/>
        </p:nvSpPr>
        <p:spPr>
          <a:xfrm rot="-5400000" flipH="1">
            <a:off x="1560381" y="6204885"/>
            <a:ext cx="131200" cy="131600"/>
          </a:xfrm>
          <a:prstGeom prst="ellipse">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p>
        </p:txBody>
      </p:sp>
    </p:spTree>
    <p:extLst>
      <p:ext uri="{BB962C8B-B14F-4D97-AF65-F5344CB8AC3E}">
        <p14:creationId xmlns:p14="http://schemas.microsoft.com/office/powerpoint/2010/main" val="1796125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0059311" y="877033"/>
            <a:ext cx="1732400" cy="577200"/>
          </a:xfrm>
          <a:prstGeom prst="triangle">
            <a:avLst>
              <a:gd name="adj" fmla="val 32425"/>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nvGrpSpPr>
          <p:cNvPr id="11" name="Google Shape;11;p2"/>
          <p:cNvGrpSpPr/>
          <p:nvPr/>
        </p:nvGrpSpPr>
        <p:grpSpPr>
          <a:xfrm>
            <a:off x="0" y="-9451"/>
            <a:ext cx="11548531" cy="6867451"/>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nvGrpSpPr>
          <p:cNvPr id="14" name="Google Shape;14;p2"/>
          <p:cNvGrpSpPr/>
          <p:nvPr/>
        </p:nvGrpSpPr>
        <p:grpSpPr>
          <a:xfrm rot="10800000" flipH="1">
            <a:off x="2" y="1454351"/>
            <a:ext cx="11796669" cy="3949300"/>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latin typeface="Arvo"/>
                <a:ea typeface="Arvo"/>
                <a:cs typeface="Arvo"/>
                <a:sym typeface="Arvo"/>
              </a:endParaRPr>
            </a:p>
          </p:txBody>
        </p:sp>
      </p:grpSp>
      <p:grpSp>
        <p:nvGrpSpPr>
          <p:cNvPr id="17" name="Google Shape;17;p2"/>
          <p:cNvGrpSpPr/>
          <p:nvPr/>
        </p:nvGrpSpPr>
        <p:grpSpPr>
          <a:xfrm>
            <a:off x="4902982" y="5704465"/>
            <a:ext cx="7307772" cy="577328"/>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67"/>
              </a:p>
            </p:txBody>
          </p:sp>
        </p:grpSp>
      </p:grpSp>
      <p:sp>
        <p:nvSpPr>
          <p:cNvPr id="22" name="Google Shape;22;p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baseline="0">
                <a:latin typeface="Times New Roman" panose="02020603050405020304" pitchFamily="18" charset="0"/>
                <a:ea typeface="微軟正黑體 Light" panose="020B0304030504040204" pitchFamily="34" charset="-120"/>
              </a:defRPr>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dirty="0"/>
          </a:p>
        </p:txBody>
      </p:sp>
    </p:spTree>
    <p:extLst>
      <p:ext uri="{BB962C8B-B14F-4D97-AF65-F5344CB8AC3E}">
        <p14:creationId xmlns:p14="http://schemas.microsoft.com/office/powerpoint/2010/main" val="28680087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97744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ne-column text 2">
  <p:cSld name="One-column text 2">
    <p:spTree>
      <p:nvGrpSpPr>
        <p:cNvPr id="1" name="Shape 69"/>
        <p:cNvGrpSpPr/>
        <p:nvPr/>
      </p:nvGrpSpPr>
      <p:grpSpPr>
        <a:xfrm>
          <a:off x="0" y="0"/>
          <a:ext cx="0" cy="0"/>
          <a:chOff x="0" y="0"/>
          <a:chExt cx="0" cy="0"/>
        </a:xfrm>
      </p:grpSpPr>
      <p:sp>
        <p:nvSpPr>
          <p:cNvPr id="70" name="Google Shape;70;p14"/>
          <p:cNvSpPr txBox="1">
            <a:spLocks noGrp="1"/>
          </p:cNvSpPr>
          <p:nvPr>
            <p:ph type="subTitle" idx="1"/>
          </p:nvPr>
        </p:nvSpPr>
        <p:spPr>
          <a:xfrm>
            <a:off x="3512200" y="2088900"/>
            <a:ext cx="5167600" cy="124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71" name="Google Shape;71;p14"/>
          <p:cNvSpPr txBox="1">
            <a:spLocks noGrp="1"/>
          </p:cNvSpPr>
          <p:nvPr>
            <p:ph type="title"/>
          </p:nvPr>
        </p:nvSpPr>
        <p:spPr>
          <a:xfrm>
            <a:off x="2671600" y="450100"/>
            <a:ext cx="6848800" cy="1012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4000"/>
              <a:buNone/>
              <a:defRPr/>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Tree>
    <p:extLst>
      <p:ext uri="{BB962C8B-B14F-4D97-AF65-F5344CB8AC3E}">
        <p14:creationId xmlns:p14="http://schemas.microsoft.com/office/powerpoint/2010/main" val="294489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頁尾版面配置區 4">
            <a:extLst>
              <a:ext uri="{FF2B5EF4-FFF2-40B4-BE49-F238E27FC236}">
                <a16:creationId xmlns:a16="http://schemas.microsoft.com/office/drawing/2014/main" id="{BDB16155-303B-403D-8B49-D4CEE47D6863}"/>
              </a:ext>
            </a:extLst>
          </p:cNvPr>
          <p:cNvSpPr>
            <a:spLocks noGrp="1"/>
          </p:cNvSpPr>
          <p:nvPr>
            <p:ph type="ftr" sz="quarter" idx="3"/>
          </p:nvPr>
        </p:nvSpPr>
        <p:spPr>
          <a:xfrm>
            <a:off x="338530" y="6356350"/>
            <a:ext cx="4114800" cy="365125"/>
          </a:xfrm>
          <a:prstGeom prst="rect">
            <a:avLst/>
          </a:prstGeom>
        </p:spPr>
        <p:txBody>
          <a:bodyPr vert="horz" lIns="91440" tIns="45720" rIns="91440" bIns="45720" rtlCol="0" anchor="ctr"/>
          <a:lstStyle>
            <a:lvl1pPr algn="l">
              <a:defRPr sz="1200">
                <a:solidFill>
                  <a:schemeClr val="bg2"/>
                </a:solidFill>
                <a:latin typeface="Microsoft JhengHei UI" panose="020B0604030504040204" pitchFamily="34" charset="-120"/>
                <a:ea typeface="Microsoft JhengHei UI" panose="020B0604030504040204" pitchFamily="34" charset="-120"/>
              </a:defRPr>
            </a:lvl1pPr>
          </a:lstStyle>
          <a:p>
            <a:r>
              <a:rPr lang="zh-TW" altLang="en-US" noProof="0"/>
              <a:t>新增頁尾</a:t>
            </a:r>
          </a:p>
        </p:txBody>
      </p:sp>
      <p:sp>
        <p:nvSpPr>
          <p:cNvPr id="6" name="投影片編號版面配置區 5">
            <a:extLst>
              <a:ext uri="{FF2B5EF4-FFF2-40B4-BE49-F238E27FC236}">
                <a16:creationId xmlns:a16="http://schemas.microsoft.com/office/drawing/2014/main" id="{6B915EF5-4ABE-4759-AC09-679CD6083A55}"/>
              </a:ext>
            </a:extLst>
          </p:cNvPr>
          <p:cNvSpPr>
            <a:spLocks noGrp="1"/>
          </p:cNvSpPr>
          <p:nvPr>
            <p:ph type="sldNum" sz="quarter" idx="4"/>
          </p:nvPr>
        </p:nvSpPr>
        <p:spPr>
          <a:xfrm>
            <a:off x="11146971" y="6356350"/>
            <a:ext cx="740227" cy="365125"/>
          </a:xfrm>
          <a:prstGeom prst="rect">
            <a:avLst/>
          </a:prstGeom>
        </p:spPr>
        <p:txBody>
          <a:bodyPr vert="horz" lIns="91440" tIns="45720" rIns="91440" bIns="45720" rtlCol="0" anchor="ctr"/>
          <a:lstStyle>
            <a:lvl1pPr algn="r">
              <a:defRPr sz="1200">
                <a:solidFill>
                  <a:schemeClr val="bg2"/>
                </a:solidFill>
                <a:latin typeface="Microsoft JhengHei UI" panose="020B0604030504040204" pitchFamily="34" charset="-120"/>
                <a:ea typeface="Microsoft JhengHei UI" panose="020B0604030504040204" pitchFamily="34" charset="-120"/>
              </a:defRPr>
            </a:lvl1pPr>
          </a:lstStyle>
          <a:p>
            <a:fld id="{8699F50C-BE38-4BD0-BA84-9B090E1F2B9B}" type="slidenum">
              <a:rPr lang="en-US" altLang="zh-TW" noProof="0" smtClean="0"/>
              <a:pPr/>
              <a:t>‹#›</a:t>
            </a:fld>
            <a:endParaRPr lang="zh-TW" altLang="en-US" noProof="0"/>
          </a:p>
        </p:txBody>
      </p:sp>
      <p:sp>
        <p:nvSpPr>
          <p:cNvPr id="9" name="標題版面配置區 8">
            <a:extLst>
              <a:ext uri="{FF2B5EF4-FFF2-40B4-BE49-F238E27FC236}">
                <a16:creationId xmlns:a16="http://schemas.microsoft.com/office/drawing/2014/main" id="{AA2D2B61-D240-024D-AD60-4162EF1528B9}"/>
              </a:ext>
            </a:extLst>
          </p:cNvPr>
          <p:cNvSpPr>
            <a:spLocks noGrp="1"/>
          </p:cNvSpPr>
          <p:nvPr>
            <p:ph type="title"/>
          </p:nvPr>
        </p:nvSpPr>
        <p:spPr>
          <a:xfrm>
            <a:off x="518678" y="209029"/>
            <a:ext cx="10835122" cy="1147968"/>
          </a:xfrm>
          <a:prstGeom prst="rect">
            <a:avLst/>
          </a:prstGeom>
        </p:spPr>
        <p:txBody>
          <a:bodyPr vert="horz" lIns="91440" tIns="45720" rIns="91440" bIns="0" rtlCol="0" anchor="b">
            <a:normAutofit/>
          </a:bodyPr>
          <a:lstStyle/>
          <a:p>
            <a:pPr rtl="0"/>
            <a:r>
              <a:rPr lang="zh-TW" altLang="en-US" noProof="0"/>
              <a:t>按一下以編輯母片標題樣式</a:t>
            </a:r>
          </a:p>
        </p:txBody>
      </p:sp>
    </p:spTree>
    <p:extLst>
      <p:ext uri="{BB962C8B-B14F-4D97-AF65-F5344CB8AC3E}">
        <p14:creationId xmlns:p14="http://schemas.microsoft.com/office/powerpoint/2010/main" val="156488508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85" r:id="rId3"/>
    <p:sldLayoutId id="2147483706" r:id="rId4"/>
    <p:sldLayoutId id="2147483708" r:id="rId5"/>
    <p:sldLayoutId id="2147483704" r:id="rId6"/>
    <p:sldLayoutId id="2147483689" r:id="rId7"/>
    <p:sldLayoutId id="2147483668" r:id="rId8"/>
    <p:sldLayoutId id="2147483707" r:id="rId9"/>
    <p:sldLayoutId id="2147483710" r:id="rId10"/>
    <p:sldLayoutId id="2147483711" r:id="rId11"/>
    <p:sldLayoutId id="2147483712" r:id="rId12"/>
    <p:sldLayoutId id="2147483713" r:id="rId13"/>
    <p:sldLayoutId id="2147483714" r:id="rId14"/>
    <p:sldLayoutId id="2147483715" r:id="rId15"/>
    <p:sldLayoutId id="2147483716" r:id="rId16"/>
    <p:sldLayoutId id="2147483692" r:id="rId17"/>
    <p:sldLayoutId id="2147483697" r:id="rId18"/>
    <p:sldLayoutId id="2147483674"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9" r:id="rId30"/>
    <p:sldLayoutId id="2147483731" r:id="rId31"/>
    <p:sldLayoutId id="2147483732" r:id="rId32"/>
  </p:sldLayoutIdLst>
  <p:hf hdr="0"/>
  <p:txStyles>
    <p:titleStyle>
      <a:lvl1pPr algn="l" defTabSz="914400" rtl="0" eaLnBrk="1" latinLnBrk="0" hangingPunct="1">
        <a:lnSpc>
          <a:spcPct val="90000"/>
        </a:lnSpc>
        <a:spcBef>
          <a:spcPct val="0"/>
        </a:spcBef>
        <a:buNone/>
        <a:defRPr lang="en-IN" sz="4400" b="1" kern="1200">
          <a:solidFill>
            <a:schemeClr val="accent1"/>
          </a:solidFill>
          <a:latin typeface="Microsoft JhengHei UI" panose="020B0604030504040204" pitchFamily="34" charset="-120"/>
          <a:ea typeface="Microsoft JhengHei UI" panose="020B0604030504040204" pitchFamily="34" charset="-120"/>
          <a:cs typeface="+mj-cs"/>
        </a:defRPr>
      </a:lvl1pPr>
    </p:titleStyle>
    <p:bodyStyle>
      <a:lvl1pPr marL="228600" indent="-228600" algn="l" defTabSz="914400" rtl="0" eaLnBrk="1" latinLnBrk="0" hangingPunct="1">
        <a:lnSpc>
          <a:spcPct val="90000"/>
        </a:lnSpc>
        <a:spcBef>
          <a:spcPts val="1000"/>
        </a:spcBef>
        <a:buClr>
          <a:srgbClr val="2E7A40"/>
        </a:buClr>
        <a:buFont typeface="Arial" panose="020B0604020202020204" pitchFamily="34" charset="0"/>
        <a:buChar char="•"/>
        <a:defRPr lang="en-US" sz="24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2E7A40"/>
        </a:buClr>
        <a:buFont typeface="Arial" panose="020B0604020202020204" pitchFamily="34" charset="0"/>
        <a:buChar char="•"/>
        <a:defRPr lang="en-US" sz="20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2E7A40"/>
        </a:buClr>
        <a:buFont typeface="Arial" panose="020B0604020202020204" pitchFamily="34" charset="0"/>
        <a:buChar char="•"/>
        <a:defRPr lang="en-US" sz="1800" kern="1200" dirty="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E7A40"/>
        </a:buClr>
        <a:buFont typeface="Arial" panose="020B0604020202020204" pitchFamily="34" charset="0"/>
        <a:buChar char="•"/>
        <a:defRPr lang="en-US" sz="1600" kern="1200" dirty="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2E7A40"/>
        </a:buClr>
        <a:buFont typeface="Arial" panose="020B0604020202020204" pitchFamily="34" charset="0"/>
        <a:buChar char="•"/>
        <a:defRPr lang="en-IN"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library.pu.edu.tw/" TargetMode="External"/><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17.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library.pu.edu.tw/" TargetMode="Externa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hyperlink" Target="https://webpacx.lib.pu.edu.tw/" TargetMode="External"/><Relationship Id="rId2" Type="http://schemas.openxmlformats.org/officeDocument/2006/relationships/image" Target="../media/image25.png"/><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hyperlink" Target="https://library.pu.edu.tw/" TargetMode="External"/><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7.xml"/><Relationship Id="rId4" Type="http://schemas.openxmlformats.org/officeDocument/2006/relationships/hyperlink" Target="https://pu.ebook.hyread.com.tw/"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hyperlink" Target="https://jumper.lib.pu.edu.tw/resourceDetail?resourceType=databases&amp;id=11V202100" TargetMode="External"/><Relationship Id="rId2" Type="http://schemas.openxmlformats.org/officeDocument/2006/relationships/image" Target="../media/image5.png"/><Relationship Id="rId1" Type="http://schemas.openxmlformats.org/officeDocument/2006/relationships/slideLayout" Target="../slideLayouts/slideLayout17.xml"/><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jumper.lib.pu.edu.tw/resourceDetail?resourceType=databases&amp;id=101100100" TargetMode="External"/><Relationship Id="rId1" Type="http://schemas.openxmlformats.org/officeDocument/2006/relationships/slideLayout" Target="../slideLayouts/slideLayout1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4.xml"/><Relationship Id="rId5" Type="http://schemas.openxmlformats.org/officeDocument/2006/relationships/image" Target="../media/image52.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jumper.lib.pu.edu.tw/resourceDetail?resourceType=databases&amp;id=10H20C100" TargetMode="Externa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jumper.lib.pu.edu.tw/resourceDetail?resourceType=databases&amp;id=10H20C100" TargetMode="Externa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jumper.lib.pu.edu.tw/sendURLApiV3?dbid=LDB0045" TargetMode="Externa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research.ebsco.com/c/4wk2ns/search?defaultdb=n5h" TargetMode="Externa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tmp"/><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7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3" name="Google Shape;63;p11"/>
          <p:cNvSpPr txBox="1"/>
          <p:nvPr/>
        </p:nvSpPr>
        <p:spPr>
          <a:xfrm>
            <a:off x="2336095" y="2471959"/>
            <a:ext cx="9523600" cy="2708434"/>
          </a:xfrm>
          <a:prstGeom prst="rect">
            <a:avLst/>
          </a:prstGeom>
          <a:noFill/>
          <a:ln>
            <a:noFill/>
          </a:ln>
        </p:spPr>
        <p:txBody>
          <a:bodyPr spcFirstLastPara="1" wrap="square" lIns="0" tIns="0" rIns="0" bIns="0" anchor="t" anchorCtr="0">
            <a:spAutoFit/>
          </a:bodyPr>
          <a:lstStyle/>
          <a:p>
            <a:pPr algn="ctr"/>
            <a:r>
              <a:rPr lang="zh-TW" altLang="en-US" sz="4400" b="1" dirty="0" smtClean="0">
                <a:solidFill>
                  <a:srgbClr val="63928F"/>
                </a:solidFill>
                <a:latin typeface="Archivo Black"/>
                <a:ea typeface="Archivo Black"/>
                <a:cs typeface="Archivo Black"/>
                <a:sym typeface="Archivo Black"/>
              </a:rPr>
              <a:t>周松濬老師</a:t>
            </a:r>
            <a:r>
              <a:rPr lang="zh-TW" altLang="en-US" sz="4400" b="1" dirty="0">
                <a:solidFill>
                  <a:srgbClr val="63928F"/>
                </a:solidFill>
                <a:latin typeface="Archivo Black"/>
                <a:ea typeface="Archivo Black"/>
                <a:cs typeface="Archivo Black"/>
                <a:sym typeface="Archivo Black"/>
              </a:rPr>
              <a:t>班級</a:t>
            </a:r>
            <a:br>
              <a:rPr lang="zh-TW" altLang="en-US" sz="4400" b="1" dirty="0">
                <a:solidFill>
                  <a:srgbClr val="63928F"/>
                </a:solidFill>
                <a:latin typeface="Archivo Black"/>
                <a:ea typeface="Archivo Black"/>
                <a:cs typeface="Archivo Black"/>
                <a:sym typeface="Archivo Black"/>
              </a:rPr>
            </a:br>
            <a:r>
              <a:rPr lang="zh-TW" altLang="en-US" sz="4400" b="1" dirty="0">
                <a:solidFill>
                  <a:srgbClr val="63928F"/>
                </a:solidFill>
                <a:latin typeface="Archivo Black"/>
                <a:ea typeface="Archivo Black"/>
                <a:cs typeface="Archivo Black"/>
                <a:sym typeface="Archivo Black"/>
              </a:rPr>
              <a:t>英二</a:t>
            </a:r>
            <a:r>
              <a:rPr lang="en-US" altLang="zh-TW" sz="4400" b="1" dirty="0">
                <a:solidFill>
                  <a:srgbClr val="63928F"/>
                </a:solidFill>
                <a:latin typeface="Archivo Black"/>
                <a:ea typeface="Archivo Black"/>
                <a:cs typeface="Archivo Black"/>
                <a:sym typeface="Archivo Black"/>
              </a:rPr>
              <a:t>A(b)</a:t>
            </a:r>
            <a:r>
              <a:rPr lang="zh-TW" altLang="en-US" sz="4400" b="1" dirty="0">
                <a:solidFill>
                  <a:srgbClr val="63928F"/>
                </a:solidFill>
                <a:latin typeface="Archivo Black"/>
                <a:ea typeface="Archivo Black"/>
                <a:cs typeface="Archivo Black"/>
                <a:sym typeface="Archivo Black"/>
              </a:rPr>
              <a:t>組</a:t>
            </a:r>
            <a:br>
              <a:rPr lang="zh-TW" altLang="en-US" sz="4400" b="1" dirty="0">
                <a:solidFill>
                  <a:srgbClr val="63928F"/>
                </a:solidFill>
                <a:latin typeface="Archivo Black"/>
                <a:ea typeface="Archivo Black"/>
                <a:cs typeface="Archivo Black"/>
                <a:sym typeface="Archivo Black"/>
              </a:rPr>
            </a:br>
            <a:r>
              <a:rPr lang="zh-TW" altLang="en-US" sz="4400" b="1" dirty="0">
                <a:solidFill>
                  <a:srgbClr val="63928F"/>
                </a:solidFill>
                <a:latin typeface="Archivo Black"/>
                <a:ea typeface="Archivo Black"/>
                <a:cs typeface="Archivo Black"/>
                <a:sym typeface="Archivo Black"/>
              </a:rPr>
              <a:t>中級英文作文</a:t>
            </a:r>
            <a:r>
              <a:rPr lang="en-US" altLang="zh-TW" sz="4400" b="1" dirty="0" smtClean="0">
                <a:solidFill>
                  <a:srgbClr val="63928F"/>
                </a:solidFill>
                <a:latin typeface="Archivo Black"/>
                <a:ea typeface="Archivo Black"/>
                <a:cs typeface="Archivo Black"/>
                <a:sym typeface="Archivo Black"/>
              </a:rPr>
              <a:t>(I</a:t>
            </a:r>
            <a:r>
              <a:rPr lang="en-US" altLang="zh-TW" sz="4400" b="1" dirty="0">
                <a:solidFill>
                  <a:srgbClr val="63928F"/>
                </a:solidFill>
                <a:latin typeface="Archivo Black"/>
                <a:ea typeface="Archivo Black"/>
                <a:cs typeface="Archivo Black"/>
                <a:sym typeface="Archivo Black"/>
              </a:rPr>
              <a:t>)</a:t>
            </a:r>
          </a:p>
          <a:p>
            <a:pPr algn="ctr"/>
            <a:r>
              <a:rPr lang="zh-TW" altLang="en-US" sz="4400" b="1" dirty="0">
                <a:solidFill>
                  <a:srgbClr val="63928F"/>
                </a:solidFill>
                <a:latin typeface="Archivo Black"/>
                <a:ea typeface="Archivo Black"/>
                <a:cs typeface="Archivo Black"/>
                <a:sym typeface="Archivo Black"/>
              </a:rPr>
              <a:t>圖書館資源研習</a:t>
            </a:r>
            <a:endParaRPr sz="4400" b="1" dirty="0"/>
          </a:p>
        </p:txBody>
      </p:sp>
      <p:grpSp>
        <p:nvGrpSpPr>
          <p:cNvPr id="71" name="Google Shape;71;p11"/>
          <p:cNvGrpSpPr/>
          <p:nvPr/>
        </p:nvGrpSpPr>
        <p:grpSpPr>
          <a:xfrm>
            <a:off x="9520260" y="-322875"/>
            <a:ext cx="1464358" cy="1464358"/>
            <a:chOff x="0" y="0"/>
            <a:chExt cx="812800" cy="812800"/>
          </a:xfrm>
        </p:grpSpPr>
        <p:sp>
          <p:nvSpPr>
            <p:cNvPr id="72" name="Google Shape;7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73" name="Google Shape;73;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74" name="Google Shape;74;p11"/>
          <p:cNvGrpSpPr/>
          <p:nvPr/>
        </p:nvGrpSpPr>
        <p:grpSpPr>
          <a:xfrm>
            <a:off x="10339513" y="306934"/>
            <a:ext cx="742483" cy="742483"/>
            <a:chOff x="0" y="0"/>
            <a:chExt cx="812800" cy="812800"/>
          </a:xfrm>
        </p:grpSpPr>
        <p:sp>
          <p:nvSpPr>
            <p:cNvPr id="75" name="Google Shape;7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76" name="Google Shape;76;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77" name="Google Shape;77;p11"/>
          <p:cNvGrpSpPr/>
          <p:nvPr/>
        </p:nvGrpSpPr>
        <p:grpSpPr>
          <a:xfrm>
            <a:off x="10615487" y="-511545"/>
            <a:ext cx="2057400" cy="2057400"/>
            <a:chOff x="0" y="0"/>
            <a:chExt cx="812800" cy="812800"/>
          </a:xfrm>
        </p:grpSpPr>
        <p:sp>
          <p:nvSpPr>
            <p:cNvPr id="78" name="Google Shape;7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79" name="Google Shape;79;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0" name="Google Shape;80;p11"/>
          <p:cNvGrpSpPr/>
          <p:nvPr/>
        </p:nvGrpSpPr>
        <p:grpSpPr>
          <a:xfrm>
            <a:off x="10552472" y="886774"/>
            <a:ext cx="728931" cy="728931"/>
            <a:chOff x="0" y="0"/>
            <a:chExt cx="812800" cy="812800"/>
          </a:xfrm>
        </p:grpSpPr>
        <p:sp>
          <p:nvSpPr>
            <p:cNvPr id="81" name="Google Shape;8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82" name="Google Shape;82;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3" name="Google Shape;83;p11"/>
          <p:cNvGrpSpPr/>
          <p:nvPr/>
        </p:nvGrpSpPr>
        <p:grpSpPr>
          <a:xfrm>
            <a:off x="11081996" y="1141483"/>
            <a:ext cx="1528377" cy="1528377"/>
            <a:chOff x="0" y="0"/>
            <a:chExt cx="812800" cy="812800"/>
          </a:xfrm>
        </p:grpSpPr>
        <p:sp>
          <p:nvSpPr>
            <p:cNvPr id="84" name="Google Shape;84;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85" name="Google Shape;85;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6" name="Google Shape;86;p11"/>
          <p:cNvGrpSpPr/>
          <p:nvPr/>
        </p:nvGrpSpPr>
        <p:grpSpPr>
          <a:xfrm>
            <a:off x="10252439" y="1601833"/>
            <a:ext cx="373529" cy="373529"/>
            <a:chOff x="0" y="0"/>
            <a:chExt cx="812800" cy="812800"/>
          </a:xfrm>
        </p:grpSpPr>
        <p:sp>
          <p:nvSpPr>
            <p:cNvPr id="87" name="Google Shape;87;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88" name="Google Shape;88;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89" name="Google Shape;89;p11"/>
          <p:cNvGrpSpPr/>
          <p:nvPr/>
        </p:nvGrpSpPr>
        <p:grpSpPr>
          <a:xfrm>
            <a:off x="9286112" y="1770986"/>
            <a:ext cx="234148" cy="234148"/>
            <a:chOff x="0" y="0"/>
            <a:chExt cx="812800" cy="812800"/>
          </a:xfrm>
        </p:grpSpPr>
        <p:sp>
          <p:nvSpPr>
            <p:cNvPr id="90" name="Google Shape;90;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91" name="Google Shape;91;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92" name="Google Shape;92;p11"/>
          <p:cNvGrpSpPr/>
          <p:nvPr/>
        </p:nvGrpSpPr>
        <p:grpSpPr>
          <a:xfrm>
            <a:off x="10481284" y="1898952"/>
            <a:ext cx="144685" cy="144685"/>
            <a:chOff x="0" y="0"/>
            <a:chExt cx="812800" cy="812800"/>
          </a:xfrm>
        </p:grpSpPr>
        <p:sp>
          <p:nvSpPr>
            <p:cNvPr id="93" name="Google Shape;93;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94" name="Google Shape;94;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95" name="Google Shape;95;p11"/>
          <p:cNvGrpSpPr/>
          <p:nvPr/>
        </p:nvGrpSpPr>
        <p:grpSpPr>
          <a:xfrm>
            <a:off x="531954" y="3482845"/>
            <a:ext cx="307692" cy="307692"/>
            <a:chOff x="0" y="0"/>
            <a:chExt cx="812800" cy="812800"/>
          </a:xfrm>
        </p:grpSpPr>
        <p:sp>
          <p:nvSpPr>
            <p:cNvPr id="96" name="Google Shape;9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97" name="Google Shape;97;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98" name="Google Shape;98;p11"/>
          <p:cNvGrpSpPr/>
          <p:nvPr/>
        </p:nvGrpSpPr>
        <p:grpSpPr>
          <a:xfrm>
            <a:off x="10738489" y="2005134"/>
            <a:ext cx="77004" cy="77004"/>
            <a:chOff x="0" y="0"/>
            <a:chExt cx="812800" cy="812800"/>
          </a:xfrm>
        </p:grpSpPr>
        <p:sp>
          <p:nvSpPr>
            <p:cNvPr id="99" name="Google Shape;9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00" name="Google Shape;100;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01" name="Google Shape;101;p11"/>
          <p:cNvGrpSpPr/>
          <p:nvPr/>
        </p:nvGrpSpPr>
        <p:grpSpPr>
          <a:xfrm>
            <a:off x="11827535" y="2305395"/>
            <a:ext cx="728931" cy="728931"/>
            <a:chOff x="0" y="0"/>
            <a:chExt cx="812800" cy="812800"/>
          </a:xfrm>
        </p:grpSpPr>
        <p:sp>
          <p:nvSpPr>
            <p:cNvPr id="102" name="Google Shape;10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103" name="Google Shape;103;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04" name="Google Shape;104;p11"/>
          <p:cNvGrpSpPr/>
          <p:nvPr/>
        </p:nvGrpSpPr>
        <p:grpSpPr>
          <a:xfrm>
            <a:off x="9025564" y="-159891"/>
            <a:ext cx="933650" cy="933650"/>
            <a:chOff x="0" y="0"/>
            <a:chExt cx="812800" cy="812800"/>
          </a:xfrm>
        </p:grpSpPr>
        <p:sp>
          <p:nvSpPr>
            <p:cNvPr id="105" name="Google Shape;10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06" name="Google Shape;106;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07" name="Google Shape;107;p11"/>
          <p:cNvGrpSpPr/>
          <p:nvPr/>
        </p:nvGrpSpPr>
        <p:grpSpPr>
          <a:xfrm>
            <a:off x="9959214" y="-349339"/>
            <a:ext cx="656273" cy="656273"/>
            <a:chOff x="0" y="0"/>
            <a:chExt cx="812800" cy="812800"/>
          </a:xfrm>
        </p:grpSpPr>
        <p:sp>
          <p:nvSpPr>
            <p:cNvPr id="108" name="Google Shape;10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109" name="Google Shape;109;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0" name="Google Shape;110;p11"/>
          <p:cNvGrpSpPr/>
          <p:nvPr/>
        </p:nvGrpSpPr>
        <p:grpSpPr>
          <a:xfrm rot="10800000">
            <a:off x="1337412" y="5756683"/>
            <a:ext cx="1464358" cy="1464358"/>
            <a:chOff x="0" y="0"/>
            <a:chExt cx="812800" cy="812800"/>
          </a:xfrm>
        </p:grpSpPr>
        <p:sp>
          <p:nvSpPr>
            <p:cNvPr id="111" name="Google Shape;11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112" name="Google Shape;112;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3" name="Google Shape;113;p11"/>
          <p:cNvGrpSpPr/>
          <p:nvPr/>
        </p:nvGrpSpPr>
        <p:grpSpPr>
          <a:xfrm rot="10800000">
            <a:off x="1240033" y="5848749"/>
            <a:ext cx="742483" cy="742483"/>
            <a:chOff x="0" y="0"/>
            <a:chExt cx="812800" cy="812800"/>
          </a:xfrm>
        </p:grpSpPr>
        <p:sp>
          <p:nvSpPr>
            <p:cNvPr id="114" name="Google Shape;114;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15" name="Google Shape;115;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6" name="Google Shape;116;p11"/>
          <p:cNvGrpSpPr/>
          <p:nvPr/>
        </p:nvGrpSpPr>
        <p:grpSpPr>
          <a:xfrm rot="10800000">
            <a:off x="-350858" y="5352311"/>
            <a:ext cx="2057400" cy="2057400"/>
            <a:chOff x="0" y="0"/>
            <a:chExt cx="812800" cy="812800"/>
          </a:xfrm>
        </p:grpSpPr>
        <p:sp>
          <p:nvSpPr>
            <p:cNvPr id="117" name="Google Shape;117;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118" name="Google Shape;118;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19" name="Google Shape;119;p11"/>
          <p:cNvGrpSpPr/>
          <p:nvPr/>
        </p:nvGrpSpPr>
        <p:grpSpPr>
          <a:xfrm rot="10800000">
            <a:off x="1040627" y="5282461"/>
            <a:ext cx="728931" cy="728931"/>
            <a:chOff x="0" y="0"/>
            <a:chExt cx="812800" cy="812800"/>
          </a:xfrm>
        </p:grpSpPr>
        <p:sp>
          <p:nvSpPr>
            <p:cNvPr id="120" name="Google Shape;120;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121" name="Google Shape;121;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22" name="Google Shape;122;p11"/>
          <p:cNvGrpSpPr/>
          <p:nvPr/>
        </p:nvGrpSpPr>
        <p:grpSpPr>
          <a:xfrm rot="10800000">
            <a:off x="-288345" y="4228306"/>
            <a:ext cx="1528377" cy="1528377"/>
            <a:chOff x="0" y="0"/>
            <a:chExt cx="812800" cy="812800"/>
          </a:xfrm>
        </p:grpSpPr>
        <p:sp>
          <p:nvSpPr>
            <p:cNvPr id="123" name="Google Shape;123;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24" name="Google Shape;124;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25" name="Google Shape;125;p11"/>
          <p:cNvGrpSpPr/>
          <p:nvPr/>
        </p:nvGrpSpPr>
        <p:grpSpPr>
          <a:xfrm rot="10800000">
            <a:off x="1696062" y="4922804"/>
            <a:ext cx="373529" cy="373529"/>
            <a:chOff x="0" y="0"/>
            <a:chExt cx="812800" cy="812800"/>
          </a:xfrm>
        </p:grpSpPr>
        <p:sp>
          <p:nvSpPr>
            <p:cNvPr id="126" name="Google Shape;12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27" name="Google Shape;127;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28" name="Google Shape;128;p11"/>
          <p:cNvGrpSpPr/>
          <p:nvPr/>
        </p:nvGrpSpPr>
        <p:grpSpPr>
          <a:xfrm rot="10800000">
            <a:off x="1696062" y="4854530"/>
            <a:ext cx="144685" cy="144685"/>
            <a:chOff x="0" y="0"/>
            <a:chExt cx="812800" cy="812800"/>
          </a:xfrm>
        </p:grpSpPr>
        <p:sp>
          <p:nvSpPr>
            <p:cNvPr id="129" name="Google Shape;12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C55"/>
            </a:solidFill>
            <a:ln>
              <a:noFill/>
            </a:ln>
          </p:spPr>
          <p:txBody>
            <a:bodyPr spcFirstLastPara="1" wrap="square" lIns="60950" tIns="60950" rIns="60950" bIns="60950" anchor="ctr" anchorCtr="0">
              <a:noAutofit/>
            </a:bodyPr>
            <a:lstStyle/>
            <a:p>
              <a:endParaRPr sz="1200"/>
            </a:p>
          </p:txBody>
        </p:sp>
        <p:sp>
          <p:nvSpPr>
            <p:cNvPr id="130" name="Google Shape;130;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31" name="Google Shape;131;p11"/>
          <p:cNvGrpSpPr/>
          <p:nvPr/>
        </p:nvGrpSpPr>
        <p:grpSpPr>
          <a:xfrm rot="10800000">
            <a:off x="1506536" y="4816027"/>
            <a:ext cx="77004" cy="77004"/>
            <a:chOff x="0" y="0"/>
            <a:chExt cx="812800" cy="812800"/>
          </a:xfrm>
        </p:grpSpPr>
        <p:sp>
          <p:nvSpPr>
            <p:cNvPr id="132" name="Google Shape;13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33" name="Google Shape;133;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34" name="Google Shape;134;p11"/>
          <p:cNvGrpSpPr/>
          <p:nvPr/>
        </p:nvGrpSpPr>
        <p:grpSpPr>
          <a:xfrm rot="10800000">
            <a:off x="-234436" y="3863840"/>
            <a:ext cx="728931" cy="728931"/>
            <a:chOff x="0" y="0"/>
            <a:chExt cx="812800" cy="812800"/>
          </a:xfrm>
        </p:grpSpPr>
        <p:sp>
          <p:nvSpPr>
            <p:cNvPr id="135" name="Google Shape;13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3928F"/>
            </a:solidFill>
            <a:ln>
              <a:noFill/>
            </a:ln>
          </p:spPr>
          <p:txBody>
            <a:bodyPr spcFirstLastPara="1" wrap="square" lIns="60950" tIns="60950" rIns="60950" bIns="60950" anchor="ctr" anchorCtr="0">
              <a:noAutofit/>
            </a:bodyPr>
            <a:lstStyle/>
            <a:p>
              <a:endParaRPr sz="1200"/>
            </a:p>
          </p:txBody>
        </p:sp>
        <p:sp>
          <p:nvSpPr>
            <p:cNvPr id="136" name="Google Shape;136;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37" name="Google Shape;137;p11"/>
          <p:cNvGrpSpPr/>
          <p:nvPr/>
        </p:nvGrpSpPr>
        <p:grpSpPr>
          <a:xfrm rot="10800000">
            <a:off x="2362816" y="6124407"/>
            <a:ext cx="933650" cy="933650"/>
            <a:chOff x="0" y="0"/>
            <a:chExt cx="812800" cy="812800"/>
          </a:xfrm>
        </p:grpSpPr>
        <p:sp>
          <p:nvSpPr>
            <p:cNvPr id="138" name="Google Shape;13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BA3E"/>
            </a:solidFill>
            <a:ln>
              <a:noFill/>
            </a:ln>
          </p:spPr>
          <p:txBody>
            <a:bodyPr spcFirstLastPara="1" wrap="square" lIns="60950" tIns="60950" rIns="60950" bIns="60950" anchor="ctr" anchorCtr="0">
              <a:noAutofit/>
            </a:bodyPr>
            <a:lstStyle/>
            <a:p>
              <a:endParaRPr sz="1200"/>
            </a:p>
          </p:txBody>
        </p:sp>
        <p:sp>
          <p:nvSpPr>
            <p:cNvPr id="139" name="Google Shape;139;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grpSp>
        <p:nvGrpSpPr>
          <p:cNvPr id="140" name="Google Shape;140;p11"/>
          <p:cNvGrpSpPr/>
          <p:nvPr/>
        </p:nvGrpSpPr>
        <p:grpSpPr>
          <a:xfrm rot="10800000">
            <a:off x="1706542" y="6591232"/>
            <a:ext cx="656273" cy="656273"/>
            <a:chOff x="0" y="0"/>
            <a:chExt cx="812800" cy="812800"/>
          </a:xfrm>
        </p:grpSpPr>
        <p:sp>
          <p:nvSpPr>
            <p:cNvPr id="141" name="Google Shape;14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6A4AB"/>
            </a:solidFill>
            <a:ln>
              <a:noFill/>
            </a:ln>
          </p:spPr>
          <p:txBody>
            <a:bodyPr spcFirstLastPara="1" wrap="square" lIns="60950" tIns="60950" rIns="60950" bIns="60950" anchor="ctr" anchorCtr="0">
              <a:noAutofit/>
            </a:bodyPr>
            <a:lstStyle/>
            <a:p>
              <a:endParaRPr sz="1200"/>
            </a:p>
          </p:txBody>
        </p:sp>
        <p:sp>
          <p:nvSpPr>
            <p:cNvPr id="142" name="Google Shape;142;p11"/>
            <p:cNvSpPr txBox="1"/>
            <p:nvPr/>
          </p:nvSpPr>
          <p:spPr>
            <a:xfrm>
              <a:off x="76200" y="38100"/>
              <a:ext cx="660400" cy="69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143" name="Google Shape;143;p11"/>
          <p:cNvSpPr/>
          <p:nvPr/>
        </p:nvSpPr>
        <p:spPr>
          <a:xfrm rot="2977784">
            <a:off x="10421682" y="5345763"/>
            <a:ext cx="408572" cy="408572"/>
          </a:xfrm>
          <a:custGeom>
            <a:avLst/>
            <a:gdLst/>
            <a:ahLst/>
            <a:cxnLst/>
            <a:rect l="l" t="t" r="r" b="b"/>
            <a:pathLst>
              <a:path w="612858" h="612858" extrusionOk="0">
                <a:moveTo>
                  <a:pt x="0" y="0"/>
                </a:moveTo>
                <a:lnTo>
                  <a:pt x="612858" y="0"/>
                </a:lnTo>
                <a:lnTo>
                  <a:pt x="612858" y="612858"/>
                </a:lnTo>
                <a:lnTo>
                  <a:pt x="0" y="612858"/>
                </a:lnTo>
                <a:lnTo>
                  <a:pt x="0" y="0"/>
                </a:lnTo>
                <a:close/>
              </a:path>
            </a:pathLst>
          </a:custGeom>
          <a:blipFill rotWithShape="1">
            <a:blip r:embed="rId3">
              <a:alphaModFix/>
            </a:blip>
            <a:stretch>
              <a:fillRect/>
            </a:stretch>
          </a:blipFill>
          <a:ln>
            <a:noFill/>
          </a:ln>
        </p:spPr>
      </p:sp>
      <p:sp>
        <p:nvSpPr>
          <p:cNvPr id="144" name="Google Shape;144;p11"/>
          <p:cNvSpPr/>
          <p:nvPr/>
        </p:nvSpPr>
        <p:spPr>
          <a:xfrm>
            <a:off x="5804167" y="102408"/>
            <a:ext cx="369287" cy="432145"/>
          </a:xfrm>
          <a:custGeom>
            <a:avLst/>
            <a:gdLst/>
            <a:ahLst/>
            <a:cxnLst/>
            <a:rect l="l" t="t" r="r" b="b"/>
            <a:pathLst>
              <a:path w="553931" h="648217" extrusionOk="0">
                <a:moveTo>
                  <a:pt x="0" y="0"/>
                </a:moveTo>
                <a:lnTo>
                  <a:pt x="553930" y="0"/>
                </a:lnTo>
                <a:lnTo>
                  <a:pt x="553930" y="648217"/>
                </a:lnTo>
                <a:lnTo>
                  <a:pt x="0" y="648217"/>
                </a:lnTo>
                <a:lnTo>
                  <a:pt x="0" y="0"/>
                </a:lnTo>
                <a:close/>
              </a:path>
            </a:pathLst>
          </a:custGeom>
          <a:blipFill rotWithShape="1">
            <a:blip r:embed="rId4">
              <a:alphaModFix/>
            </a:blip>
            <a:stretch>
              <a:fillRect/>
            </a:stretch>
          </a:blipFill>
          <a:ln>
            <a:noFill/>
          </a:ln>
        </p:spPr>
      </p:sp>
      <p:sp>
        <p:nvSpPr>
          <p:cNvPr id="148" name="Google Shape;148;p11"/>
          <p:cNvSpPr txBox="1"/>
          <p:nvPr/>
        </p:nvSpPr>
        <p:spPr>
          <a:xfrm>
            <a:off x="7069383" y="256900"/>
            <a:ext cx="601000" cy="215444"/>
          </a:xfrm>
          <a:prstGeom prst="rect">
            <a:avLst/>
          </a:prstGeom>
          <a:noFill/>
          <a:ln>
            <a:noFill/>
          </a:ln>
        </p:spPr>
        <p:txBody>
          <a:bodyPr spcFirstLastPara="1" wrap="square" lIns="0" tIns="0" rIns="0" bIns="0" anchor="t" anchorCtr="0">
            <a:spAutoFit/>
          </a:bodyPr>
          <a:lstStyle/>
          <a:p>
            <a:pPr algn="ctr">
              <a:lnSpc>
                <a:spcPct val="140000"/>
              </a:lnSpc>
            </a:pPr>
            <a:r>
              <a:rPr lang="en-US" sz="1000" b="1" dirty="0">
                <a:solidFill>
                  <a:srgbClr val="717F86"/>
                </a:solidFill>
                <a:latin typeface="Open Sans"/>
                <a:ea typeface="Open Sans"/>
                <a:cs typeface="Open Sans"/>
                <a:sym typeface="Open Sans"/>
              </a:rPr>
              <a:t>SERVICE</a:t>
            </a:r>
            <a:endParaRPr sz="1200" dirty="0"/>
          </a:p>
        </p:txBody>
      </p:sp>
      <p:sp>
        <p:nvSpPr>
          <p:cNvPr id="149" name="Google Shape;149;p11"/>
          <p:cNvSpPr txBox="1"/>
          <p:nvPr/>
        </p:nvSpPr>
        <p:spPr>
          <a:xfrm>
            <a:off x="8043651" y="256900"/>
            <a:ext cx="729000" cy="215444"/>
          </a:xfrm>
          <a:prstGeom prst="rect">
            <a:avLst/>
          </a:prstGeom>
          <a:noFill/>
          <a:ln>
            <a:noFill/>
          </a:ln>
        </p:spPr>
        <p:txBody>
          <a:bodyPr spcFirstLastPara="1" wrap="square" lIns="0" tIns="0" rIns="0" bIns="0" anchor="t" anchorCtr="0">
            <a:spAutoFit/>
          </a:bodyPr>
          <a:lstStyle/>
          <a:p>
            <a:pPr algn="ctr">
              <a:lnSpc>
                <a:spcPct val="140000"/>
              </a:lnSpc>
            </a:pPr>
            <a:r>
              <a:rPr lang="en-US" sz="1000" b="1" dirty="0">
                <a:solidFill>
                  <a:srgbClr val="717F86"/>
                </a:solidFill>
                <a:latin typeface="Open Sans"/>
                <a:ea typeface="Open Sans"/>
                <a:cs typeface="Open Sans"/>
                <a:sym typeface="Open Sans"/>
              </a:rPr>
              <a:t>CONTACT</a:t>
            </a:r>
            <a:endParaRPr sz="1200" dirty="0"/>
          </a:p>
        </p:txBody>
      </p:sp>
      <p:sp>
        <p:nvSpPr>
          <p:cNvPr id="150" name="Google Shape;150;p11"/>
          <p:cNvSpPr txBox="1"/>
          <p:nvPr/>
        </p:nvSpPr>
        <p:spPr>
          <a:xfrm>
            <a:off x="6153070" y="256904"/>
            <a:ext cx="443607" cy="215444"/>
          </a:xfrm>
          <a:prstGeom prst="rect">
            <a:avLst/>
          </a:prstGeom>
          <a:noFill/>
          <a:ln>
            <a:noFill/>
          </a:ln>
        </p:spPr>
        <p:txBody>
          <a:bodyPr spcFirstLastPara="1" wrap="square" lIns="0" tIns="0" rIns="0" bIns="0" anchor="t" anchorCtr="0">
            <a:spAutoFit/>
          </a:bodyPr>
          <a:lstStyle/>
          <a:p>
            <a:pPr algn="ctr">
              <a:lnSpc>
                <a:spcPct val="140000"/>
              </a:lnSpc>
            </a:pPr>
            <a:r>
              <a:rPr lang="en-US" sz="1000" b="1" dirty="0">
                <a:solidFill>
                  <a:srgbClr val="717F86"/>
                </a:solidFill>
                <a:latin typeface="Open Sans"/>
                <a:ea typeface="Open Sans"/>
                <a:cs typeface="Open Sans"/>
                <a:sym typeface="Open Sans"/>
              </a:rPr>
              <a:t>ABUT</a:t>
            </a:r>
            <a:endParaRPr sz="1200" dirty="0"/>
          </a:p>
        </p:txBody>
      </p:sp>
      <p:sp>
        <p:nvSpPr>
          <p:cNvPr id="151" name="Google Shape;151;p11"/>
          <p:cNvSpPr txBox="1"/>
          <p:nvPr/>
        </p:nvSpPr>
        <p:spPr>
          <a:xfrm>
            <a:off x="5189475" y="256904"/>
            <a:ext cx="389136" cy="215444"/>
          </a:xfrm>
          <a:prstGeom prst="rect">
            <a:avLst/>
          </a:prstGeom>
          <a:noFill/>
          <a:ln>
            <a:noFill/>
          </a:ln>
        </p:spPr>
        <p:txBody>
          <a:bodyPr spcFirstLastPara="1" wrap="square" lIns="0" tIns="0" rIns="0" bIns="0" anchor="t" anchorCtr="0">
            <a:spAutoFit/>
          </a:bodyPr>
          <a:lstStyle/>
          <a:p>
            <a:pPr algn="ctr">
              <a:lnSpc>
                <a:spcPct val="140000"/>
              </a:lnSpc>
            </a:pPr>
            <a:r>
              <a:rPr lang="en-US" sz="1000" b="1">
                <a:solidFill>
                  <a:srgbClr val="FEFCF1"/>
                </a:solidFill>
                <a:latin typeface="Open Sans"/>
                <a:ea typeface="Open Sans"/>
                <a:cs typeface="Open Sans"/>
                <a:sym typeface="Open Sans"/>
              </a:rPr>
              <a:t>HOME</a:t>
            </a:r>
            <a:endParaRPr sz="1200"/>
          </a:p>
        </p:txBody>
      </p:sp>
      <p:pic>
        <p:nvPicPr>
          <p:cNvPr id="145" name="圖片 144">
            <a:extLst>
              <a:ext uri="{FF2B5EF4-FFF2-40B4-BE49-F238E27FC236}">
                <a16:creationId xmlns:a16="http://schemas.microsoft.com/office/drawing/2014/main" id="{4E4FFE48-50FA-4010-9EC4-F321580484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55" y="80386"/>
            <a:ext cx="1603376" cy="178745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76"/>
          <p:cNvSpPr txBox="1">
            <a:spLocks noGrp="1"/>
          </p:cNvSpPr>
          <p:nvPr>
            <p:ph type="title"/>
          </p:nvPr>
        </p:nvSpPr>
        <p:spPr>
          <a:xfrm>
            <a:off x="4472532" y="384934"/>
            <a:ext cx="4920000" cy="1077117"/>
          </a:xfrm>
          <a:prstGeom prst="rect">
            <a:avLst/>
          </a:prstGeom>
        </p:spPr>
        <p:txBody>
          <a:bodyPr spcFirstLastPara="1" vert="horz" wrap="square" lIns="121900" tIns="121900" rIns="121900" bIns="121900" rtlCol="0" anchor="t" anchorCtr="0">
            <a:noAutofit/>
          </a:bodyPr>
          <a:lstStyle/>
          <a:p>
            <a:pPr lvl="0"/>
            <a:r>
              <a:rPr lang="zh-TW" altLang="en-US" sz="5867" dirty="0">
                <a:solidFill>
                  <a:schemeClr val="tx1"/>
                </a:solidFill>
                <a:latin typeface="+mn-ea"/>
                <a:ea typeface="+mn-ea"/>
              </a:rPr>
              <a:t>課程大綱</a:t>
            </a:r>
            <a:endParaRPr sz="5867" dirty="0">
              <a:solidFill>
                <a:schemeClr val="tx1"/>
              </a:solidFill>
              <a:latin typeface="+mn-ea"/>
              <a:ea typeface="+mn-ea"/>
            </a:endParaRPr>
          </a:p>
        </p:txBody>
      </p:sp>
      <p:sp>
        <p:nvSpPr>
          <p:cNvPr id="1048" name="Google Shape;1048;p76"/>
          <p:cNvSpPr txBox="1">
            <a:spLocks noGrp="1"/>
          </p:cNvSpPr>
          <p:nvPr>
            <p:ph type="subTitle" idx="1"/>
          </p:nvPr>
        </p:nvSpPr>
        <p:spPr>
          <a:prstGeom prst="rect">
            <a:avLst/>
          </a:prstGeom>
        </p:spPr>
        <p:txBody>
          <a:bodyPr spcFirstLastPara="1" wrap="square" lIns="121900" tIns="121900" rIns="121900" bIns="121900" anchor="ctr" anchorCtr="0">
            <a:noAutofit/>
          </a:bodyPr>
          <a:lstStyle/>
          <a:p>
            <a:pPr marL="0" indent="0"/>
            <a:r>
              <a:rPr lang="zh-TW" altLang="en-US" dirty="0">
                <a:latin typeface="+mn-ea"/>
                <a:ea typeface="+mn-ea"/>
              </a:rPr>
              <a:t>檢索技巧與基本概念</a:t>
            </a:r>
          </a:p>
        </p:txBody>
      </p:sp>
      <p:sp>
        <p:nvSpPr>
          <p:cNvPr id="1051" name="Google Shape;1051;p76"/>
          <p:cNvSpPr txBox="1">
            <a:spLocks noGrp="1"/>
          </p:cNvSpPr>
          <p:nvPr>
            <p:ph type="subTitle" idx="5"/>
          </p:nvPr>
        </p:nvSpPr>
        <p:spPr>
          <a:prstGeom prst="rect">
            <a:avLst/>
          </a:prstGeom>
        </p:spPr>
        <p:txBody>
          <a:bodyPr spcFirstLastPara="1" wrap="square" lIns="121900" tIns="121900" rIns="121900" bIns="121900" anchor="ctr" anchorCtr="0">
            <a:noAutofit/>
          </a:bodyPr>
          <a:lstStyle/>
          <a:p>
            <a:pPr marL="0" indent="0"/>
            <a:endParaRPr lang="zh-TW" altLang="en-US" dirty="0">
              <a:latin typeface="+mn-ea"/>
              <a:ea typeface="+mn-ea"/>
            </a:endParaRPr>
          </a:p>
        </p:txBody>
      </p:sp>
      <p:sp>
        <p:nvSpPr>
          <p:cNvPr id="1053" name="Google Shape;1053;p76"/>
          <p:cNvSpPr txBox="1">
            <a:spLocks noGrp="1"/>
          </p:cNvSpPr>
          <p:nvPr>
            <p:ph type="subTitle" idx="7"/>
          </p:nvPr>
        </p:nvSpPr>
        <p:spPr>
          <a:prstGeom prst="rect">
            <a:avLst/>
          </a:prstGeom>
        </p:spPr>
        <p:txBody>
          <a:bodyPr spcFirstLastPara="1" wrap="square" lIns="121900" tIns="121900" rIns="121900" bIns="121900" anchor="ctr" anchorCtr="0">
            <a:noAutofit/>
          </a:bodyPr>
          <a:lstStyle/>
          <a:p>
            <a:pPr marL="0" indent="0"/>
            <a:r>
              <a:rPr lang="zh-TW" altLang="en-US" dirty="0">
                <a:latin typeface="+mn-ea"/>
                <a:ea typeface="+mn-ea"/>
              </a:rPr>
              <a:t>館內資源查找大全</a:t>
            </a:r>
          </a:p>
        </p:txBody>
      </p:sp>
      <p:sp>
        <p:nvSpPr>
          <p:cNvPr id="1055" name="Google Shape;1055;p76"/>
          <p:cNvSpPr txBox="1">
            <a:spLocks noGrp="1"/>
          </p:cNvSpPr>
          <p:nvPr>
            <p:ph type="title" idx="9"/>
          </p:nvPr>
        </p:nvSpPr>
        <p:spPr>
          <a:prstGeom prst="rect">
            <a:avLst/>
          </a:prstGeom>
        </p:spPr>
        <p:txBody>
          <a:bodyPr spcFirstLastPara="1" vert="horz" wrap="square" lIns="121900" tIns="121900" rIns="121900" bIns="121900" rtlCol="0" anchor="ctr" anchorCtr="0">
            <a:noAutofit/>
          </a:bodyPr>
          <a:lstStyle/>
          <a:p>
            <a:r>
              <a:rPr lang="en" sz="6400" dirty="0">
                <a:latin typeface="+mn-ea"/>
                <a:ea typeface="+mn-ea"/>
              </a:rPr>
              <a:t>01</a:t>
            </a:r>
            <a:endParaRPr sz="6400" dirty="0">
              <a:latin typeface="+mn-ea"/>
              <a:ea typeface="+mn-ea"/>
            </a:endParaRPr>
          </a:p>
        </p:txBody>
      </p:sp>
      <p:sp>
        <p:nvSpPr>
          <p:cNvPr id="1047" name="Google Shape;1047;p76"/>
          <p:cNvSpPr txBox="1">
            <a:spLocks noGrp="1"/>
          </p:cNvSpPr>
          <p:nvPr>
            <p:ph type="subTitle" idx="3"/>
          </p:nvPr>
        </p:nvSpPr>
        <p:spPr>
          <a:prstGeom prst="rect">
            <a:avLst/>
          </a:prstGeom>
        </p:spPr>
        <p:txBody>
          <a:bodyPr spcFirstLastPara="1" wrap="square" lIns="121900" tIns="121900" rIns="121900" bIns="121900" anchor="ctr" anchorCtr="0">
            <a:noAutofit/>
          </a:bodyPr>
          <a:lstStyle/>
          <a:p>
            <a:pPr marL="0" indent="0"/>
            <a:r>
              <a:rPr lang="zh-TW" altLang="en-US" dirty="0">
                <a:latin typeface="+mn-ea"/>
                <a:ea typeface="+mn-ea"/>
              </a:rPr>
              <a:t>蓋夏圖書館</a:t>
            </a:r>
          </a:p>
        </p:txBody>
      </p:sp>
      <p:sp>
        <p:nvSpPr>
          <p:cNvPr id="1056" name="Google Shape;1056;p76"/>
          <p:cNvSpPr txBox="1">
            <a:spLocks noGrp="1"/>
          </p:cNvSpPr>
          <p:nvPr>
            <p:ph type="title" idx="13"/>
          </p:nvPr>
        </p:nvSpPr>
        <p:spPr>
          <a:prstGeom prst="rect">
            <a:avLst/>
          </a:prstGeom>
        </p:spPr>
        <p:txBody>
          <a:bodyPr spcFirstLastPara="1" vert="horz" wrap="square" lIns="121900" tIns="121900" rIns="121900" bIns="121900" rtlCol="0" anchor="ctr" anchorCtr="0">
            <a:noAutofit/>
          </a:bodyPr>
          <a:lstStyle/>
          <a:p>
            <a:r>
              <a:rPr lang="en" sz="6400">
                <a:latin typeface="+mn-ea"/>
                <a:ea typeface="+mn-ea"/>
              </a:rPr>
              <a:t>02</a:t>
            </a:r>
            <a:endParaRPr sz="6400">
              <a:latin typeface="+mn-ea"/>
              <a:ea typeface="+mn-ea"/>
            </a:endParaRPr>
          </a:p>
        </p:txBody>
      </p:sp>
      <p:sp>
        <p:nvSpPr>
          <p:cNvPr id="1057" name="Google Shape;1057;p76"/>
          <p:cNvSpPr txBox="1">
            <a:spLocks noGrp="1"/>
          </p:cNvSpPr>
          <p:nvPr>
            <p:ph type="title" idx="14"/>
          </p:nvPr>
        </p:nvSpPr>
        <p:spPr>
          <a:prstGeom prst="rect">
            <a:avLst/>
          </a:prstGeom>
        </p:spPr>
        <p:txBody>
          <a:bodyPr spcFirstLastPara="1" vert="horz" wrap="square" lIns="121900" tIns="121900" rIns="121900" bIns="121900" rtlCol="0" anchor="ctr" anchorCtr="0">
            <a:noAutofit/>
          </a:bodyPr>
          <a:lstStyle/>
          <a:p>
            <a:r>
              <a:rPr lang="en" sz="6400">
                <a:latin typeface="+mn-ea"/>
                <a:ea typeface="+mn-ea"/>
              </a:rPr>
              <a:t>03</a:t>
            </a:r>
            <a:endParaRPr sz="6400">
              <a:latin typeface="+mn-ea"/>
              <a:ea typeface="+mn-ea"/>
            </a:endParaRPr>
          </a:p>
        </p:txBody>
      </p:sp>
      <p:sp>
        <p:nvSpPr>
          <p:cNvPr id="1058" name="Google Shape;1058;p76"/>
          <p:cNvSpPr txBox="1">
            <a:spLocks noGrp="1"/>
          </p:cNvSpPr>
          <p:nvPr>
            <p:ph type="title" idx="15"/>
          </p:nvPr>
        </p:nvSpPr>
        <p:spPr>
          <a:prstGeom prst="rect">
            <a:avLst/>
          </a:prstGeom>
        </p:spPr>
        <p:txBody>
          <a:bodyPr spcFirstLastPara="1" vert="horz" wrap="square" lIns="121900" tIns="121900" rIns="121900" bIns="121900" rtlCol="0" anchor="ctr" anchorCtr="0">
            <a:noAutofit/>
          </a:bodyPr>
          <a:lstStyle/>
          <a:p>
            <a:endParaRPr sz="6400" dirty="0">
              <a:latin typeface="+mn-ea"/>
              <a:ea typeface="+mn-ea"/>
            </a:endParaRPr>
          </a:p>
        </p:txBody>
      </p:sp>
      <p:sp>
        <p:nvSpPr>
          <p:cNvPr id="3" name="副標題 2">
            <a:extLst>
              <a:ext uri="{FF2B5EF4-FFF2-40B4-BE49-F238E27FC236}">
                <a16:creationId xmlns:a16="http://schemas.microsoft.com/office/drawing/2014/main" id="{849BF619-FC2C-48A3-BADE-0DF23DECBFB0}"/>
              </a:ext>
            </a:extLst>
          </p:cNvPr>
          <p:cNvSpPr>
            <a:spLocks noGrp="1"/>
          </p:cNvSpPr>
          <p:nvPr>
            <p:ph type="subTitle" idx="4"/>
          </p:nvPr>
        </p:nvSpPr>
        <p:spPr/>
        <p:txBody>
          <a:bodyPr/>
          <a:lstStyle/>
          <a:p>
            <a:endParaRPr lang="zh-TW" altLang="en-US"/>
          </a:p>
        </p:txBody>
      </p:sp>
      <p:sp>
        <p:nvSpPr>
          <p:cNvPr id="5" name="副標題 4">
            <a:extLst>
              <a:ext uri="{FF2B5EF4-FFF2-40B4-BE49-F238E27FC236}">
                <a16:creationId xmlns:a16="http://schemas.microsoft.com/office/drawing/2014/main" id="{61FE27A8-5443-4245-897A-A3ECE52A8097}"/>
              </a:ext>
            </a:extLst>
          </p:cNvPr>
          <p:cNvSpPr>
            <a:spLocks noGrp="1"/>
          </p:cNvSpPr>
          <p:nvPr>
            <p:ph type="subTitle" idx="2"/>
          </p:nvPr>
        </p:nvSpPr>
        <p:spPr/>
        <p:txBody>
          <a:bodyPr/>
          <a:lstStyle/>
          <a:p>
            <a:endParaRPr lang="zh-TW" altLang="en-US"/>
          </a:p>
        </p:txBody>
      </p:sp>
      <p:sp>
        <p:nvSpPr>
          <p:cNvPr id="7" name="副標題 6">
            <a:extLst>
              <a:ext uri="{FF2B5EF4-FFF2-40B4-BE49-F238E27FC236}">
                <a16:creationId xmlns:a16="http://schemas.microsoft.com/office/drawing/2014/main" id="{A79AB2D4-1A45-4DC1-AC42-283BA396850C}"/>
              </a:ext>
            </a:extLst>
          </p:cNvPr>
          <p:cNvSpPr>
            <a:spLocks noGrp="1"/>
          </p:cNvSpPr>
          <p:nvPr>
            <p:ph type="subTitle" idx="8"/>
          </p:nvPr>
        </p:nvSpPr>
        <p:spPr/>
        <p:txBody>
          <a:bodyPr/>
          <a:lstStyle/>
          <a:p>
            <a:endParaRPr lang="zh-TW" altLang="en-US"/>
          </a:p>
        </p:txBody>
      </p:sp>
      <p:sp>
        <p:nvSpPr>
          <p:cNvPr id="9" name="副標題 8">
            <a:extLst>
              <a:ext uri="{FF2B5EF4-FFF2-40B4-BE49-F238E27FC236}">
                <a16:creationId xmlns:a16="http://schemas.microsoft.com/office/drawing/2014/main" id="{5DC058F2-E5F7-42FD-91F4-674E82CC89D4}"/>
              </a:ext>
            </a:extLst>
          </p:cNvPr>
          <p:cNvSpPr>
            <a:spLocks noGrp="1"/>
          </p:cNvSpPr>
          <p:nvPr>
            <p:ph type="subTitle" idx="6"/>
          </p:nvPr>
        </p:nvSpPr>
        <p:spPr/>
        <p:txBody>
          <a:bodyPr/>
          <a:lstStyle/>
          <a:p>
            <a:endParaRPr lang="zh-TW" altLang="en-US"/>
          </a:p>
        </p:txBody>
      </p:sp>
    </p:spTree>
    <p:extLst>
      <p:ext uri="{BB962C8B-B14F-4D97-AF65-F5344CB8AC3E}">
        <p14:creationId xmlns:p14="http://schemas.microsoft.com/office/powerpoint/2010/main" val="423901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46"/>
                                        </p:tgtEl>
                                        <p:attrNameLst>
                                          <p:attrName>style.visibility</p:attrName>
                                        </p:attrNameLst>
                                      </p:cBhvr>
                                      <p:to>
                                        <p:strVal val="visible"/>
                                      </p:to>
                                    </p:set>
                                    <p:animEffect transition="in" filter="fade">
                                      <p:cBhvr>
                                        <p:cTn id="7" dur="1000"/>
                                        <p:tgtEl>
                                          <p:spTgt spid="1046"/>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55"/>
                                        </p:tgtEl>
                                        <p:attrNameLst>
                                          <p:attrName>style.visibility</p:attrName>
                                        </p:attrNameLst>
                                      </p:cBhvr>
                                      <p:to>
                                        <p:strVal val="visible"/>
                                      </p:to>
                                    </p:set>
                                    <p:animEffect transition="in" filter="fade">
                                      <p:cBhvr>
                                        <p:cTn id="11" dur="1000"/>
                                        <p:tgtEl>
                                          <p:spTgt spid="1055"/>
                                        </p:tgtEl>
                                      </p:cBhvr>
                                    </p:animEffect>
                                  </p:childTnLst>
                                </p:cTn>
                              </p:par>
                              <p:par>
                                <p:cTn id="12" presetID="10" presetClass="entr" presetSubtype="0" fill="hold" nodeType="withEffect">
                                  <p:stCondLst>
                                    <p:cond delay="0"/>
                                  </p:stCondLst>
                                  <p:childTnLst>
                                    <p:set>
                                      <p:cBhvr>
                                        <p:cTn id="13" dur="1" fill="hold">
                                          <p:stCondLst>
                                            <p:cond delay="0"/>
                                          </p:stCondLst>
                                        </p:cTn>
                                        <p:tgtEl>
                                          <p:spTgt spid="1056"/>
                                        </p:tgtEl>
                                        <p:attrNameLst>
                                          <p:attrName>style.visibility</p:attrName>
                                        </p:attrNameLst>
                                      </p:cBhvr>
                                      <p:to>
                                        <p:strVal val="visible"/>
                                      </p:to>
                                    </p:set>
                                    <p:animEffect transition="in" filter="fade">
                                      <p:cBhvr>
                                        <p:cTn id="14" dur="1000"/>
                                        <p:tgtEl>
                                          <p:spTgt spid="1056"/>
                                        </p:tgtEl>
                                      </p:cBhvr>
                                    </p:animEffect>
                                  </p:childTnLst>
                                </p:cTn>
                              </p:par>
                              <p:par>
                                <p:cTn id="15" presetID="10" presetClass="entr" presetSubtype="0" fill="hold" nodeType="withEffect">
                                  <p:stCondLst>
                                    <p:cond delay="0"/>
                                  </p:stCondLst>
                                  <p:childTnLst>
                                    <p:set>
                                      <p:cBhvr>
                                        <p:cTn id="16" dur="1" fill="hold">
                                          <p:stCondLst>
                                            <p:cond delay="0"/>
                                          </p:stCondLst>
                                        </p:cTn>
                                        <p:tgtEl>
                                          <p:spTgt spid="1057"/>
                                        </p:tgtEl>
                                        <p:attrNameLst>
                                          <p:attrName>style.visibility</p:attrName>
                                        </p:attrNameLst>
                                      </p:cBhvr>
                                      <p:to>
                                        <p:strVal val="visible"/>
                                      </p:to>
                                    </p:set>
                                    <p:animEffect transition="in" filter="fade">
                                      <p:cBhvr>
                                        <p:cTn id="17" dur="1000"/>
                                        <p:tgtEl>
                                          <p:spTgt spid="1057"/>
                                        </p:tgtEl>
                                      </p:cBhvr>
                                    </p:animEffect>
                                  </p:childTnLst>
                                </p:cTn>
                              </p:par>
                              <p:par>
                                <p:cTn id="18" presetID="10" presetClass="entr" presetSubtype="0" fill="hold" nodeType="withEffect">
                                  <p:stCondLst>
                                    <p:cond delay="0"/>
                                  </p:stCondLst>
                                  <p:childTnLst>
                                    <p:set>
                                      <p:cBhvr>
                                        <p:cTn id="19" dur="1" fill="hold">
                                          <p:stCondLst>
                                            <p:cond delay="0"/>
                                          </p:stCondLst>
                                        </p:cTn>
                                        <p:tgtEl>
                                          <p:spTgt spid="1058"/>
                                        </p:tgtEl>
                                        <p:attrNameLst>
                                          <p:attrName>style.visibility</p:attrName>
                                        </p:attrNameLst>
                                      </p:cBhvr>
                                      <p:to>
                                        <p:strVal val="visible"/>
                                      </p:to>
                                    </p:set>
                                    <p:animEffect transition="in" filter="fade">
                                      <p:cBhvr>
                                        <p:cTn id="20" dur="1000"/>
                                        <p:tgtEl>
                                          <p:spTgt spid="1058"/>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47"/>
                                        </p:tgtEl>
                                        <p:attrNameLst>
                                          <p:attrName>style.visibility</p:attrName>
                                        </p:attrNameLst>
                                      </p:cBhvr>
                                      <p:to>
                                        <p:strVal val="visible"/>
                                      </p:to>
                                    </p:set>
                                    <p:animEffect transition="in" filter="fade">
                                      <p:cBhvr>
                                        <p:cTn id="24" dur="1000"/>
                                        <p:tgtEl>
                                          <p:spTgt spid="1047"/>
                                        </p:tgtEl>
                                      </p:cBhvr>
                                    </p:animEffect>
                                  </p:childTnLst>
                                </p:cTn>
                              </p:par>
                              <p:par>
                                <p:cTn id="25" presetID="10" presetClass="entr" presetSubtype="0" fill="hold" nodeType="withEffect">
                                  <p:stCondLst>
                                    <p:cond delay="0"/>
                                  </p:stCondLst>
                                  <p:childTnLst>
                                    <p:set>
                                      <p:cBhvr>
                                        <p:cTn id="26" dur="1" fill="hold">
                                          <p:stCondLst>
                                            <p:cond delay="0"/>
                                          </p:stCondLst>
                                        </p:cTn>
                                        <p:tgtEl>
                                          <p:spTgt spid="1048"/>
                                        </p:tgtEl>
                                        <p:attrNameLst>
                                          <p:attrName>style.visibility</p:attrName>
                                        </p:attrNameLst>
                                      </p:cBhvr>
                                      <p:to>
                                        <p:strVal val="visible"/>
                                      </p:to>
                                    </p:set>
                                    <p:animEffect transition="in" filter="fade">
                                      <p:cBhvr>
                                        <p:cTn id="27" dur="1000"/>
                                        <p:tgtEl>
                                          <p:spTgt spid="1048"/>
                                        </p:tgtEl>
                                      </p:cBhvr>
                                    </p:animEffect>
                                  </p:childTnLst>
                                </p:cTn>
                              </p:par>
                              <p:par>
                                <p:cTn id="28" presetID="10" presetClass="entr" presetSubtype="0" fill="hold" nodeType="withEffect">
                                  <p:stCondLst>
                                    <p:cond delay="0"/>
                                  </p:stCondLst>
                                  <p:childTnLst>
                                    <p:set>
                                      <p:cBhvr>
                                        <p:cTn id="29" dur="1" fill="hold">
                                          <p:stCondLst>
                                            <p:cond delay="0"/>
                                          </p:stCondLst>
                                        </p:cTn>
                                        <p:tgtEl>
                                          <p:spTgt spid="1051"/>
                                        </p:tgtEl>
                                        <p:attrNameLst>
                                          <p:attrName>style.visibility</p:attrName>
                                        </p:attrNameLst>
                                      </p:cBhvr>
                                      <p:to>
                                        <p:strVal val="visible"/>
                                      </p:to>
                                    </p:set>
                                    <p:animEffect transition="in" filter="fade">
                                      <p:cBhvr>
                                        <p:cTn id="30" dur="1000"/>
                                        <p:tgtEl>
                                          <p:spTgt spid="1051"/>
                                        </p:tgtEl>
                                      </p:cBhvr>
                                    </p:animEffect>
                                  </p:childTnLst>
                                </p:cTn>
                              </p:par>
                              <p:par>
                                <p:cTn id="31" presetID="10" presetClass="entr" presetSubtype="0" fill="hold" nodeType="withEffect">
                                  <p:stCondLst>
                                    <p:cond delay="0"/>
                                  </p:stCondLst>
                                  <p:childTnLst>
                                    <p:set>
                                      <p:cBhvr>
                                        <p:cTn id="32" dur="1" fill="hold">
                                          <p:stCondLst>
                                            <p:cond delay="0"/>
                                          </p:stCondLst>
                                        </p:cTn>
                                        <p:tgtEl>
                                          <p:spTgt spid="1053"/>
                                        </p:tgtEl>
                                        <p:attrNameLst>
                                          <p:attrName>style.visibility</p:attrName>
                                        </p:attrNameLst>
                                      </p:cBhvr>
                                      <p:to>
                                        <p:strVal val="visible"/>
                                      </p:to>
                                    </p:set>
                                    <p:animEffect transition="in" filter="fade">
                                      <p:cBhvr>
                                        <p:cTn id="33" dur="1000"/>
                                        <p:tgtEl>
                                          <p:spTgt spid="1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946667" y="3015118"/>
            <a:ext cx="7092000" cy="1057717"/>
          </a:xfrm>
          <a:prstGeom prst="rect">
            <a:avLst/>
          </a:prstGeom>
        </p:spPr>
        <p:txBody>
          <a:bodyPr spcFirstLastPara="1" vert="horz" wrap="square" lIns="121900" tIns="121900" rIns="121900" bIns="121900" rtlCol="0" anchor="ctr" anchorCtr="0">
            <a:noAutofit/>
          </a:bodyPr>
          <a:lstStyle/>
          <a:p>
            <a:pPr lvl="0"/>
            <a:r>
              <a:rPr lang="zh-TW" altLang="en-US" dirty="0">
                <a:solidFill>
                  <a:schemeClr val="tx1">
                    <a:lumMod val="50000"/>
                  </a:schemeClr>
                </a:solidFill>
                <a:latin typeface="+mn-ea"/>
                <a:ea typeface="+mn-ea"/>
              </a:rPr>
              <a:t>蓋夏圖書館</a:t>
            </a:r>
            <a:endParaRPr dirty="0">
              <a:solidFill>
                <a:schemeClr val="tx1">
                  <a:lumMod val="50000"/>
                </a:schemeClr>
              </a:solidFill>
              <a:latin typeface="+mn-ea"/>
              <a:ea typeface="+mn-ea"/>
            </a:endParaRPr>
          </a:p>
        </p:txBody>
      </p:sp>
      <p:sp>
        <p:nvSpPr>
          <p:cNvPr id="1104" name="Google Shape;1104;p81"/>
          <p:cNvSpPr txBox="1">
            <a:spLocks noGrp="1"/>
          </p:cNvSpPr>
          <p:nvPr>
            <p:ph type="title" idx="2"/>
          </p:nvPr>
        </p:nvSpPr>
        <p:spPr>
          <a:prstGeom prst="rect">
            <a:avLst/>
          </a:prstGeom>
        </p:spPr>
        <p:txBody>
          <a:bodyPr spcFirstLastPara="1" vert="horz" wrap="square" lIns="121900" tIns="121900" rIns="121900" bIns="121900" rtlCol="0" anchor="ctr" anchorCtr="0">
            <a:noAutofit/>
          </a:bodyPr>
          <a:lstStyle/>
          <a:p>
            <a:r>
              <a:rPr lang="en" dirty="0">
                <a:latin typeface="+mn-ea"/>
                <a:ea typeface="+mn-ea"/>
              </a:rPr>
              <a:t>01</a:t>
            </a:r>
            <a:endParaRPr dirty="0">
              <a:latin typeface="+mn-ea"/>
              <a:ea typeface="+mn-ea"/>
            </a:endParaRPr>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0394" y="5855498"/>
            <a:ext cx="1824349" cy="602036"/>
          </a:xfrm>
          <a:prstGeom prst="rect">
            <a:avLst/>
          </a:prstGeom>
        </p:spPr>
      </p:pic>
    </p:spTree>
    <p:extLst>
      <p:ext uri="{BB962C8B-B14F-4D97-AF65-F5344CB8AC3E}">
        <p14:creationId xmlns:p14="http://schemas.microsoft.com/office/powerpoint/2010/main" val="39628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03"/>
                                        </p:tgtEl>
                                        <p:attrNameLst>
                                          <p:attrName>style.visibility</p:attrName>
                                        </p:attrNameLst>
                                      </p:cBhvr>
                                      <p:to>
                                        <p:strVal val="visible"/>
                                      </p:to>
                                    </p:set>
                                    <p:anim calcmode="lin" valueType="num">
                                      <p:cBhvr additive="base">
                                        <p:cTn id="7" dur="1000"/>
                                        <p:tgtEl>
                                          <p:spTgt spid="110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104"/>
                                        </p:tgtEl>
                                        <p:attrNameLst>
                                          <p:attrName>style.visibility</p:attrName>
                                        </p:attrNameLst>
                                      </p:cBhvr>
                                      <p:to>
                                        <p:strVal val="visible"/>
                                      </p:to>
                                    </p:set>
                                    <p:anim calcmode="lin" valueType="num">
                                      <p:cBhvr additive="base">
                                        <p:cTn id="10" dur="1000"/>
                                        <p:tgtEl>
                                          <p:spTgt spid="110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2374300" y="888931"/>
            <a:ext cx="7662272" cy="666977"/>
          </a:xfrm>
          <a:prstGeom prst="rect">
            <a:avLst/>
          </a:prstGeom>
          <a:noFill/>
        </p:spPr>
        <p:txBody>
          <a:bodyPr wrap="square" rtlCol="0">
            <a:spAutoFit/>
          </a:bodyPr>
          <a:lstStyle/>
          <a:p>
            <a:r>
              <a:rPr lang="en-US" altLang="zh-TW" sz="3734" dirty="0">
                <a:solidFill>
                  <a:srgbClr val="7030A0"/>
                </a:solidFill>
                <a:hlinkClick r:id="rId2"/>
              </a:rPr>
              <a:t>https://library.pu.edu.tw</a:t>
            </a:r>
            <a:r>
              <a:rPr lang="zh-TW" altLang="en-US" sz="3734" dirty="0">
                <a:solidFill>
                  <a:srgbClr val="7030A0"/>
                </a:solidFill>
              </a:rPr>
              <a:t> </a:t>
            </a:r>
          </a:p>
        </p:txBody>
      </p:sp>
      <p:pic>
        <p:nvPicPr>
          <p:cNvPr id="7" name="圖片 6">
            <a:extLst>
              <a:ext uri="{FF2B5EF4-FFF2-40B4-BE49-F238E27FC236}">
                <a16:creationId xmlns:a16="http://schemas.microsoft.com/office/drawing/2014/main" id="{01F1B531-B883-4B88-9A99-1E8929E67CAD}"/>
              </a:ext>
            </a:extLst>
          </p:cNvPr>
          <p:cNvPicPr>
            <a:picLocks noChangeAspect="1"/>
          </p:cNvPicPr>
          <p:nvPr/>
        </p:nvPicPr>
        <p:blipFill>
          <a:blip r:embed="rId3"/>
          <a:stretch>
            <a:fillRect/>
          </a:stretch>
        </p:blipFill>
        <p:spPr>
          <a:xfrm>
            <a:off x="6262991" y="1877367"/>
            <a:ext cx="5845881" cy="5150829"/>
          </a:xfrm>
          <a:prstGeom prst="rect">
            <a:avLst/>
          </a:prstGeom>
        </p:spPr>
      </p:pic>
      <p:pic>
        <p:nvPicPr>
          <p:cNvPr id="4" name="圖片 3"/>
          <p:cNvPicPr>
            <a:picLocks noChangeAspect="1"/>
          </p:cNvPicPr>
          <p:nvPr/>
        </p:nvPicPr>
        <p:blipFill>
          <a:blip r:embed="rId4"/>
          <a:stretch>
            <a:fillRect/>
          </a:stretch>
        </p:blipFill>
        <p:spPr>
          <a:xfrm>
            <a:off x="-1" y="1877367"/>
            <a:ext cx="6429645" cy="4868666"/>
          </a:xfrm>
          <a:prstGeom prst="rect">
            <a:avLst/>
          </a:prstGeom>
        </p:spPr>
      </p:pic>
    </p:spTree>
    <p:extLst>
      <p:ext uri="{BB962C8B-B14F-4D97-AF65-F5344CB8AC3E}">
        <p14:creationId xmlns:p14="http://schemas.microsoft.com/office/powerpoint/2010/main" val="720344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0285640A-37CC-4CAF-92D2-1A31792E053C}"/>
              </a:ext>
            </a:extLst>
          </p:cNvPr>
          <p:cNvPicPr>
            <a:picLocks noChangeAspect="1"/>
          </p:cNvPicPr>
          <p:nvPr/>
        </p:nvPicPr>
        <p:blipFill>
          <a:blip r:embed="rId2"/>
          <a:stretch>
            <a:fillRect/>
          </a:stretch>
        </p:blipFill>
        <p:spPr>
          <a:xfrm>
            <a:off x="3091063" y="-89647"/>
            <a:ext cx="4992555" cy="6866288"/>
          </a:xfrm>
          <a:prstGeom prst="rect">
            <a:avLst/>
          </a:prstGeom>
        </p:spPr>
      </p:pic>
      <p:pic>
        <p:nvPicPr>
          <p:cNvPr id="7" name="圖片 6">
            <a:extLst>
              <a:ext uri="{FF2B5EF4-FFF2-40B4-BE49-F238E27FC236}">
                <a16:creationId xmlns:a16="http://schemas.microsoft.com/office/drawing/2014/main" id="{BE32F2FB-4166-41AB-BFF0-42C2FBEBE48B}"/>
              </a:ext>
            </a:extLst>
          </p:cNvPr>
          <p:cNvPicPr>
            <a:picLocks noChangeAspect="1"/>
          </p:cNvPicPr>
          <p:nvPr/>
        </p:nvPicPr>
        <p:blipFill>
          <a:blip r:embed="rId3"/>
          <a:stretch>
            <a:fillRect/>
          </a:stretch>
        </p:blipFill>
        <p:spPr>
          <a:xfrm>
            <a:off x="117710" y="335966"/>
            <a:ext cx="11665582" cy="6440675"/>
          </a:xfrm>
          <a:prstGeom prst="rect">
            <a:avLst/>
          </a:prstGeom>
        </p:spPr>
      </p:pic>
      <p:sp>
        <p:nvSpPr>
          <p:cNvPr id="8" name="矩形 7">
            <a:extLst>
              <a:ext uri="{FF2B5EF4-FFF2-40B4-BE49-F238E27FC236}">
                <a16:creationId xmlns:a16="http://schemas.microsoft.com/office/drawing/2014/main" id="{C55354F2-D444-4C8A-B860-6282FD1644AA}"/>
              </a:ext>
            </a:extLst>
          </p:cNvPr>
          <p:cNvSpPr/>
          <p:nvPr/>
        </p:nvSpPr>
        <p:spPr>
          <a:xfrm>
            <a:off x="1519923" y="1218267"/>
            <a:ext cx="2597425" cy="4417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sp>
        <p:nvSpPr>
          <p:cNvPr id="9" name="矩形 8">
            <a:extLst>
              <a:ext uri="{FF2B5EF4-FFF2-40B4-BE49-F238E27FC236}">
                <a16:creationId xmlns:a16="http://schemas.microsoft.com/office/drawing/2014/main" id="{E193BE5A-36A1-4005-8EE8-5C7653DD7C60}"/>
              </a:ext>
            </a:extLst>
          </p:cNvPr>
          <p:cNvSpPr/>
          <p:nvPr/>
        </p:nvSpPr>
        <p:spPr>
          <a:xfrm>
            <a:off x="2089946" y="6433930"/>
            <a:ext cx="7862957" cy="4417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spTree>
    <p:extLst>
      <p:ext uri="{BB962C8B-B14F-4D97-AF65-F5344CB8AC3E}">
        <p14:creationId xmlns:p14="http://schemas.microsoft.com/office/powerpoint/2010/main" val="412369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p:cNvGraphicFramePr/>
          <p:nvPr/>
        </p:nvGraphicFramePr>
        <p:xfrm>
          <a:off x="1919536" y="2579303"/>
          <a:ext cx="8352928" cy="167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右中括弧 6"/>
          <p:cNvSpPr/>
          <p:nvPr/>
        </p:nvSpPr>
        <p:spPr>
          <a:xfrm rot="16200000">
            <a:off x="6923223" y="1394981"/>
            <a:ext cx="288032" cy="2348387"/>
          </a:xfrm>
          <a:prstGeom prst="rightBracket">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400">
              <a:solidFill>
                <a:srgbClr val="0070C0"/>
              </a:solidFill>
              <a:latin typeface="Kozuka Mincho Pro H" pitchFamily="18" charset="-128"/>
              <a:ea typeface="Kozuka Mincho Pro H" pitchFamily="18" charset="-128"/>
            </a:endParaRPr>
          </a:p>
        </p:txBody>
      </p:sp>
      <p:cxnSp>
        <p:nvCxnSpPr>
          <p:cNvPr id="8" name="直線接點 7"/>
          <p:cNvCxnSpPr/>
          <p:nvPr/>
        </p:nvCxnSpPr>
        <p:spPr>
          <a:xfrm flipV="1">
            <a:off x="6888088" y="2223772"/>
            <a:ext cx="0" cy="20138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6122731" y="2006724"/>
            <a:ext cx="1569660" cy="276999"/>
          </a:xfrm>
          <a:prstGeom prst="rect">
            <a:avLst/>
          </a:prstGeom>
          <a:noFill/>
        </p:spPr>
        <p:txBody>
          <a:bodyPr wrap="none" rtlCol="0">
            <a:spAutoFit/>
          </a:bodyPr>
          <a:lstStyle/>
          <a:p>
            <a:r>
              <a:rPr lang="zh-TW" altLang="en-US" sz="1200" dirty="0">
                <a:solidFill>
                  <a:srgbClr val="0070C0"/>
                </a:solidFill>
                <a:latin typeface="Kozuka Mincho Pro H" pitchFamily="18" charset="-128"/>
                <a:ea typeface="Kozuka Mincho Pro H" pitchFamily="18" charset="-128"/>
              </a:rPr>
              <a:t>討論室、學習促進區</a:t>
            </a:r>
          </a:p>
        </p:txBody>
      </p:sp>
      <p:sp>
        <p:nvSpPr>
          <p:cNvPr id="10" name="右中括弧 9"/>
          <p:cNvSpPr/>
          <p:nvPr/>
        </p:nvSpPr>
        <p:spPr>
          <a:xfrm rot="5400000">
            <a:off x="3091889" y="3118223"/>
            <a:ext cx="288032" cy="215272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400">
              <a:latin typeface="Kozuka Mincho Pro H" pitchFamily="18" charset="-128"/>
              <a:ea typeface="Kozuka Mincho Pro H" pitchFamily="18" charset="-128"/>
            </a:endParaRPr>
          </a:p>
        </p:txBody>
      </p:sp>
      <p:cxnSp>
        <p:nvCxnSpPr>
          <p:cNvPr id="11" name="直線接點 10"/>
          <p:cNvCxnSpPr/>
          <p:nvPr/>
        </p:nvCxnSpPr>
        <p:spPr>
          <a:xfrm flipV="1">
            <a:off x="3235905" y="4338605"/>
            <a:ext cx="0" cy="2013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flipV="1">
            <a:off x="4943872" y="4137222"/>
            <a:ext cx="0" cy="402765"/>
          </a:xfrm>
          <a:prstGeom prst="line">
            <a:avLst/>
          </a:prstGeom>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3724628" y="4537543"/>
            <a:ext cx="2438489" cy="1015663"/>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展覽大廳、書城區</a:t>
            </a:r>
            <a:endParaRPr lang="en-US" altLang="zh-TW" sz="1200" dirty="0">
              <a:solidFill>
                <a:schemeClr val="accent1"/>
              </a:solidFill>
              <a:latin typeface="Adobe 繁黑體 Std B" pitchFamily="34" charset="-120"/>
              <a:ea typeface="Adobe 繁黑體 Std B" pitchFamily="34" charset="-120"/>
            </a:endParaRPr>
          </a:p>
          <a:p>
            <a:pPr algn="ctr"/>
            <a:r>
              <a:rPr lang="zh-TW" altLang="en-US" sz="1200" dirty="0">
                <a:solidFill>
                  <a:schemeClr val="accent1"/>
                </a:solidFill>
                <a:latin typeface="Adobe 繁黑體 Std B" pitchFamily="34" charset="-120"/>
                <a:ea typeface="Adobe 繁黑體 Std B" pitchFamily="34" charset="-120"/>
              </a:rPr>
              <a:t>流通櫃台</a:t>
            </a:r>
            <a:r>
              <a:rPr lang="en-US" altLang="zh-TW" sz="1200" dirty="0">
                <a:solidFill>
                  <a:schemeClr val="accent1"/>
                </a:solidFill>
                <a:latin typeface="Adobe 繁黑體 Std B" pitchFamily="34" charset="-120"/>
                <a:ea typeface="Adobe 繁黑體 Std B" pitchFamily="34" charset="-120"/>
              </a:rPr>
              <a:t>(</a:t>
            </a:r>
            <a:r>
              <a:rPr lang="zh-TW" altLang="en-US" sz="1200" dirty="0">
                <a:solidFill>
                  <a:schemeClr val="accent1"/>
                </a:solidFill>
                <a:latin typeface="Adobe 繁黑體 Std B" pitchFamily="34" charset="-120"/>
                <a:ea typeface="Adobe 繁黑體 Std B" pitchFamily="34" charset="-120"/>
              </a:rPr>
              <a:t>借書、討論室、辦證</a:t>
            </a:r>
            <a:r>
              <a:rPr lang="en-US" altLang="zh-TW" sz="1200" dirty="0">
                <a:solidFill>
                  <a:schemeClr val="accent1"/>
                </a:solidFill>
                <a:latin typeface="Adobe 繁黑體 Std B" pitchFamily="34" charset="-120"/>
                <a:ea typeface="Adobe 繁黑體 Std B" pitchFamily="34" charset="-120"/>
              </a:rPr>
              <a:t>)</a:t>
            </a:r>
            <a:br>
              <a:rPr lang="en-US" altLang="zh-TW" sz="1200" dirty="0">
                <a:solidFill>
                  <a:schemeClr val="accent1"/>
                </a:solidFill>
                <a:latin typeface="Adobe 繁黑體 Std B" pitchFamily="34" charset="-120"/>
                <a:ea typeface="Adobe 繁黑體 Std B" pitchFamily="34" charset="-120"/>
              </a:rPr>
            </a:br>
            <a:endParaRPr lang="en-US" altLang="zh-TW" sz="1200" dirty="0">
              <a:solidFill>
                <a:schemeClr val="accent1"/>
              </a:solidFill>
              <a:latin typeface="Adobe 繁黑體 Std B" pitchFamily="34" charset="-120"/>
              <a:ea typeface="Adobe 繁黑體 Std B" pitchFamily="34" charset="-120"/>
            </a:endParaRPr>
          </a:p>
          <a:p>
            <a:pPr algn="ctr"/>
            <a:endParaRPr lang="en-US" altLang="zh-TW" sz="1200" dirty="0">
              <a:solidFill>
                <a:schemeClr val="accent1"/>
              </a:solidFill>
              <a:latin typeface="Adobe 繁黑體 Std B" pitchFamily="34" charset="-120"/>
              <a:ea typeface="Adobe 繁黑體 Std B" pitchFamily="34" charset="-120"/>
            </a:endParaRPr>
          </a:p>
          <a:p>
            <a:pPr algn="ctr"/>
            <a:r>
              <a:rPr lang="zh-TW" altLang="en-US" sz="1200" dirty="0">
                <a:solidFill>
                  <a:schemeClr val="accent1"/>
                </a:solidFill>
                <a:latin typeface="Adobe 繁黑體 Std B" pitchFamily="34" charset="-120"/>
                <a:ea typeface="Adobe 繁黑體 Std B" pitchFamily="34" charset="-120"/>
              </a:rPr>
              <a:t>參考櫃台</a:t>
            </a:r>
            <a:r>
              <a:rPr lang="en-US" altLang="zh-TW" sz="1200" dirty="0">
                <a:solidFill>
                  <a:schemeClr val="accent1"/>
                </a:solidFill>
                <a:latin typeface="Adobe 繁黑體 Std B" pitchFamily="34" charset="-120"/>
                <a:ea typeface="Adobe 繁黑體 Std B" pitchFamily="34" charset="-120"/>
              </a:rPr>
              <a:t>(</a:t>
            </a:r>
            <a:r>
              <a:rPr lang="zh-TW" altLang="en-US" sz="1200" dirty="0">
                <a:solidFill>
                  <a:schemeClr val="accent1"/>
                </a:solidFill>
                <a:latin typeface="Adobe 繁黑體 Std B" pitchFamily="34" charset="-120"/>
                <a:ea typeface="Adobe 繁黑體 Std B" pitchFamily="34" charset="-120"/>
              </a:rPr>
              <a:t>資料庫、指參、影印卡</a:t>
            </a:r>
            <a:r>
              <a:rPr lang="en-US" altLang="zh-TW" sz="1200" dirty="0">
                <a:solidFill>
                  <a:schemeClr val="accent1"/>
                </a:solidFill>
                <a:latin typeface="Adobe 繁黑體 Std B" pitchFamily="34" charset="-120"/>
                <a:ea typeface="Adobe 繁黑體 Std B" pitchFamily="34" charset="-120"/>
              </a:rPr>
              <a:t>)</a:t>
            </a:r>
            <a:endParaRPr lang="zh-TW" altLang="en-US" sz="1200" dirty="0">
              <a:solidFill>
                <a:schemeClr val="accent1"/>
              </a:solidFill>
              <a:latin typeface="Adobe 繁黑體 Std B" pitchFamily="34" charset="-120"/>
              <a:ea typeface="Adobe 繁黑體 Std B" pitchFamily="34" charset="-120"/>
            </a:endParaRPr>
          </a:p>
        </p:txBody>
      </p:sp>
      <p:cxnSp>
        <p:nvCxnSpPr>
          <p:cNvPr id="14" name="直線接點 13"/>
          <p:cNvCxnSpPr/>
          <p:nvPr/>
        </p:nvCxnSpPr>
        <p:spPr>
          <a:xfrm flipH="1" flipV="1">
            <a:off x="6185847" y="4050571"/>
            <a:ext cx="7512" cy="1700336"/>
          </a:xfrm>
          <a:prstGeom prst="line">
            <a:avLst/>
          </a:prstGeom>
        </p:spPr>
        <p:style>
          <a:lnRef idx="1">
            <a:schemeClr val="accent1"/>
          </a:lnRef>
          <a:fillRef idx="0">
            <a:schemeClr val="accent1"/>
          </a:fillRef>
          <a:effectRef idx="0">
            <a:schemeClr val="accent1"/>
          </a:effectRef>
          <a:fontRef idx="minor">
            <a:schemeClr val="tx1"/>
          </a:fontRef>
        </p:style>
      </p:cxnSp>
      <p:sp>
        <p:nvSpPr>
          <p:cNvPr id="15" name="文字方塊 14"/>
          <p:cNvSpPr txBox="1"/>
          <p:nvPr/>
        </p:nvSpPr>
        <p:spPr>
          <a:xfrm>
            <a:off x="4943872" y="5597019"/>
            <a:ext cx="2646878" cy="276999"/>
          </a:xfrm>
          <a:prstGeom prst="rect">
            <a:avLst/>
          </a:prstGeom>
          <a:noFill/>
        </p:spPr>
        <p:txBody>
          <a:bodyPr wrap="none" rtlCol="0">
            <a:spAutoFit/>
          </a:bodyPr>
          <a:lstStyle/>
          <a:p>
            <a:r>
              <a:rPr lang="zh-TW" altLang="en-US" sz="1200" dirty="0">
                <a:solidFill>
                  <a:schemeClr val="accent1"/>
                </a:solidFill>
                <a:latin typeface="Adobe 繁黑體 Std B" pitchFamily="34" charset="-120"/>
                <a:ea typeface="Adobe 繁黑體 Std B" pitchFamily="34" charset="-120"/>
              </a:rPr>
              <a:t>數位學習中心、音樂欣賞室、校史室</a:t>
            </a:r>
          </a:p>
        </p:txBody>
      </p:sp>
      <p:sp>
        <p:nvSpPr>
          <p:cNvPr id="16" name="文字方塊 15"/>
          <p:cNvSpPr txBox="1"/>
          <p:nvPr/>
        </p:nvSpPr>
        <p:spPr>
          <a:xfrm>
            <a:off x="6672067" y="4162295"/>
            <a:ext cx="1107997" cy="276999"/>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東方語文書庫</a:t>
            </a:r>
          </a:p>
        </p:txBody>
      </p:sp>
      <p:sp>
        <p:nvSpPr>
          <p:cNvPr id="17" name="文字方塊 16"/>
          <p:cNvSpPr txBox="1"/>
          <p:nvPr/>
        </p:nvSpPr>
        <p:spPr>
          <a:xfrm>
            <a:off x="7852073" y="4162295"/>
            <a:ext cx="1107997" cy="276999"/>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西方語文書庫</a:t>
            </a:r>
          </a:p>
        </p:txBody>
      </p:sp>
      <p:sp>
        <p:nvSpPr>
          <p:cNvPr id="18" name="文字方塊 17"/>
          <p:cNvSpPr txBox="1"/>
          <p:nvPr/>
        </p:nvSpPr>
        <p:spPr>
          <a:xfrm>
            <a:off x="9229220" y="4539986"/>
            <a:ext cx="646331" cy="276999"/>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蓋夏廳</a:t>
            </a:r>
          </a:p>
        </p:txBody>
      </p:sp>
      <p:cxnSp>
        <p:nvCxnSpPr>
          <p:cNvPr id="19" name="直線接點 18"/>
          <p:cNvCxnSpPr/>
          <p:nvPr/>
        </p:nvCxnSpPr>
        <p:spPr>
          <a:xfrm flipV="1">
            <a:off x="9552384" y="4137220"/>
            <a:ext cx="0" cy="402765"/>
          </a:xfrm>
          <a:prstGeom prst="line">
            <a:avLst/>
          </a:prstGeom>
        </p:spPr>
        <p:style>
          <a:lnRef idx="1">
            <a:schemeClr val="accent1"/>
          </a:lnRef>
          <a:fillRef idx="0">
            <a:schemeClr val="accent1"/>
          </a:fillRef>
          <a:effectRef idx="0">
            <a:schemeClr val="accent1"/>
          </a:effectRef>
          <a:fontRef idx="minor">
            <a:schemeClr val="tx1"/>
          </a:fontRef>
        </p:style>
      </p:cxnSp>
      <p:sp>
        <p:nvSpPr>
          <p:cNvPr id="20" name="右中括弧 19"/>
          <p:cNvSpPr/>
          <p:nvPr/>
        </p:nvSpPr>
        <p:spPr>
          <a:xfrm rot="16200000">
            <a:off x="4687480" y="1063017"/>
            <a:ext cx="415843" cy="2880323"/>
          </a:xfrm>
          <a:prstGeom prst="rightBracket">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400">
              <a:latin typeface="Kozuka Mincho Pro H" pitchFamily="18" charset="-128"/>
              <a:ea typeface="Kozuka Mincho Pro H" pitchFamily="18" charset="-128"/>
            </a:endParaRPr>
          </a:p>
        </p:txBody>
      </p:sp>
      <p:cxnSp>
        <p:nvCxnSpPr>
          <p:cNvPr id="21" name="直線接點 20"/>
          <p:cNvCxnSpPr>
            <a:cxnSpLocks/>
          </p:cNvCxnSpPr>
          <p:nvPr/>
        </p:nvCxnSpPr>
        <p:spPr>
          <a:xfrm flipV="1">
            <a:off x="4895401" y="2334930"/>
            <a:ext cx="0" cy="418482"/>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4348540" y="2037360"/>
            <a:ext cx="1447252" cy="276999"/>
          </a:xfrm>
          <a:prstGeom prst="rect">
            <a:avLst/>
          </a:prstGeom>
          <a:noFill/>
        </p:spPr>
        <p:txBody>
          <a:bodyPr wrap="square" rtlCol="0">
            <a:spAutoFit/>
          </a:bodyPr>
          <a:lstStyle/>
          <a:p>
            <a:r>
              <a:rPr lang="zh-TW" altLang="en-US" sz="1200" dirty="0">
                <a:solidFill>
                  <a:srgbClr val="0070C0"/>
                </a:solidFill>
                <a:latin typeface="Kozuka Mincho Pro H" pitchFamily="18" charset="-128"/>
                <a:ea typeface="Kozuka Mincho Pro H" pitchFamily="18" charset="-128"/>
              </a:rPr>
              <a:t>電腦檢索區</a:t>
            </a:r>
          </a:p>
        </p:txBody>
      </p:sp>
      <p:sp>
        <p:nvSpPr>
          <p:cNvPr id="23" name="文字方塊 22"/>
          <p:cNvSpPr txBox="1"/>
          <p:nvPr/>
        </p:nvSpPr>
        <p:spPr>
          <a:xfrm>
            <a:off x="1614606" y="4559306"/>
            <a:ext cx="2284601" cy="461665"/>
          </a:xfrm>
          <a:prstGeom prst="rect">
            <a:avLst/>
          </a:prstGeom>
          <a:noFill/>
        </p:spPr>
        <p:txBody>
          <a:bodyPr wrap="none" rtlCol="0">
            <a:spAutoFit/>
          </a:bodyPr>
          <a:lstStyle/>
          <a:p>
            <a:pPr algn="ctr"/>
            <a:r>
              <a:rPr lang="zh-TW" altLang="en-US" sz="1200" dirty="0">
                <a:solidFill>
                  <a:schemeClr val="accent1"/>
                </a:solidFill>
                <a:latin typeface="Adobe 繁黑體 Std B" pitchFamily="34" charset="-120"/>
                <a:ea typeface="Adobe 繁黑體 Std B" pitchFamily="34" charset="-120"/>
              </a:rPr>
              <a:t>                             期刊室</a:t>
            </a:r>
            <a:r>
              <a:rPr lang="en-US" altLang="zh-TW" sz="1200" dirty="0">
                <a:solidFill>
                  <a:schemeClr val="accent1"/>
                </a:solidFill>
                <a:latin typeface="Adobe 繁黑體 Std B" pitchFamily="34" charset="-120"/>
                <a:ea typeface="Adobe 繁黑體 Std B" pitchFamily="34" charset="-120"/>
              </a:rPr>
              <a:t/>
            </a:r>
            <a:br>
              <a:rPr lang="en-US" altLang="zh-TW" sz="1200" dirty="0">
                <a:solidFill>
                  <a:schemeClr val="accent1"/>
                </a:solidFill>
                <a:latin typeface="Adobe 繁黑體 Std B" pitchFamily="34" charset="-120"/>
                <a:ea typeface="Adobe 繁黑體 Std B" pitchFamily="34" charset="-120"/>
              </a:rPr>
            </a:br>
            <a:r>
              <a:rPr lang="en-US" altLang="zh-TW" sz="1200" dirty="0">
                <a:solidFill>
                  <a:schemeClr val="accent1"/>
                </a:solidFill>
                <a:latin typeface="Adobe 繁黑體 Std B" pitchFamily="34" charset="-120"/>
                <a:ea typeface="Adobe 繁黑體 Std B" pitchFamily="34" charset="-120"/>
              </a:rPr>
              <a:t>(</a:t>
            </a:r>
            <a:r>
              <a:rPr lang="zh-TW" altLang="en-US" sz="1200" dirty="0">
                <a:solidFill>
                  <a:schemeClr val="accent1"/>
                </a:solidFill>
                <a:latin typeface="Adobe 繁黑體 Std B" pitchFamily="34" charset="-120"/>
                <a:ea typeface="Adobe 繁黑體 Std B" pitchFamily="34" charset="-120"/>
              </a:rPr>
              <a:t>期刊、報紙、掃瞄機、咖啡機</a:t>
            </a:r>
            <a:r>
              <a:rPr lang="en-US" altLang="zh-TW" sz="1200" dirty="0">
                <a:solidFill>
                  <a:schemeClr val="accent1"/>
                </a:solidFill>
                <a:latin typeface="Adobe 繁黑體 Std B" pitchFamily="34" charset="-120"/>
                <a:ea typeface="Adobe 繁黑體 Std B" pitchFamily="34" charset="-120"/>
              </a:rPr>
              <a:t>)</a:t>
            </a:r>
          </a:p>
        </p:txBody>
      </p:sp>
      <p:sp>
        <p:nvSpPr>
          <p:cNvPr id="2" name="矩形 1"/>
          <p:cNvSpPr/>
          <p:nvPr/>
        </p:nvSpPr>
        <p:spPr>
          <a:xfrm>
            <a:off x="3766931" y="4864268"/>
            <a:ext cx="1736373" cy="307777"/>
          </a:xfrm>
          <a:prstGeom prst="rect">
            <a:avLst/>
          </a:prstGeom>
        </p:spPr>
        <p:txBody>
          <a:bodyPr wrap="none">
            <a:spAutoFit/>
          </a:bodyPr>
          <a:lstStyle/>
          <a:p>
            <a:r>
              <a:rPr lang="en-US" altLang="zh-TW" sz="1400" dirty="0">
                <a:solidFill>
                  <a:srgbClr val="FF0000"/>
                </a:solidFill>
                <a:latin typeface="Adobe 繁黑體 Std B" pitchFamily="34" charset="-120"/>
                <a:ea typeface="Adobe 繁黑體 Std B" pitchFamily="34" charset="-120"/>
              </a:rPr>
              <a:t>(</a:t>
            </a:r>
            <a:r>
              <a:rPr lang="zh-TW" altLang="en-US" sz="1400" dirty="0">
                <a:solidFill>
                  <a:srgbClr val="FF0000"/>
                </a:solidFill>
                <a:latin typeface="Adobe 繁黑體 Std B" pitchFamily="34" charset="-120"/>
                <a:ea typeface="Adobe 繁黑體 Std B" pitchFamily="34" charset="-120"/>
              </a:rPr>
              <a:t>視聽資料、借器材</a:t>
            </a:r>
            <a:r>
              <a:rPr lang="en-US" altLang="zh-TW" sz="1400" dirty="0">
                <a:solidFill>
                  <a:srgbClr val="FF0000"/>
                </a:solidFill>
                <a:latin typeface="Adobe 繁黑體 Std B" pitchFamily="34" charset="-120"/>
                <a:ea typeface="Adobe 繁黑體 Std B" pitchFamily="34" charset="-120"/>
              </a:rPr>
              <a:t>)</a:t>
            </a:r>
            <a:endParaRPr lang="zh-TW" altLang="en-US" sz="1400" dirty="0">
              <a:solidFill>
                <a:srgbClr val="FF0000"/>
              </a:solidFill>
              <a:latin typeface="Adobe 繁黑體 Std B" pitchFamily="34" charset="-120"/>
              <a:ea typeface="Adobe 繁黑體 Std B" pitchFamily="34" charset="-120"/>
            </a:endParaRPr>
          </a:p>
        </p:txBody>
      </p:sp>
      <p:sp>
        <p:nvSpPr>
          <p:cNvPr id="3" name="標題 2"/>
          <p:cNvSpPr>
            <a:spLocks noGrp="1"/>
          </p:cNvSpPr>
          <p:nvPr>
            <p:ph type="title" idx="4294967295"/>
          </p:nvPr>
        </p:nvSpPr>
        <p:spPr>
          <a:xfrm>
            <a:off x="4868863" y="469900"/>
            <a:ext cx="7323137" cy="1020763"/>
          </a:xfrm>
        </p:spPr>
        <p:txBody>
          <a:bodyPr/>
          <a:lstStyle/>
          <a:p>
            <a:r>
              <a:rPr lang="zh-TW" altLang="en-US" sz="5867" dirty="0">
                <a:solidFill>
                  <a:schemeClr val="tx1"/>
                </a:solidFill>
              </a:rPr>
              <a:t>蓋夏圖書館樓層配置</a:t>
            </a:r>
          </a:p>
        </p:txBody>
      </p:sp>
      <p:pic>
        <p:nvPicPr>
          <p:cNvPr id="25" name="圖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47486" y="6240359"/>
            <a:ext cx="1824349" cy="602036"/>
          </a:xfrm>
          <a:prstGeom prst="rect">
            <a:avLst/>
          </a:prstGeom>
        </p:spPr>
      </p:pic>
    </p:spTree>
    <p:extLst>
      <p:ext uri="{BB962C8B-B14F-4D97-AF65-F5344CB8AC3E}">
        <p14:creationId xmlns:p14="http://schemas.microsoft.com/office/powerpoint/2010/main" val="2342603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arn(inVertical)">
                                      <p:cBhvr>
                                        <p:cTn id="10" dur="500"/>
                                        <p:tgtEl>
                                          <p:spTgt spid="23"/>
                                        </p:tgtEl>
                                      </p:cBhvr>
                                    </p:animEffect>
                                  </p:childTnLst>
                                </p:cTn>
                              </p:par>
                              <p:par>
                                <p:cTn id="11" presetID="16" presetClass="entr" presetSubtype="2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2" presetClass="entr" presetSubtype="4"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animBg="1"/>
      <p:bldP spid="13" grpId="0"/>
      <p:bldP spid="15" grpId="0"/>
      <p:bldP spid="16" grpId="0"/>
      <p:bldP spid="17" grpId="0"/>
      <p:bldP spid="18" grpId="0"/>
      <p:bldP spid="20" grpId="0" animBg="1"/>
      <p:bldP spid="22" grpId="0"/>
      <p:bldP spid="23"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946667" y="3015117"/>
            <a:ext cx="9565824" cy="1096400"/>
          </a:xfrm>
          <a:prstGeom prst="rect">
            <a:avLst/>
          </a:prstGeom>
        </p:spPr>
        <p:txBody>
          <a:bodyPr spcFirstLastPara="1" vert="horz" wrap="square" lIns="121900" tIns="121900" rIns="121900" bIns="121900" rtlCol="0" anchor="ctr" anchorCtr="0">
            <a:noAutofit/>
          </a:bodyPr>
          <a:lstStyle/>
          <a:p>
            <a:pPr lvl="0"/>
            <a:r>
              <a:rPr lang="zh-TW" altLang="en-US" dirty="0">
                <a:solidFill>
                  <a:schemeClr val="tx1">
                    <a:lumMod val="50000"/>
                  </a:schemeClr>
                </a:solidFill>
                <a:latin typeface="+mn-ea"/>
                <a:ea typeface="+mn-ea"/>
              </a:rPr>
              <a:t>檢索技巧與基本概念</a:t>
            </a:r>
            <a:endParaRPr dirty="0">
              <a:solidFill>
                <a:schemeClr val="tx1">
                  <a:lumMod val="50000"/>
                </a:schemeClr>
              </a:solidFill>
              <a:latin typeface="+mn-ea"/>
              <a:ea typeface="+mn-ea"/>
            </a:endParaRPr>
          </a:p>
        </p:txBody>
      </p:sp>
      <p:sp>
        <p:nvSpPr>
          <p:cNvPr id="1104" name="Google Shape;1104;p81"/>
          <p:cNvSpPr txBox="1">
            <a:spLocks noGrp="1"/>
          </p:cNvSpPr>
          <p:nvPr>
            <p:ph type="title" idx="2"/>
          </p:nvPr>
        </p:nvSpPr>
        <p:spPr>
          <a:prstGeom prst="rect">
            <a:avLst/>
          </a:prstGeom>
        </p:spPr>
        <p:txBody>
          <a:bodyPr spcFirstLastPara="1" vert="horz" wrap="square" lIns="121900" tIns="121900" rIns="121900" bIns="121900" rtlCol="0" anchor="ctr" anchorCtr="0">
            <a:noAutofit/>
          </a:bodyPr>
          <a:lstStyle/>
          <a:p>
            <a:r>
              <a:rPr lang="en" dirty="0">
                <a:latin typeface="+mn-ea"/>
                <a:ea typeface="+mn-ea"/>
              </a:rPr>
              <a:t>02</a:t>
            </a:r>
            <a:endParaRPr dirty="0">
              <a:latin typeface="+mn-ea"/>
              <a:ea typeface="+mn-ea"/>
            </a:endParaRPr>
          </a:p>
        </p:txBody>
      </p:sp>
      <p:sp>
        <p:nvSpPr>
          <p:cNvPr id="1105" name="Google Shape;1105;p81"/>
          <p:cNvSpPr txBox="1">
            <a:spLocks noGrp="1"/>
          </p:cNvSpPr>
          <p:nvPr>
            <p:ph type="subTitle" idx="1"/>
          </p:nvPr>
        </p:nvSpPr>
        <p:spPr>
          <a:prstGeom prst="rect">
            <a:avLst/>
          </a:prstGeom>
        </p:spPr>
        <p:txBody>
          <a:bodyPr spcFirstLastPara="1" wrap="square" lIns="121900" tIns="121900" rIns="121900" bIns="121900" anchor="ctr" anchorCtr="0">
            <a:noAutofit/>
          </a:bodyPr>
          <a:lstStyle/>
          <a:p>
            <a:pPr marL="0" indent="0"/>
            <a:r>
              <a:rPr lang="zh-TW" altLang="en-US" dirty="0">
                <a:solidFill>
                  <a:schemeClr val="dk2"/>
                </a:solidFill>
                <a:latin typeface="+mn-ea"/>
                <a:ea typeface="+mn-ea"/>
              </a:rPr>
              <a:t>打好基礎</a:t>
            </a: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0394" y="5855498"/>
            <a:ext cx="1824349" cy="602036"/>
          </a:xfrm>
          <a:prstGeom prst="rect">
            <a:avLst/>
          </a:prstGeom>
        </p:spPr>
      </p:pic>
    </p:spTree>
    <p:extLst>
      <p:ext uri="{BB962C8B-B14F-4D97-AF65-F5344CB8AC3E}">
        <p14:creationId xmlns:p14="http://schemas.microsoft.com/office/powerpoint/2010/main" val="331142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03"/>
                                        </p:tgtEl>
                                        <p:attrNameLst>
                                          <p:attrName>style.visibility</p:attrName>
                                        </p:attrNameLst>
                                      </p:cBhvr>
                                      <p:to>
                                        <p:strVal val="visible"/>
                                      </p:to>
                                    </p:set>
                                    <p:anim calcmode="lin" valueType="num">
                                      <p:cBhvr additive="base">
                                        <p:cTn id="7" dur="1000"/>
                                        <p:tgtEl>
                                          <p:spTgt spid="110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104"/>
                                        </p:tgtEl>
                                        <p:attrNameLst>
                                          <p:attrName>style.visibility</p:attrName>
                                        </p:attrNameLst>
                                      </p:cBhvr>
                                      <p:to>
                                        <p:strVal val="visible"/>
                                      </p:to>
                                    </p:set>
                                    <p:anim calcmode="lin" valueType="num">
                                      <p:cBhvr additive="base">
                                        <p:cTn id="10" dur="1000"/>
                                        <p:tgtEl>
                                          <p:spTgt spid="110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05"/>
                                        </p:tgtEl>
                                        <p:attrNameLst>
                                          <p:attrName>style.visibility</p:attrName>
                                        </p:attrNameLst>
                                      </p:cBhvr>
                                      <p:to>
                                        <p:strVal val="visible"/>
                                      </p:to>
                                    </p:set>
                                    <p:anim calcmode="lin" valueType="num">
                                      <p:cBhvr additive="base">
                                        <p:cTn id="13" dur="1000"/>
                                        <p:tgtEl>
                                          <p:spTgt spid="110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731520"/>
          </a:xfrm>
          <a:prstGeom prst="rect">
            <a:avLst/>
          </a:prstGeom>
          <a:solidFill>
            <a:srgbClr val="006D77"/>
          </a:solidFill>
          <a:ln w="12700">
            <a:solidFill>
              <a:srgbClr val="006D77"/>
            </a:solidFill>
            <a:prstDash val="solid"/>
          </a:ln>
        </p:spPr>
      </p:sp>
      <p:sp>
        <p:nvSpPr>
          <p:cNvPr id="3" name="Text 1"/>
          <p:cNvSpPr/>
          <p:nvPr/>
        </p:nvSpPr>
        <p:spPr>
          <a:xfrm>
            <a:off x="640080" y="109728"/>
            <a:ext cx="10515600" cy="384048"/>
          </a:xfrm>
          <a:prstGeom prst="rect">
            <a:avLst/>
          </a:prstGeom>
          <a:noFill/>
          <a:ln/>
        </p:spPr>
        <p:txBody>
          <a:bodyPr wrap="square" rtlCol="0" anchor="ctr"/>
          <a:lstStyle/>
          <a:p>
            <a:pPr marL="0" indent="0">
              <a:buNone/>
            </a:pPr>
            <a:r>
              <a:rPr lang="en-US" sz="2600" b="1" dirty="0">
                <a:solidFill>
                  <a:srgbClr val="FFFFFF"/>
                </a:solidFill>
                <a:latin typeface="Microsoft JhengHei" pitchFamily="34" charset="0"/>
                <a:ea typeface="Microsoft JhengHei" pitchFamily="34" charset="-122"/>
                <a:cs typeface="Microsoft JhengHei" pitchFamily="34" charset="-120"/>
              </a:rPr>
              <a:t>寫報告 / 做研究：從問題到文獻的 6 步驟</a:t>
            </a:r>
            <a:endParaRPr lang="en-US" sz="2600" dirty="0"/>
          </a:p>
        </p:txBody>
      </p:sp>
      <p:sp>
        <p:nvSpPr>
          <p:cNvPr id="4" name="Text 2"/>
          <p:cNvSpPr/>
          <p:nvPr/>
        </p:nvSpPr>
        <p:spPr>
          <a:xfrm>
            <a:off x="6788726" y="493776"/>
            <a:ext cx="4366953" cy="201168"/>
          </a:xfrm>
          <a:prstGeom prst="rect">
            <a:avLst/>
          </a:prstGeom>
          <a:noFill/>
          <a:ln/>
        </p:spPr>
        <p:txBody>
          <a:bodyPr wrap="square" rtlCol="0" anchor="ctr"/>
          <a:lstStyle/>
          <a:p>
            <a:pPr marL="0" indent="0">
              <a:buNone/>
            </a:pPr>
            <a:r>
              <a:rPr lang="en-US" dirty="0">
                <a:solidFill>
                  <a:srgbClr val="E6FFFA"/>
                </a:solidFill>
                <a:latin typeface="Microsoft JhengHei" pitchFamily="34" charset="0"/>
                <a:ea typeface="Microsoft JhengHei" pitchFamily="34" charset="-122"/>
                <a:cs typeface="Microsoft JhengHei" pitchFamily="34" charset="-120"/>
              </a:rPr>
              <a:t>把流程固定下來，你就能更快、更穩</a:t>
            </a:r>
            <a:endParaRPr lang="en-US" dirty="0"/>
          </a:p>
        </p:txBody>
      </p:sp>
      <p:sp>
        <p:nvSpPr>
          <p:cNvPr id="5" name="Shape 3"/>
          <p:cNvSpPr/>
          <p:nvPr/>
        </p:nvSpPr>
        <p:spPr>
          <a:xfrm>
            <a:off x="0" y="731520"/>
            <a:ext cx="12191695" cy="54864"/>
          </a:xfrm>
          <a:prstGeom prst="rect">
            <a:avLst/>
          </a:prstGeom>
          <a:solidFill>
            <a:srgbClr val="83C5BE"/>
          </a:solidFill>
          <a:ln w="12700">
            <a:solidFill>
              <a:srgbClr val="83C5BE"/>
            </a:solidFill>
            <a:prstDash val="solid"/>
          </a:ln>
        </p:spPr>
      </p:sp>
      <p:sp>
        <p:nvSpPr>
          <p:cNvPr id="6" name="Shape 4"/>
          <p:cNvSpPr/>
          <p:nvPr/>
        </p:nvSpPr>
        <p:spPr>
          <a:xfrm>
            <a:off x="640080" y="969264"/>
            <a:ext cx="2926080" cy="411480"/>
          </a:xfrm>
          <a:prstGeom prst="roundRect">
            <a:avLst/>
          </a:prstGeom>
          <a:solidFill>
            <a:srgbClr val="E6FFFA"/>
          </a:solidFill>
          <a:ln w="12700">
            <a:solidFill>
              <a:srgbClr val="83C5BE"/>
            </a:solidFill>
            <a:prstDash val="solid"/>
          </a:ln>
        </p:spPr>
      </p:sp>
      <p:sp>
        <p:nvSpPr>
          <p:cNvPr id="7" name="Text 5"/>
          <p:cNvSpPr/>
          <p:nvPr/>
        </p:nvSpPr>
        <p:spPr>
          <a:xfrm>
            <a:off x="640080" y="1042416"/>
            <a:ext cx="2926080" cy="274320"/>
          </a:xfrm>
          <a:prstGeom prst="rect">
            <a:avLst/>
          </a:prstGeom>
          <a:noFill/>
          <a:ln/>
        </p:spPr>
        <p:txBody>
          <a:bodyPr wrap="square" rtlCol="0" anchor="ctr"/>
          <a:lstStyle/>
          <a:p>
            <a:pPr marL="0" indent="0" algn="ctr">
              <a:buNone/>
            </a:pPr>
            <a:r>
              <a:rPr lang="en-US" sz="1400" dirty="0">
                <a:solidFill>
                  <a:srgbClr val="006D77"/>
                </a:solidFill>
                <a:latin typeface="Microsoft JhengHei" pitchFamily="34" charset="0"/>
                <a:ea typeface="Microsoft JhengHei" pitchFamily="34" charset="-122"/>
                <a:cs typeface="Microsoft JhengHei" pitchFamily="34" charset="-120"/>
              </a:rPr>
              <a:t>研究流程</a:t>
            </a:r>
            <a:endParaRPr lang="en-US" sz="1400" dirty="0"/>
          </a:p>
        </p:txBody>
      </p:sp>
      <p:sp>
        <p:nvSpPr>
          <p:cNvPr id="8" name="Shape 6"/>
          <p:cNvSpPr/>
          <p:nvPr/>
        </p:nvSpPr>
        <p:spPr>
          <a:xfrm>
            <a:off x="640080" y="1481328"/>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9" name="Shape 7"/>
          <p:cNvSpPr/>
          <p:nvPr/>
        </p:nvSpPr>
        <p:spPr>
          <a:xfrm>
            <a:off x="868680" y="1709928"/>
            <a:ext cx="502920" cy="502920"/>
          </a:xfrm>
          <a:prstGeom prst="ellipse">
            <a:avLst/>
          </a:prstGeom>
          <a:solidFill>
            <a:srgbClr val="83C5BE"/>
          </a:solidFill>
          <a:ln w="12700">
            <a:solidFill>
              <a:srgbClr val="83C5BE"/>
            </a:solidFill>
            <a:prstDash val="solid"/>
          </a:ln>
        </p:spPr>
      </p:sp>
      <p:sp>
        <p:nvSpPr>
          <p:cNvPr id="10" name="Text 8"/>
          <p:cNvSpPr/>
          <p:nvPr/>
        </p:nvSpPr>
        <p:spPr>
          <a:xfrm>
            <a:off x="914400" y="1755648"/>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1</a:t>
            </a:r>
            <a:endParaRPr lang="en-US" sz="1800" dirty="0"/>
          </a:p>
        </p:txBody>
      </p:sp>
      <p:sp>
        <p:nvSpPr>
          <p:cNvPr id="11" name="Text 9"/>
          <p:cNvSpPr/>
          <p:nvPr/>
        </p:nvSpPr>
        <p:spPr>
          <a:xfrm>
            <a:off x="1463040" y="1682496"/>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界定問題</a:t>
            </a:r>
            <a:endParaRPr lang="en-US" sz="1800" dirty="0"/>
          </a:p>
        </p:txBody>
      </p:sp>
      <p:sp>
        <p:nvSpPr>
          <p:cNvPr id="12" name="Text 10"/>
          <p:cNvSpPr/>
          <p:nvPr/>
        </p:nvSpPr>
        <p:spPr>
          <a:xfrm>
            <a:off x="1463040" y="2002536"/>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我想回答什麼？</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範圍多大？</a:t>
            </a:r>
            <a:endParaRPr lang="en-US" sz="1300" dirty="0"/>
          </a:p>
        </p:txBody>
      </p:sp>
      <p:sp>
        <p:nvSpPr>
          <p:cNvPr id="13" name="Shape 11"/>
          <p:cNvSpPr/>
          <p:nvPr/>
        </p:nvSpPr>
        <p:spPr>
          <a:xfrm>
            <a:off x="4846320" y="1481328"/>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14" name="Shape 12"/>
          <p:cNvSpPr/>
          <p:nvPr/>
        </p:nvSpPr>
        <p:spPr>
          <a:xfrm>
            <a:off x="5074920" y="1709928"/>
            <a:ext cx="502920" cy="502920"/>
          </a:xfrm>
          <a:prstGeom prst="ellipse">
            <a:avLst/>
          </a:prstGeom>
          <a:solidFill>
            <a:srgbClr val="83C5BE"/>
          </a:solidFill>
          <a:ln w="12700">
            <a:solidFill>
              <a:srgbClr val="83C5BE"/>
            </a:solidFill>
            <a:prstDash val="solid"/>
          </a:ln>
        </p:spPr>
      </p:sp>
      <p:sp>
        <p:nvSpPr>
          <p:cNvPr id="15" name="Text 13"/>
          <p:cNvSpPr/>
          <p:nvPr/>
        </p:nvSpPr>
        <p:spPr>
          <a:xfrm>
            <a:off x="5120640" y="1755648"/>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2</a:t>
            </a:r>
            <a:endParaRPr lang="en-US" sz="1800" dirty="0"/>
          </a:p>
        </p:txBody>
      </p:sp>
      <p:sp>
        <p:nvSpPr>
          <p:cNvPr id="16" name="Text 14"/>
          <p:cNvSpPr/>
          <p:nvPr/>
        </p:nvSpPr>
        <p:spPr>
          <a:xfrm>
            <a:off x="5669280" y="1682496"/>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擬定策略</a:t>
            </a:r>
            <a:endParaRPr lang="en-US" sz="1800" dirty="0"/>
          </a:p>
        </p:txBody>
      </p:sp>
      <p:sp>
        <p:nvSpPr>
          <p:cNvPr id="17" name="Text 15"/>
          <p:cNvSpPr/>
          <p:nvPr/>
        </p:nvSpPr>
        <p:spPr>
          <a:xfrm>
            <a:off x="5669280" y="2002536"/>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概念群＋關鍵字</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（中英對照）</a:t>
            </a:r>
            <a:endParaRPr lang="en-US" sz="1300" dirty="0"/>
          </a:p>
        </p:txBody>
      </p:sp>
      <p:sp>
        <p:nvSpPr>
          <p:cNvPr id="18" name="Shape 16"/>
          <p:cNvSpPr/>
          <p:nvPr/>
        </p:nvSpPr>
        <p:spPr>
          <a:xfrm>
            <a:off x="640080" y="3099816"/>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19" name="Shape 17"/>
          <p:cNvSpPr/>
          <p:nvPr/>
        </p:nvSpPr>
        <p:spPr>
          <a:xfrm>
            <a:off x="868680" y="3328416"/>
            <a:ext cx="502920" cy="502920"/>
          </a:xfrm>
          <a:prstGeom prst="ellipse">
            <a:avLst/>
          </a:prstGeom>
          <a:solidFill>
            <a:srgbClr val="83C5BE"/>
          </a:solidFill>
          <a:ln w="12700">
            <a:solidFill>
              <a:srgbClr val="83C5BE"/>
            </a:solidFill>
            <a:prstDash val="solid"/>
          </a:ln>
        </p:spPr>
      </p:sp>
      <p:sp>
        <p:nvSpPr>
          <p:cNvPr id="20" name="Text 18"/>
          <p:cNvSpPr/>
          <p:nvPr/>
        </p:nvSpPr>
        <p:spPr>
          <a:xfrm>
            <a:off x="914400" y="3374136"/>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3</a:t>
            </a:r>
            <a:endParaRPr lang="en-US" sz="1800" dirty="0"/>
          </a:p>
        </p:txBody>
      </p:sp>
      <p:sp>
        <p:nvSpPr>
          <p:cNvPr id="21" name="Text 19"/>
          <p:cNvSpPr/>
          <p:nvPr/>
        </p:nvSpPr>
        <p:spPr>
          <a:xfrm>
            <a:off x="1463040" y="3300984"/>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取得資訊</a:t>
            </a:r>
            <a:endParaRPr lang="en-US" sz="1800" dirty="0"/>
          </a:p>
        </p:txBody>
      </p:sp>
      <p:sp>
        <p:nvSpPr>
          <p:cNvPr id="22" name="Text 20"/>
          <p:cNvSpPr/>
          <p:nvPr/>
        </p:nvSpPr>
        <p:spPr>
          <a:xfrm>
            <a:off x="1463040" y="3621024"/>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選資料庫</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做可重複的搜尋</a:t>
            </a:r>
            <a:endParaRPr lang="en-US" sz="1300" dirty="0"/>
          </a:p>
        </p:txBody>
      </p:sp>
      <p:sp>
        <p:nvSpPr>
          <p:cNvPr id="23" name="Shape 21"/>
          <p:cNvSpPr/>
          <p:nvPr/>
        </p:nvSpPr>
        <p:spPr>
          <a:xfrm>
            <a:off x="4846320" y="3099816"/>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24" name="Shape 22"/>
          <p:cNvSpPr/>
          <p:nvPr/>
        </p:nvSpPr>
        <p:spPr>
          <a:xfrm>
            <a:off x="5074920" y="3328416"/>
            <a:ext cx="502920" cy="502920"/>
          </a:xfrm>
          <a:prstGeom prst="ellipse">
            <a:avLst/>
          </a:prstGeom>
          <a:solidFill>
            <a:srgbClr val="83C5BE"/>
          </a:solidFill>
          <a:ln w="12700">
            <a:solidFill>
              <a:srgbClr val="83C5BE"/>
            </a:solidFill>
            <a:prstDash val="solid"/>
          </a:ln>
        </p:spPr>
      </p:sp>
      <p:sp>
        <p:nvSpPr>
          <p:cNvPr id="25" name="Text 23"/>
          <p:cNvSpPr/>
          <p:nvPr/>
        </p:nvSpPr>
        <p:spPr>
          <a:xfrm>
            <a:off x="5120640" y="3374136"/>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4</a:t>
            </a:r>
            <a:endParaRPr lang="en-US" sz="1800" dirty="0"/>
          </a:p>
        </p:txBody>
      </p:sp>
      <p:sp>
        <p:nvSpPr>
          <p:cNvPr id="26" name="Text 24"/>
          <p:cNvSpPr/>
          <p:nvPr/>
        </p:nvSpPr>
        <p:spPr>
          <a:xfrm>
            <a:off x="5669280" y="3300984"/>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整理與閱讀</a:t>
            </a:r>
            <a:endParaRPr lang="en-US" sz="1800" dirty="0"/>
          </a:p>
        </p:txBody>
      </p:sp>
      <p:sp>
        <p:nvSpPr>
          <p:cNvPr id="27" name="Text 25"/>
          <p:cNvSpPr/>
          <p:nvPr/>
        </p:nvSpPr>
        <p:spPr>
          <a:xfrm>
            <a:off x="5669280" y="3621024"/>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篩選、摘要、做筆記</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（先看綜述）</a:t>
            </a:r>
            <a:endParaRPr lang="en-US" sz="1300" dirty="0"/>
          </a:p>
        </p:txBody>
      </p:sp>
      <p:sp>
        <p:nvSpPr>
          <p:cNvPr id="28" name="Shape 26"/>
          <p:cNvSpPr/>
          <p:nvPr/>
        </p:nvSpPr>
        <p:spPr>
          <a:xfrm>
            <a:off x="640080" y="4718304"/>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29" name="Shape 27"/>
          <p:cNvSpPr/>
          <p:nvPr/>
        </p:nvSpPr>
        <p:spPr>
          <a:xfrm>
            <a:off x="868680" y="4946904"/>
            <a:ext cx="502920" cy="502920"/>
          </a:xfrm>
          <a:prstGeom prst="ellipse">
            <a:avLst/>
          </a:prstGeom>
          <a:solidFill>
            <a:srgbClr val="83C5BE"/>
          </a:solidFill>
          <a:ln w="12700">
            <a:solidFill>
              <a:srgbClr val="83C5BE"/>
            </a:solidFill>
            <a:prstDash val="solid"/>
          </a:ln>
        </p:spPr>
      </p:sp>
      <p:sp>
        <p:nvSpPr>
          <p:cNvPr id="30" name="Text 28"/>
          <p:cNvSpPr/>
          <p:nvPr/>
        </p:nvSpPr>
        <p:spPr>
          <a:xfrm>
            <a:off x="914400" y="4992624"/>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5</a:t>
            </a:r>
            <a:endParaRPr lang="en-US" sz="1800" dirty="0"/>
          </a:p>
        </p:txBody>
      </p:sp>
      <p:sp>
        <p:nvSpPr>
          <p:cNvPr id="31" name="Text 29"/>
          <p:cNvSpPr/>
          <p:nvPr/>
        </p:nvSpPr>
        <p:spPr>
          <a:xfrm>
            <a:off x="1463040" y="4919472"/>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整合寫作</a:t>
            </a:r>
            <a:endParaRPr lang="en-US" sz="1800" dirty="0"/>
          </a:p>
        </p:txBody>
      </p:sp>
      <p:sp>
        <p:nvSpPr>
          <p:cNvPr id="32" name="Text 30"/>
          <p:cNvSpPr/>
          <p:nvPr/>
        </p:nvSpPr>
        <p:spPr>
          <a:xfrm>
            <a:off x="1463040" y="5239512"/>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比較、統整、建立論點</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引用要可追溯</a:t>
            </a:r>
            <a:endParaRPr lang="en-US" sz="1300" dirty="0"/>
          </a:p>
        </p:txBody>
      </p:sp>
      <p:sp>
        <p:nvSpPr>
          <p:cNvPr id="33" name="Shape 31"/>
          <p:cNvSpPr/>
          <p:nvPr/>
        </p:nvSpPr>
        <p:spPr>
          <a:xfrm>
            <a:off x="4846320" y="4718304"/>
            <a:ext cx="3703320" cy="1325880"/>
          </a:xfrm>
          <a:prstGeom prst="roundRect">
            <a:avLst/>
          </a:prstGeom>
          <a:solidFill>
            <a:srgbClr val="FFFFFF"/>
          </a:solidFill>
          <a:ln w="12700">
            <a:solidFill>
              <a:srgbClr val="E2E8F0"/>
            </a:solidFill>
            <a:prstDash val="solid"/>
          </a:ln>
          <a:effectLst>
            <a:outerShdw blurRad="50800" dist="20320" dir="2700000" algn="bl" rotWithShape="0">
              <a:srgbClr val="000000">
                <a:alpha val="10000"/>
              </a:srgbClr>
            </a:outerShdw>
          </a:effectLst>
        </p:spPr>
      </p:sp>
      <p:sp>
        <p:nvSpPr>
          <p:cNvPr id="34" name="Shape 32"/>
          <p:cNvSpPr/>
          <p:nvPr/>
        </p:nvSpPr>
        <p:spPr>
          <a:xfrm>
            <a:off x="5074920" y="4946904"/>
            <a:ext cx="502920" cy="502920"/>
          </a:xfrm>
          <a:prstGeom prst="ellipse">
            <a:avLst/>
          </a:prstGeom>
          <a:solidFill>
            <a:srgbClr val="83C5BE"/>
          </a:solidFill>
          <a:ln w="12700">
            <a:solidFill>
              <a:srgbClr val="83C5BE"/>
            </a:solidFill>
            <a:prstDash val="solid"/>
          </a:ln>
        </p:spPr>
      </p:sp>
      <p:sp>
        <p:nvSpPr>
          <p:cNvPr id="35" name="Text 33"/>
          <p:cNvSpPr/>
          <p:nvPr/>
        </p:nvSpPr>
        <p:spPr>
          <a:xfrm>
            <a:off x="5120640" y="4992624"/>
            <a:ext cx="411480" cy="411480"/>
          </a:xfrm>
          <a:prstGeom prst="rect">
            <a:avLst/>
          </a:prstGeom>
          <a:noFill/>
          <a:ln/>
        </p:spPr>
        <p:txBody>
          <a:bodyPr wrap="square" rtlCol="0" anchor="ctr"/>
          <a:lstStyle/>
          <a:p>
            <a:pPr marL="0" indent="0" algn="ctr">
              <a:buNone/>
            </a:pPr>
            <a:r>
              <a:rPr lang="en-US" sz="1800" b="1" dirty="0">
                <a:solidFill>
                  <a:srgbClr val="006D77"/>
                </a:solidFill>
                <a:latin typeface="Microsoft JhengHei" pitchFamily="34" charset="0"/>
                <a:ea typeface="Microsoft JhengHei" pitchFamily="34" charset="-122"/>
                <a:cs typeface="Microsoft JhengHei" pitchFamily="34" charset="-120"/>
              </a:rPr>
              <a:t>6</a:t>
            </a:r>
            <a:endParaRPr lang="en-US" sz="1800" dirty="0"/>
          </a:p>
        </p:txBody>
      </p:sp>
      <p:sp>
        <p:nvSpPr>
          <p:cNvPr id="36" name="Text 34"/>
          <p:cNvSpPr/>
          <p:nvPr/>
        </p:nvSpPr>
        <p:spPr>
          <a:xfrm>
            <a:off x="5669280" y="4919472"/>
            <a:ext cx="2697480" cy="27432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評鑑與修正</a:t>
            </a:r>
            <a:endParaRPr lang="en-US" sz="1800" dirty="0"/>
          </a:p>
        </p:txBody>
      </p:sp>
      <p:sp>
        <p:nvSpPr>
          <p:cNvPr id="37" name="Text 35"/>
          <p:cNvSpPr/>
          <p:nvPr/>
        </p:nvSpPr>
        <p:spPr>
          <a:xfrm>
            <a:off x="5669280" y="5239512"/>
            <a:ext cx="2697480" cy="713232"/>
          </a:xfrm>
          <a:prstGeom prst="rect">
            <a:avLst/>
          </a:prstGeom>
          <a:noFill/>
          <a:ln/>
        </p:spPr>
        <p:txBody>
          <a:bodyPr wrap="square" rtlCol="0" anchor="ctr"/>
          <a:lstStyle/>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結果太多？太少？</a:t>
            </a:r>
            <a:endParaRPr lang="en-US" sz="1300" dirty="0"/>
          </a:p>
          <a:p>
            <a:pPr marL="0" indent="0">
              <a:lnSpc>
                <a:spcPct val="110000"/>
              </a:lnSpc>
              <a:buNone/>
            </a:pPr>
            <a:r>
              <a:rPr lang="en-US" sz="1300" dirty="0">
                <a:solidFill>
                  <a:srgbClr val="475569"/>
                </a:solidFill>
                <a:latin typeface="Microsoft JhengHei" pitchFamily="34" charset="0"/>
                <a:ea typeface="Microsoft JhengHei" pitchFamily="34" charset="-122"/>
                <a:cs typeface="Microsoft JhengHei" pitchFamily="34" charset="-120"/>
              </a:rPr>
              <a:t>調整策略再搜一次</a:t>
            </a:r>
            <a:endParaRPr lang="en-US" sz="1300" dirty="0"/>
          </a:p>
        </p:txBody>
      </p:sp>
      <p:sp>
        <p:nvSpPr>
          <p:cNvPr id="38" name="圓角矩形 37"/>
          <p:cNvSpPr/>
          <p:nvPr/>
        </p:nvSpPr>
        <p:spPr>
          <a:xfrm>
            <a:off x="640080" y="3099816"/>
            <a:ext cx="3703320" cy="1325880"/>
          </a:xfrm>
          <a:prstGeom prst="roundRect">
            <a:avLst/>
          </a:prstGeom>
          <a:solidFill>
            <a:srgbClr val="FFFF00">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09600" y="304800"/>
            <a:ext cx="10972800" cy="853440"/>
          </a:xfrm>
          <a:prstGeom prst="rect">
            <a:avLst/>
          </a:prstGeom>
          <a:noFill/>
          <a:ln/>
        </p:spPr>
        <p:txBody>
          <a:bodyPr wrap="square" rtlCol="0" anchor="ctr"/>
          <a:lstStyle/>
          <a:p>
            <a:r>
              <a:rPr lang="en-US" sz="3467" b="1" dirty="0">
                <a:solidFill>
                  <a:schemeClr val="accent5">
                    <a:lumMod val="50000"/>
                  </a:schemeClr>
                </a:solidFill>
                <a:latin typeface="Microsoft JhengHei" pitchFamily="34" charset="0"/>
                <a:ea typeface="Microsoft JhengHei" pitchFamily="34" charset="-122"/>
                <a:cs typeface="Microsoft JhengHei" pitchFamily="34" charset="-120"/>
              </a:rPr>
              <a:t>   </a:t>
            </a:r>
            <a:r>
              <a:rPr lang="zh-TW" altLang="en-US" sz="3467" b="1" dirty="0">
                <a:solidFill>
                  <a:schemeClr val="accent5">
                    <a:lumMod val="50000"/>
                  </a:schemeClr>
                </a:solidFill>
                <a:latin typeface="Microsoft JhengHei" pitchFamily="34" charset="0"/>
                <a:ea typeface="Microsoft JhengHei" pitchFamily="34" charset="-122"/>
                <a:cs typeface="Microsoft JhengHei" pitchFamily="34" charset="-120"/>
              </a:rPr>
              <a:t>            </a:t>
            </a:r>
            <a:r>
              <a:rPr lang="en-US" sz="3467" b="1" dirty="0" err="1">
                <a:solidFill>
                  <a:schemeClr val="accent5">
                    <a:lumMod val="50000"/>
                  </a:schemeClr>
                </a:solidFill>
                <a:latin typeface="Microsoft JhengHei" pitchFamily="34" charset="0"/>
                <a:ea typeface="Microsoft JhengHei" pitchFamily="34" charset="-122"/>
                <a:cs typeface="Microsoft JhengHei" pitchFamily="34" charset="-120"/>
              </a:rPr>
              <a:t>本次</a:t>
            </a:r>
            <a:r>
              <a:rPr lang="zh-TW" altLang="en-US" sz="3467" b="1" dirty="0">
                <a:solidFill>
                  <a:schemeClr val="accent5">
                    <a:lumMod val="50000"/>
                  </a:schemeClr>
                </a:solidFill>
                <a:latin typeface="Microsoft JhengHei" pitchFamily="34" charset="0"/>
                <a:ea typeface="Microsoft JhengHei" pitchFamily="34" charset="-122"/>
                <a:cs typeface="Microsoft JhengHei" pitchFamily="34" charset="-120"/>
              </a:rPr>
              <a:t>研習練習</a:t>
            </a:r>
            <a:r>
              <a:rPr lang="en-US" sz="3467" b="1" dirty="0" err="1">
                <a:solidFill>
                  <a:schemeClr val="accent5">
                    <a:lumMod val="50000"/>
                  </a:schemeClr>
                </a:solidFill>
                <a:latin typeface="Microsoft JhengHei" pitchFamily="34" charset="0"/>
                <a:ea typeface="Microsoft JhengHei" pitchFamily="34" charset="-122"/>
                <a:cs typeface="Microsoft JhengHei" pitchFamily="34" charset="-120"/>
              </a:rPr>
              <a:t>主題</a:t>
            </a:r>
            <a:endParaRPr lang="en-US" sz="3467" dirty="0">
              <a:solidFill>
                <a:schemeClr val="accent5">
                  <a:lumMod val="50000"/>
                </a:schemeClr>
              </a:solidFill>
            </a:endParaRPr>
          </a:p>
        </p:txBody>
      </p:sp>
      <p:sp>
        <p:nvSpPr>
          <p:cNvPr id="3" name="Text 1"/>
          <p:cNvSpPr/>
          <p:nvPr/>
        </p:nvSpPr>
        <p:spPr>
          <a:xfrm>
            <a:off x="609600" y="1097280"/>
            <a:ext cx="10972800" cy="487680"/>
          </a:xfrm>
          <a:prstGeom prst="rect">
            <a:avLst/>
          </a:prstGeom>
          <a:noFill/>
          <a:ln/>
        </p:spPr>
        <p:txBody>
          <a:bodyPr wrap="square" rtlCol="0" anchor="ctr"/>
          <a:lstStyle/>
          <a:p>
            <a:pPr algn="ctr"/>
            <a:r>
              <a:rPr lang="en-US" sz="1733" dirty="0">
                <a:solidFill>
                  <a:schemeClr val="accent5">
                    <a:lumMod val="50000"/>
                  </a:schemeClr>
                </a:solidFill>
                <a:latin typeface="Microsoft JhengHei" pitchFamily="34" charset="0"/>
                <a:ea typeface="Microsoft JhengHei" pitchFamily="34" charset="-122"/>
                <a:cs typeface="Microsoft JhengHei" pitchFamily="34" charset="-120"/>
              </a:rPr>
              <a:t>選擇其一作為今日文獻查詢練習主題</a:t>
            </a:r>
            <a:endParaRPr lang="en-US" sz="1733" dirty="0">
              <a:solidFill>
                <a:schemeClr val="accent5">
                  <a:lumMod val="50000"/>
                </a:schemeClr>
              </a:solidFill>
            </a:endParaRPr>
          </a:p>
        </p:txBody>
      </p:sp>
      <p:sp>
        <p:nvSpPr>
          <p:cNvPr id="4" name="Shape 2"/>
          <p:cNvSpPr/>
          <p:nvPr/>
        </p:nvSpPr>
        <p:spPr>
          <a:xfrm>
            <a:off x="487680" y="1767840"/>
            <a:ext cx="5242560" cy="4389120"/>
          </a:xfrm>
          <a:prstGeom prst="rect">
            <a:avLst/>
          </a:prstGeom>
          <a:solidFill>
            <a:srgbClr val="2E8B57"/>
          </a:solidFill>
          <a:ln/>
        </p:spPr>
      </p:sp>
      <p:sp>
        <p:nvSpPr>
          <p:cNvPr id="5" name="Text 3"/>
          <p:cNvSpPr/>
          <p:nvPr/>
        </p:nvSpPr>
        <p:spPr>
          <a:xfrm>
            <a:off x="487680" y="1889760"/>
            <a:ext cx="5242560" cy="1097280"/>
          </a:xfrm>
          <a:prstGeom prst="rect">
            <a:avLst/>
          </a:prstGeom>
          <a:noFill/>
          <a:ln/>
        </p:spPr>
        <p:txBody>
          <a:bodyPr wrap="square" rtlCol="0" anchor="ctr"/>
          <a:lstStyle/>
          <a:p>
            <a:pPr algn="ctr"/>
            <a:r>
              <a:rPr lang="en-US" sz="5867" dirty="0">
                <a:solidFill>
                  <a:srgbClr val="000000"/>
                </a:solidFill>
              </a:rPr>
              <a:t>🌿</a:t>
            </a:r>
            <a:endParaRPr lang="en-US" sz="5867" dirty="0"/>
          </a:p>
        </p:txBody>
      </p:sp>
      <p:sp>
        <p:nvSpPr>
          <p:cNvPr id="6" name="Text 4"/>
          <p:cNvSpPr/>
          <p:nvPr/>
        </p:nvSpPr>
        <p:spPr>
          <a:xfrm>
            <a:off x="487680" y="2926080"/>
            <a:ext cx="5242560" cy="792480"/>
          </a:xfrm>
          <a:prstGeom prst="rect">
            <a:avLst/>
          </a:prstGeom>
          <a:noFill/>
          <a:ln/>
        </p:spPr>
        <p:txBody>
          <a:bodyPr wrap="square" rtlCol="0" anchor="ctr"/>
          <a:lstStyle/>
          <a:p>
            <a:pPr algn="ctr"/>
            <a:r>
              <a:rPr lang="en-US" sz="3200" b="1" dirty="0">
                <a:solidFill>
                  <a:srgbClr val="FFFFFF"/>
                </a:solidFill>
                <a:latin typeface="Microsoft JhengHei" pitchFamily="34" charset="0"/>
                <a:ea typeface="Microsoft JhengHei" pitchFamily="34" charset="-122"/>
                <a:cs typeface="Microsoft JhengHei" pitchFamily="34" charset="-120"/>
              </a:rPr>
              <a:t>生態旅遊</a:t>
            </a:r>
            <a:endParaRPr lang="en-US" sz="3200" dirty="0"/>
          </a:p>
        </p:txBody>
      </p:sp>
      <p:sp>
        <p:nvSpPr>
          <p:cNvPr id="7" name="Text 5"/>
          <p:cNvSpPr/>
          <p:nvPr/>
        </p:nvSpPr>
        <p:spPr>
          <a:xfrm>
            <a:off x="487680" y="3657600"/>
            <a:ext cx="5242560" cy="548640"/>
          </a:xfrm>
          <a:prstGeom prst="rect">
            <a:avLst/>
          </a:prstGeom>
          <a:noFill/>
          <a:ln/>
        </p:spPr>
        <p:txBody>
          <a:bodyPr wrap="square" rtlCol="0" anchor="ctr"/>
          <a:lstStyle/>
          <a:p>
            <a:pPr algn="ctr"/>
            <a:r>
              <a:rPr lang="en-US" sz="2000" i="1" dirty="0">
                <a:solidFill>
                  <a:srgbClr val="CCFFCC"/>
                </a:solidFill>
                <a:latin typeface="Calibri" pitchFamily="34" charset="0"/>
                <a:ea typeface="Calibri" pitchFamily="34" charset="-122"/>
                <a:cs typeface="Calibri" pitchFamily="34" charset="-120"/>
              </a:rPr>
              <a:t>Ecotourism</a:t>
            </a:r>
            <a:endParaRPr lang="en-US" sz="2000" dirty="0"/>
          </a:p>
        </p:txBody>
      </p:sp>
      <p:sp>
        <p:nvSpPr>
          <p:cNvPr id="8" name="Text 6"/>
          <p:cNvSpPr/>
          <p:nvPr/>
        </p:nvSpPr>
        <p:spPr>
          <a:xfrm>
            <a:off x="1745672" y="4267200"/>
            <a:ext cx="3740727" cy="1584960"/>
          </a:xfrm>
          <a:prstGeom prst="rect">
            <a:avLst/>
          </a:prstGeom>
          <a:noFill/>
          <a:ln/>
        </p:spPr>
        <p:txBody>
          <a:bodyPr wrap="square" rtlCol="0" anchor="ctr"/>
          <a:lstStyle/>
          <a:p>
            <a:r>
              <a:rPr lang="en-US" sz="1600" dirty="0">
                <a:solidFill>
                  <a:srgbClr val="FFFFFF"/>
                </a:solidFill>
                <a:latin typeface="Microsoft JhengHei" pitchFamily="34" charset="0"/>
                <a:ea typeface="Microsoft JhengHei" pitchFamily="34" charset="-122"/>
                <a:cs typeface="Microsoft JhengHei" pitchFamily="34" charset="-120"/>
              </a:rPr>
              <a:t>永續旅遊與環境保育</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自然生態觀察與教育</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社區參與與在地發展</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生物多樣性保護</a:t>
            </a:r>
            <a:endParaRPr lang="en-US" sz="1600" dirty="0"/>
          </a:p>
        </p:txBody>
      </p:sp>
      <p:sp>
        <p:nvSpPr>
          <p:cNvPr id="9" name="Shape 7"/>
          <p:cNvSpPr/>
          <p:nvPr/>
        </p:nvSpPr>
        <p:spPr>
          <a:xfrm>
            <a:off x="6461760" y="1767840"/>
            <a:ext cx="5242560" cy="4389120"/>
          </a:xfrm>
          <a:prstGeom prst="rect">
            <a:avLst/>
          </a:prstGeom>
          <a:solidFill>
            <a:srgbClr val="1B6CA8"/>
          </a:solidFill>
          <a:ln/>
        </p:spPr>
      </p:sp>
      <p:sp>
        <p:nvSpPr>
          <p:cNvPr id="10" name="Text 8"/>
          <p:cNvSpPr/>
          <p:nvPr/>
        </p:nvSpPr>
        <p:spPr>
          <a:xfrm>
            <a:off x="6461760" y="1889760"/>
            <a:ext cx="5242560" cy="1097280"/>
          </a:xfrm>
          <a:prstGeom prst="rect">
            <a:avLst/>
          </a:prstGeom>
          <a:noFill/>
          <a:ln/>
        </p:spPr>
        <p:txBody>
          <a:bodyPr wrap="square" rtlCol="0" anchor="ctr"/>
          <a:lstStyle/>
          <a:p>
            <a:pPr algn="ctr"/>
            <a:r>
              <a:rPr lang="en-US" sz="5867" dirty="0">
                <a:solidFill>
                  <a:srgbClr val="000000"/>
                </a:solidFill>
              </a:rPr>
              <a:t>⚖️</a:t>
            </a:r>
            <a:endParaRPr lang="en-US" sz="5867" dirty="0"/>
          </a:p>
        </p:txBody>
      </p:sp>
      <p:sp>
        <p:nvSpPr>
          <p:cNvPr id="11" name="Text 9"/>
          <p:cNvSpPr/>
          <p:nvPr/>
        </p:nvSpPr>
        <p:spPr>
          <a:xfrm>
            <a:off x="6461760" y="2926080"/>
            <a:ext cx="5242560" cy="792480"/>
          </a:xfrm>
          <a:prstGeom prst="rect">
            <a:avLst/>
          </a:prstGeom>
          <a:noFill/>
          <a:ln/>
        </p:spPr>
        <p:txBody>
          <a:bodyPr wrap="square" rtlCol="0" anchor="ctr"/>
          <a:lstStyle/>
          <a:p>
            <a:pPr algn="ctr"/>
            <a:r>
              <a:rPr lang="en-US" sz="2933" b="1" dirty="0">
                <a:solidFill>
                  <a:srgbClr val="FFFFFF"/>
                </a:solidFill>
                <a:latin typeface="Microsoft JhengHei" pitchFamily="34" charset="0"/>
                <a:ea typeface="Microsoft JhengHei" pitchFamily="34" charset="-122"/>
                <a:cs typeface="Microsoft JhengHei" pitchFamily="34" charset="-120"/>
              </a:rPr>
              <a:t>台灣死刑存廢</a:t>
            </a:r>
            <a:endParaRPr lang="en-US" sz="2933" dirty="0"/>
          </a:p>
        </p:txBody>
      </p:sp>
      <p:sp>
        <p:nvSpPr>
          <p:cNvPr id="12" name="Text 10"/>
          <p:cNvSpPr/>
          <p:nvPr/>
        </p:nvSpPr>
        <p:spPr>
          <a:xfrm>
            <a:off x="6461760" y="3657600"/>
            <a:ext cx="5242560" cy="548640"/>
          </a:xfrm>
          <a:prstGeom prst="rect">
            <a:avLst/>
          </a:prstGeom>
          <a:noFill/>
          <a:ln/>
        </p:spPr>
        <p:txBody>
          <a:bodyPr wrap="square" rtlCol="0" anchor="ctr"/>
          <a:lstStyle/>
          <a:p>
            <a:pPr algn="ctr"/>
            <a:r>
              <a:rPr lang="en-US" sz="1733" i="1" dirty="0">
                <a:solidFill>
                  <a:srgbClr val="CCE8FF"/>
                </a:solidFill>
                <a:latin typeface="Calibri" pitchFamily="34" charset="0"/>
                <a:ea typeface="Calibri" pitchFamily="34" charset="-122"/>
                <a:cs typeface="Calibri" pitchFamily="34" charset="-120"/>
              </a:rPr>
              <a:t>Death Penalty in Taiwan</a:t>
            </a:r>
            <a:endParaRPr lang="en-US" sz="1733" dirty="0"/>
          </a:p>
        </p:txBody>
      </p:sp>
      <p:sp>
        <p:nvSpPr>
          <p:cNvPr id="13" name="Text 11"/>
          <p:cNvSpPr/>
          <p:nvPr/>
        </p:nvSpPr>
        <p:spPr>
          <a:xfrm>
            <a:off x="7666182" y="4267200"/>
            <a:ext cx="3794298" cy="1584960"/>
          </a:xfrm>
          <a:prstGeom prst="rect">
            <a:avLst/>
          </a:prstGeom>
          <a:noFill/>
          <a:ln/>
        </p:spPr>
        <p:txBody>
          <a:bodyPr wrap="square" rtlCol="0" anchor="ctr"/>
          <a:lstStyle/>
          <a:p>
            <a:r>
              <a:rPr lang="en-US" sz="1600" dirty="0">
                <a:solidFill>
                  <a:srgbClr val="FFFFFF"/>
                </a:solidFill>
                <a:latin typeface="Microsoft JhengHei" pitchFamily="34" charset="0"/>
                <a:ea typeface="Microsoft JhengHei" pitchFamily="34" charset="-122"/>
                <a:cs typeface="Microsoft JhengHei" pitchFamily="34" charset="-120"/>
              </a:rPr>
              <a:t>人權與司法正義</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廢死運動與國際趨勢</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犯罪嚇阻與社會安全</a:t>
            </a:r>
            <a:endParaRPr lang="en-US" sz="1600" dirty="0"/>
          </a:p>
          <a:p>
            <a:r>
              <a:rPr lang="en-US" sz="1600" dirty="0">
                <a:solidFill>
                  <a:srgbClr val="FFFFFF"/>
                </a:solidFill>
                <a:latin typeface="Microsoft JhengHei" pitchFamily="34" charset="0"/>
                <a:ea typeface="Microsoft JhengHei" pitchFamily="34" charset="-122"/>
                <a:cs typeface="Microsoft JhengHei" pitchFamily="34" charset="-120"/>
              </a:rPr>
              <a:t>憲法解釋與法律改革</a:t>
            </a:r>
            <a:endParaRPr lang="en-US" sz="1600" dirty="0"/>
          </a:p>
        </p:txBody>
      </p:sp>
    </p:spTree>
    <p:extLst>
      <p:ext uri="{BB962C8B-B14F-4D97-AF65-F5344CB8AC3E}">
        <p14:creationId xmlns:p14="http://schemas.microsoft.com/office/powerpoint/2010/main" val="11389690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1B6CA8"/>
          </a:solidFill>
          <a:ln/>
        </p:spPr>
      </p:sp>
      <p:sp>
        <p:nvSpPr>
          <p:cNvPr id="3" name="Text 1"/>
          <p:cNvSpPr/>
          <p:nvPr/>
        </p:nvSpPr>
        <p:spPr>
          <a:xfrm>
            <a:off x="609600" y="121920"/>
            <a:ext cx="10972800" cy="1097280"/>
          </a:xfrm>
          <a:prstGeom prst="rect">
            <a:avLst/>
          </a:prstGeom>
          <a:noFill/>
          <a:ln/>
        </p:spPr>
        <p:txBody>
          <a:bodyPr wrap="square" rtlCol="0" anchor="ctr"/>
          <a:lstStyle/>
          <a:p>
            <a:r>
              <a:rPr lang="en-US" sz="3467" b="1" dirty="0">
                <a:solidFill>
                  <a:srgbClr val="FFFFFF"/>
                </a:solidFill>
                <a:latin typeface="Microsoft JhengHei" pitchFamily="34" charset="0"/>
                <a:ea typeface="Microsoft JhengHei" pitchFamily="34" charset="-122"/>
                <a:cs typeface="Microsoft JhengHei" pitchFamily="34" charset="-120"/>
              </a:rPr>
              <a:t>檢索技巧（一）：關鍵字策略</a:t>
            </a:r>
            <a:endParaRPr lang="en-US" sz="3467" dirty="0"/>
          </a:p>
        </p:txBody>
      </p:sp>
      <p:sp>
        <p:nvSpPr>
          <p:cNvPr id="4" name="Shape 2"/>
          <p:cNvSpPr/>
          <p:nvPr/>
        </p:nvSpPr>
        <p:spPr>
          <a:xfrm>
            <a:off x="365760" y="1524000"/>
            <a:ext cx="11460480" cy="1463040"/>
          </a:xfrm>
          <a:prstGeom prst="rect">
            <a:avLst/>
          </a:prstGeom>
          <a:solidFill>
            <a:srgbClr val="FFFFFF"/>
          </a:solidFill>
          <a:ln/>
          <a:effectLst>
            <a:outerShdw blurRad="63500" dist="25400" dir="8100000" algn="bl" rotWithShape="0">
              <a:srgbClr val="000000">
                <a:alpha val="12000"/>
              </a:srgbClr>
            </a:outerShdw>
          </a:effectLst>
        </p:spPr>
      </p:sp>
      <p:sp>
        <p:nvSpPr>
          <p:cNvPr id="5" name="Shape 3"/>
          <p:cNvSpPr/>
          <p:nvPr/>
        </p:nvSpPr>
        <p:spPr>
          <a:xfrm>
            <a:off x="365760" y="1524000"/>
            <a:ext cx="1463040" cy="1463040"/>
          </a:xfrm>
          <a:prstGeom prst="rect">
            <a:avLst/>
          </a:prstGeom>
          <a:solidFill>
            <a:srgbClr val="1B6CA8"/>
          </a:solidFill>
          <a:ln/>
        </p:spPr>
      </p:sp>
      <p:sp>
        <p:nvSpPr>
          <p:cNvPr id="6" name="Text 4"/>
          <p:cNvSpPr/>
          <p:nvPr/>
        </p:nvSpPr>
        <p:spPr>
          <a:xfrm>
            <a:off x="365760" y="1950720"/>
            <a:ext cx="1463040" cy="609600"/>
          </a:xfrm>
          <a:prstGeom prst="rect">
            <a:avLst/>
          </a:prstGeom>
          <a:noFill/>
          <a:ln/>
        </p:spPr>
        <p:txBody>
          <a:bodyPr wrap="square" rtlCol="0" anchor="ctr"/>
          <a:lstStyle/>
          <a:p>
            <a:pPr algn="ctr"/>
            <a:r>
              <a:rPr lang="en-US" sz="1333" b="1" dirty="0">
                <a:solidFill>
                  <a:srgbClr val="FFFFFF"/>
                </a:solidFill>
                <a:latin typeface="Calibri" pitchFamily="34" charset="0"/>
                <a:ea typeface="Calibri" pitchFamily="34" charset="-122"/>
                <a:cs typeface="Calibri" pitchFamily="34" charset="-120"/>
              </a:rPr>
              <a:t>STEP 1</a:t>
            </a:r>
            <a:endParaRPr lang="en-US" sz="1333" dirty="0"/>
          </a:p>
        </p:txBody>
      </p:sp>
      <p:sp>
        <p:nvSpPr>
          <p:cNvPr id="7" name="Text 5"/>
          <p:cNvSpPr/>
          <p:nvPr/>
        </p:nvSpPr>
        <p:spPr>
          <a:xfrm>
            <a:off x="2011680" y="1621536"/>
            <a:ext cx="3048000" cy="548640"/>
          </a:xfrm>
          <a:prstGeom prst="rect">
            <a:avLst/>
          </a:prstGeom>
          <a:noFill/>
          <a:ln/>
        </p:spPr>
        <p:txBody>
          <a:bodyPr wrap="square" rtlCol="0" anchor="ctr"/>
          <a:lstStyle/>
          <a:p>
            <a:r>
              <a:rPr lang="en-US" sz="2000" b="1" dirty="0">
                <a:solidFill>
                  <a:srgbClr val="1B6CA8"/>
                </a:solidFill>
                <a:latin typeface="Microsoft JhengHei" pitchFamily="34" charset="0"/>
                <a:ea typeface="Microsoft JhengHei" pitchFamily="34" charset="-122"/>
                <a:cs typeface="Microsoft JhengHei" pitchFamily="34" charset="-120"/>
              </a:rPr>
              <a:t>拆解主題</a:t>
            </a:r>
            <a:endParaRPr lang="en-US" sz="2000" dirty="0"/>
          </a:p>
        </p:txBody>
      </p:sp>
      <p:sp>
        <p:nvSpPr>
          <p:cNvPr id="8" name="Text 6"/>
          <p:cNvSpPr/>
          <p:nvPr/>
        </p:nvSpPr>
        <p:spPr>
          <a:xfrm>
            <a:off x="2011680" y="2157984"/>
            <a:ext cx="9509760" cy="731520"/>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將研究主題拆分為核心概念</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例：「生態旅遊對台灣生物多樣性的影響」</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 概念1：生態旅遊　概念2：生物多樣性　概念3：台灣</a:t>
            </a:r>
            <a:endParaRPr lang="en-US" sz="1467" dirty="0"/>
          </a:p>
        </p:txBody>
      </p:sp>
      <p:sp>
        <p:nvSpPr>
          <p:cNvPr id="9" name="Shape 7"/>
          <p:cNvSpPr/>
          <p:nvPr/>
        </p:nvSpPr>
        <p:spPr>
          <a:xfrm>
            <a:off x="365760" y="3169920"/>
            <a:ext cx="11460480" cy="1463040"/>
          </a:xfrm>
          <a:prstGeom prst="rect">
            <a:avLst/>
          </a:prstGeom>
          <a:solidFill>
            <a:srgbClr val="FFFFFF"/>
          </a:solidFill>
          <a:ln/>
          <a:effectLst>
            <a:outerShdw blurRad="63500" dist="25400" dir="8100000" algn="bl" rotWithShape="0">
              <a:srgbClr val="000000">
                <a:alpha val="12000"/>
              </a:srgbClr>
            </a:outerShdw>
          </a:effectLst>
        </p:spPr>
      </p:sp>
      <p:sp>
        <p:nvSpPr>
          <p:cNvPr id="10" name="Shape 8"/>
          <p:cNvSpPr/>
          <p:nvPr/>
        </p:nvSpPr>
        <p:spPr>
          <a:xfrm>
            <a:off x="365760" y="3169920"/>
            <a:ext cx="1463040" cy="1463040"/>
          </a:xfrm>
          <a:prstGeom prst="rect">
            <a:avLst/>
          </a:prstGeom>
          <a:solidFill>
            <a:srgbClr val="1B6CA8"/>
          </a:solidFill>
          <a:ln/>
        </p:spPr>
      </p:sp>
      <p:sp>
        <p:nvSpPr>
          <p:cNvPr id="11" name="Text 9"/>
          <p:cNvSpPr/>
          <p:nvPr/>
        </p:nvSpPr>
        <p:spPr>
          <a:xfrm>
            <a:off x="365760" y="3596640"/>
            <a:ext cx="1463040" cy="609600"/>
          </a:xfrm>
          <a:prstGeom prst="rect">
            <a:avLst/>
          </a:prstGeom>
          <a:noFill/>
          <a:ln/>
        </p:spPr>
        <p:txBody>
          <a:bodyPr wrap="square" rtlCol="0" anchor="ctr"/>
          <a:lstStyle/>
          <a:p>
            <a:pPr algn="ctr"/>
            <a:r>
              <a:rPr lang="en-US" sz="1333" b="1" dirty="0">
                <a:solidFill>
                  <a:srgbClr val="FFFFFF"/>
                </a:solidFill>
                <a:latin typeface="Calibri" pitchFamily="34" charset="0"/>
                <a:ea typeface="Calibri" pitchFamily="34" charset="-122"/>
                <a:cs typeface="Calibri" pitchFamily="34" charset="-120"/>
              </a:rPr>
              <a:t>STEP 2</a:t>
            </a:r>
            <a:endParaRPr lang="en-US" sz="1333" dirty="0"/>
          </a:p>
        </p:txBody>
      </p:sp>
      <p:sp>
        <p:nvSpPr>
          <p:cNvPr id="12" name="Text 10"/>
          <p:cNvSpPr/>
          <p:nvPr/>
        </p:nvSpPr>
        <p:spPr>
          <a:xfrm>
            <a:off x="2011680" y="3267456"/>
            <a:ext cx="3048000" cy="548640"/>
          </a:xfrm>
          <a:prstGeom prst="rect">
            <a:avLst/>
          </a:prstGeom>
          <a:noFill/>
          <a:ln/>
        </p:spPr>
        <p:txBody>
          <a:bodyPr wrap="square" rtlCol="0" anchor="ctr"/>
          <a:lstStyle/>
          <a:p>
            <a:r>
              <a:rPr lang="en-US" sz="2000" b="1" dirty="0">
                <a:solidFill>
                  <a:srgbClr val="1B6CA8"/>
                </a:solidFill>
                <a:latin typeface="Microsoft JhengHei" pitchFamily="34" charset="0"/>
                <a:ea typeface="Microsoft JhengHei" pitchFamily="34" charset="-122"/>
                <a:cs typeface="Microsoft JhengHei" pitchFamily="34" charset="-120"/>
              </a:rPr>
              <a:t>中英文關鍵字</a:t>
            </a:r>
            <a:endParaRPr lang="en-US" sz="2000" dirty="0"/>
          </a:p>
        </p:txBody>
      </p:sp>
      <p:sp>
        <p:nvSpPr>
          <p:cNvPr id="13" name="Text 11"/>
          <p:cNvSpPr/>
          <p:nvPr/>
        </p:nvSpPr>
        <p:spPr>
          <a:xfrm>
            <a:off x="2011680" y="3803904"/>
            <a:ext cx="9509760" cy="731520"/>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每個概念列出中英文同義詞</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生態旅遊 → ecotourism, nature tourism, sustainable tourism</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死刑 → death penalty, capital punishment, execution</a:t>
            </a:r>
            <a:endParaRPr lang="en-US" sz="1467" dirty="0"/>
          </a:p>
        </p:txBody>
      </p:sp>
      <p:sp>
        <p:nvSpPr>
          <p:cNvPr id="14" name="Shape 12"/>
          <p:cNvSpPr/>
          <p:nvPr/>
        </p:nvSpPr>
        <p:spPr>
          <a:xfrm>
            <a:off x="365760" y="4815840"/>
            <a:ext cx="11460480" cy="1463040"/>
          </a:xfrm>
          <a:prstGeom prst="rect">
            <a:avLst/>
          </a:prstGeom>
          <a:solidFill>
            <a:srgbClr val="FFFFFF"/>
          </a:solidFill>
          <a:ln/>
          <a:effectLst>
            <a:outerShdw blurRad="63500" dist="25400" dir="8100000" algn="bl" rotWithShape="0">
              <a:srgbClr val="000000">
                <a:alpha val="12000"/>
              </a:srgbClr>
            </a:outerShdw>
          </a:effectLst>
        </p:spPr>
      </p:sp>
      <p:sp>
        <p:nvSpPr>
          <p:cNvPr id="15" name="Shape 13"/>
          <p:cNvSpPr/>
          <p:nvPr/>
        </p:nvSpPr>
        <p:spPr>
          <a:xfrm>
            <a:off x="365760" y="4815840"/>
            <a:ext cx="1463040" cy="1463040"/>
          </a:xfrm>
          <a:prstGeom prst="rect">
            <a:avLst/>
          </a:prstGeom>
          <a:solidFill>
            <a:srgbClr val="1B6CA8"/>
          </a:solidFill>
          <a:ln/>
        </p:spPr>
      </p:sp>
      <p:sp>
        <p:nvSpPr>
          <p:cNvPr id="16" name="Text 14"/>
          <p:cNvSpPr/>
          <p:nvPr/>
        </p:nvSpPr>
        <p:spPr>
          <a:xfrm>
            <a:off x="365760" y="5242560"/>
            <a:ext cx="1463040" cy="609600"/>
          </a:xfrm>
          <a:prstGeom prst="rect">
            <a:avLst/>
          </a:prstGeom>
          <a:noFill/>
          <a:ln/>
        </p:spPr>
        <p:txBody>
          <a:bodyPr wrap="square" rtlCol="0" anchor="ctr"/>
          <a:lstStyle/>
          <a:p>
            <a:pPr algn="ctr"/>
            <a:r>
              <a:rPr lang="en-US" sz="1333" b="1" dirty="0">
                <a:solidFill>
                  <a:srgbClr val="FFFFFF"/>
                </a:solidFill>
                <a:latin typeface="Calibri" pitchFamily="34" charset="0"/>
                <a:ea typeface="Calibri" pitchFamily="34" charset="-122"/>
                <a:cs typeface="Calibri" pitchFamily="34" charset="-120"/>
              </a:rPr>
              <a:t>STEP 3</a:t>
            </a:r>
            <a:endParaRPr lang="en-US" sz="1333" dirty="0"/>
          </a:p>
        </p:txBody>
      </p:sp>
      <p:sp>
        <p:nvSpPr>
          <p:cNvPr id="17" name="Text 15"/>
          <p:cNvSpPr/>
          <p:nvPr/>
        </p:nvSpPr>
        <p:spPr>
          <a:xfrm>
            <a:off x="2011680" y="4913376"/>
            <a:ext cx="3048000" cy="548640"/>
          </a:xfrm>
          <a:prstGeom prst="rect">
            <a:avLst/>
          </a:prstGeom>
          <a:noFill/>
          <a:ln/>
        </p:spPr>
        <p:txBody>
          <a:bodyPr wrap="square" rtlCol="0" anchor="ctr"/>
          <a:lstStyle/>
          <a:p>
            <a:r>
              <a:rPr lang="en-US" sz="2000" b="1" dirty="0">
                <a:solidFill>
                  <a:srgbClr val="1B6CA8"/>
                </a:solidFill>
                <a:latin typeface="Microsoft JhengHei" pitchFamily="34" charset="0"/>
                <a:ea typeface="Microsoft JhengHei" pitchFamily="34" charset="-122"/>
                <a:cs typeface="Microsoft JhengHei" pitchFamily="34" charset="-120"/>
              </a:rPr>
              <a:t>詞彙變化形式</a:t>
            </a:r>
            <a:endParaRPr lang="en-US" sz="2000" dirty="0"/>
          </a:p>
        </p:txBody>
      </p:sp>
      <p:sp>
        <p:nvSpPr>
          <p:cNvPr id="18" name="Text 16"/>
          <p:cNvSpPr/>
          <p:nvPr/>
        </p:nvSpPr>
        <p:spPr>
          <a:xfrm>
            <a:off x="2011680" y="5449824"/>
            <a:ext cx="9509760" cy="731520"/>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考慮單複數、不同拼法</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execute → execution, executing, executor</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sustain → sustainable, sustainability</a:t>
            </a:r>
            <a:endParaRPr lang="en-US" sz="1467" dirty="0"/>
          </a:p>
        </p:txBody>
      </p:sp>
    </p:spTree>
    <p:extLst>
      <p:ext uri="{BB962C8B-B14F-4D97-AF65-F5344CB8AC3E}">
        <p14:creationId xmlns:p14="http://schemas.microsoft.com/office/powerpoint/2010/main" val="822968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1A3A4A"/>
          </a:solidFill>
          <a:ln/>
        </p:spPr>
      </p:sp>
      <p:sp>
        <p:nvSpPr>
          <p:cNvPr id="3" name="Text 1"/>
          <p:cNvSpPr/>
          <p:nvPr/>
        </p:nvSpPr>
        <p:spPr>
          <a:xfrm>
            <a:off x="609600" y="121920"/>
            <a:ext cx="10972800" cy="1097280"/>
          </a:xfrm>
          <a:prstGeom prst="rect">
            <a:avLst/>
          </a:prstGeom>
          <a:noFill/>
          <a:ln/>
        </p:spPr>
        <p:txBody>
          <a:bodyPr wrap="square" rtlCol="0" anchor="ctr"/>
          <a:lstStyle/>
          <a:p>
            <a:r>
              <a:rPr lang="en-US" sz="3467" b="1" dirty="0">
                <a:solidFill>
                  <a:srgbClr val="FFFFFF"/>
                </a:solidFill>
                <a:latin typeface="Microsoft JhengHei" pitchFamily="34" charset="0"/>
                <a:ea typeface="Microsoft JhengHei" pitchFamily="34" charset="-122"/>
                <a:cs typeface="Microsoft JhengHei" pitchFamily="34" charset="-120"/>
              </a:rPr>
              <a:t>檢索技巧（二）：布林邏輯運算子</a:t>
            </a:r>
            <a:endParaRPr lang="en-US" sz="3467" dirty="0"/>
          </a:p>
        </p:txBody>
      </p:sp>
      <p:sp>
        <p:nvSpPr>
          <p:cNvPr id="4" name="Shape 2"/>
          <p:cNvSpPr/>
          <p:nvPr/>
        </p:nvSpPr>
        <p:spPr>
          <a:xfrm>
            <a:off x="365760" y="1463040"/>
            <a:ext cx="3779520" cy="4754880"/>
          </a:xfrm>
          <a:prstGeom prst="rect">
            <a:avLst/>
          </a:prstGeom>
          <a:solidFill>
            <a:srgbClr val="FFFFFF"/>
          </a:solidFill>
          <a:ln/>
          <a:effectLst>
            <a:outerShdw blurRad="63500" dist="25400" dir="8100000" algn="bl" rotWithShape="0">
              <a:srgbClr val="000000">
                <a:alpha val="12000"/>
              </a:srgbClr>
            </a:outerShdw>
          </a:effectLst>
        </p:spPr>
      </p:sp>
      <p:sp>
        <p:nvSpPr>
          <p:cNvPr id="5" name="Shape 3"/>
          <p:cNvSpPr/>
          <p:nvPr/>
        </p:nvSpPr>
        <p:spPr>
          <a:xfrm>
            <a:off x="365760" y="1463040"/>
            <a:ext cx="3779520" cy="853440"/>
          </a:xfrm>
          <a:prstGeom prst="rect">
            <a:avLst/>
          </a:prstGeom>
          <a:solidFill>
            <a:srgbClr val="2E8B57"/>
          </a:solidFill>
          <a:ln/>
        </p:spPr>
      </p:sp>
      <p:sp>
        <p:nvSpPr>
          <p:cNvPr id="6" name="Text 4"/>
          <p:cNvSpPr/>
          <p:nvPr/>
        </p:nvSpPr>
        <p:spPr>
          <a:xfrm>
            <a:off x="365760" y="1463040"/>
            <a:ext cx="3779520" cy="853440"/>
          </a:xfrm>
          <a:prstGeom prst="rect">
            <a:avLst/>
          </a:prstGeom>
          <a:noFill/>
          <a:ln/>
        </p:spPr>
        <p:txBody>
          <a:bodyPr wrap="square" rtlCol="0" anchor="ctr"/>
          <a:lstStyle/>
          <a:p>
            <a:pPr algn="ctr"/>
            <a:r>
              <a:rPr lang="en-US" sz="3200" b="1" dirty="0">
                <a:solidFill>
                  <a:srgbClr val="FFFFFF"/>
                </a:solidFill>
                <a:latin typeface="Calibri" pitchFamily="34" charset="0"/>
                <a:ea typeface="Calibri" pitchFamily="34" charset="-122"/>
                <a:cs typeface="Calibri" pitchFamily="34" charset="-120"/>
              </a:rPr>
              <a:t>AND</a:t>
            </a:r>
            <a:endParaRPr lang="en-US" sz="3200" dirty="0"/>
          </a:p>
        </p:txBody>
      </p:sp>
      <p:sp>
        <p:nvSpPr>
          <p:cNvPr id="7" name="Text 5"/>
          <p:cNvSpPr/>
          <p:nvPr/>
        </p:nvSpPr>
        <p:spPr>
          <a:xfrm>
            <a:off x="548640" y="2499360"/>
            <a:ext cx="3413760" cy="975360"/>
          </a:xfrm>
          <a:prstGeom prst="rect">
            <a:avLst/>
          </a:prstGeom>
          <a:noFill/>
          <a:ln/>
        </p:spPr>
        <p:txBody>
          <a:bodyPr wrap="square" rtlCol="0" anchor="ctr"/>
          <a:lstStyle/>
          <a:p>
            <a:pPr algn="ctr"/>
            <a:r>
              <a:rPr lang="en-US" sz="1600" dirty="0">
                <a:solidFill>
                  <a:srgbClr val="1A3A4A"/>
                </a:solidFill>
                <a:latin typeface="Microsoft JhengHei" pitchFamily="34" charset="0"/>
                <a:ea typeface="Microsoft JhengHei" pitchFamily="34" charset="-122"/>
                <a:cs typeface="Microsoft JhengHei" pitchFamily="34" charset="-120"/>
              </a:rPr>
              <a:t>縮小檢索範圍</a:t>
            </a:r>
            <a:endParaRPr lang="en-US" sz="1600" dirty="0"/>
          </a:p>
          <a:p>
            <a:pPr algn="ctr"/>
            <a:r>
              <a:rPr lang="en-US" sz="1600" dirty="0">
                <a:solidFill>
                  <a:srgbClr val="1A3A4A"/>
                </a:solidFill>
                <a:latin typeface="Microsoft JhengHei" pitchFamily="34" charset="0"/>
                <a:ea typeface="Microsoft JhengHei" pitchFamily="34" charset="-122"/>
                <a:cs typeface="Microsoft JhengHei" pitchFamily="34" charset="-120"/>
              </a:rPr>
              <a:t>同時包含兩個概念</a:t>
            </a:r>
            <a:endParaRPr lang="en-US" sz="1600" dirty="0"/>
          </a:p>
        </p:txBody>
      </p:sp>
      <p:sp>
        <p:nvSpPr>
          <p:cNvPr id="8" name="Shape 6"/>
          <p:cNvSpPr/>
          <p:nvPr/>
        </p:nvSpPr>
        <p:spPr>
          <a:xfrm>
            <a:off x="548640" y="3535680"/>
            <a:ext cx="3413760" cy="1036320"/>
          </a:xfrm>
          <a:prstGeom prst="rect">
            <a:avLst/>
          </a:prstGeom>
          <a:solidFill>
            <a:srgbClr val="F5F9FC"/>
          </a:solidFill>
          <a:ln/>
        </p:spPr>
      </p:sp>
      <p:sp>
        <p:nvSpPr>
          <p:cNvPr id="9" name="Text 7"/>
          <p:cNvSpPr/>
          <p:nvPr/>
        </p:nvSpPr>
        <p:spPr>
          <a:xfrm>
            <a:off x="609600" y="3572256"/>
            <a:ext cx="975360" cy="426720"/>
          </a:xfrm>
          <a:prstGeom prst="rect">
            <a:avLst/>
          </a:prstGeom>
          <a:noFill/>
          <a:ln/>
        </p:spPr>
        <p:txBody>
          <a:bodyPr wrap="square" rtlCol="0" anchor="ctr"/>
          <a:lstStyle/>
          <a:p>
            <a:r>
              <a:rPr lang="en-US" sz="1200" b="1" dirty="0">
                <a:solidFill>
                  <a:srgbClr val="64748B"/>
                </a:solidFill>
                <a:latin typeface="Microsoft JhengHei" pitchFamily="34" charset="0"/>
                <a:ea typeface="Microsoft JhengHei" pitchFamily="34" charset="-122"/>
                <a:cs typeface="Microsoft JhengHei" pitchFamily="34" charset="-120"/>
              </a:rPr>
              <a:t>範例：</a:t>
            </a:r>
            <a:endParaRPr lang="en-US" sz="1200" dirty="0"/>
          </a:p>
        </p:txBody>
      </p:sp>
      <p:sp>
        <p:nvSpPr>
          <p:cNvPr id="10" name="Text 8"/>
          <p:cNvSpPr/>
          <p:nvPr/>
        </p:nvSpPr>
        <p:spPr>
          <a:xfrm>
            <a:off x="609600" y="3925824"/>
            <a:ext cx="3291840" cy="548640"/>
          </a:xfrm>
          <a:prstGeom prst="rect">
            <a:avLst/>
          </a:prstGeom>
          <a:noFill/>
          <a:ln/>
        </p:spPr>
        <p:txBody>
          <a:bodyPr wrap="square" rtlCol="0" anchor="ctr"/>
          <a:lstStyle/>
          <a:p>
            <a:r>
              <a:rPr lang="en-US" sz="1333" i="1" dirty="0">
                <a:solidFill>
                  <a:srgbClr val="2E8B57"/>
                </a:solidFill>
                <a:latin typeface="Courier New" pitchFamily="34" charset="0"/>
                <a:ea typeface="Courier New" pitchFamily="34" charset="-122"/>
                <a:cs typeface="Courier New" pitchFamily="34" charset="-120"/>
              </a:rPr>
              <a:t>ecotourism AND Taiwan</a:t>
            </a:r>
            <a:endParaRPr lang="en-US" sz="1333" dirty="0"/>
          </a:p>
        </p:txBody>
      </p:sp>
      <p:sp>
        <p:nvSpPr>
          <p:cNvPr id="11" name="Text 9"/>
          <p:cNvSpPr/>
          <p:nvPr/>
        </p:nvSpPr>
        <p:spPr>
          <a:xfrm>
            <a:off x="548640" y="4693920"/>
            <a:ext cx="3413760" cy="548640"/>
          </a:xfrm>
          <a:prstGeom prst="rect">
            <a:avLst/>
          </a:prstGeom>
          <a:noFill/>
          <a:ln/>
        </p:spPr>
        <p:txBody>
          <a:bodyPr wrap="square" rtlCol="0" anchor="ctr"/>
          <a:lstStyle/>
          <a:p>
            <a:pPr algn="ctr"/>
            <a:r>
              <a:rPr lang="en-US" sz="1467" dirty="0">
                <a:solidFill>
                  <a:srgbClr val="64748B"/>
                </a:solidFill>
                <a:latin typeface="Microsoft JhengHei" pitchFamily="34" charset="0"/>
                <a:ea typeface="Microsoft JhengHei" pitchFamily="34" charset="-122"/>
                <a:cs typeface="Microsoft JhengHei" pitchFamily="34" charset="-120"/>
              </a:rPr>
              <a:t>兩個條件都要符合</a:t>
            </a:r>
            <a:endParaRPr lang="en-US" sz="1467" dirty="0"/>
          </a:p>
        </p:txBody>
      </p:sp>
      <p:sp>
        <p:nvSpPr>
          <p:cNvPr id="12" name="Shape 10"/>
          <p:cNvSpPr/>
          <p:nvPr/>
        </p:nvSpPr>
        <p:spPr>
          <a:xfrm>
            <a:off x="4303776" y="1463040"/>
            <a:ext cx="3779520" cy="4754880"/>
          </a:xfrm>
          <a:prstGeom prst="rect">
            <a:avLst/>
          </a:prstGeom>
          <a:solidFill>
            <a:srgbClr val="FFFFFF"/>
          </a:solidFill>
          <a:ln/>
          <a:effectLst>
            <a:outerShdw blurRad="63500" dist="25400" dir="8100000" algn="bl" rotWithShape="0">
              <a:srgbClr val="000000">
                <a:alpha val="12000"/>
              </a:srgbClr>
            </a:outerShdw>
          </a:effectLst>
        </p:spPr>
      </p:sp>
      <p:sp>
        <p:nvSpPr>
          <p:cNvPr id="13" name="Shape 11"/>
          <p:cNvSpPr/>
          <p:nvPr/>
        </p:nvSpPr>
        <p:spPr>
          <a:xfrm>
            <a:off x="4303776" y="1463040"/>
            <a:ext cx="3779520" cy="853440"/>
          </a:xfrm>
          <a:prstGeom prst="rect">
            <a:avLst/>
          </a:prstGeom>
          <a:solidFill>
            <a:srgbClr val="1B6CA8"/>
          </a:solidFill>
          <a:ln/>
        </p:spPr>
      </p:sp>
      <p:sp>
        <p:nvSpPr>
          <p:cNvPr id="14" name="Text 12"/>
          <p:cNvSpPr/>
          <p:nvPr/>
        </p:nvSpPr>
        <p:spPr>
          <a:xfrm>
            <a:off x="4303776" y="1463040"/>
            <a:ext cx="3779520" cy="853440"/>
          </a:xfrm>
          <a:prstGeom prst="rect">
            <a:avLst/>
          </a:prstGeom>
          <a:noFill/>
          <a:ln/>
        </p:spPr>
        <p:txBody>
          <a:bodyPr wrap="square" rtlCol="0" anchor="ctr"/>
          <a:lstStyle/>
          <a:p>
            <a:pPr algn="ctr"/>
            <a:r>
              <a:rPr lang="en-US" sz="3200" b="1" dirty="0">
                <a:solidFill>
                  <a:srgbClr val="FFFFFF"/>
                </a:solidFill>
                <a:latin typeface="Calibri" pitchFamily="34" charset="0"/>
                <a:ea typeface="Calibri" pitchFamily="34" charset="-122"/>
                <a:cs typeface="Calibri" pitchFamily="34" charset="-120"/>
              </a:rPr>
              <a:t>OR</a:t>
            </a:r>
            <a:endParaRPr lang="en-US" sz="3200" dirty="0"/>
          </a:p>
        </p:txBody>
      </p:sp>
      <p:sp>
        <p:nvSpPr>
          <p:cNvPr id="15" name="Text 13"/>
          <p:cNvSpPr/>
          <p:nvPr/>
        </p:nvSpPr>
        <p:spPr>
          <a:xfrm>
            <a:off x="4486656" y="2499360"/>
            <a:ext cx="3413760" cy="975360"/>
          </a:xfrm>
          <a:prstGeom prst="rect">
            <a:avLst/>
          </a:prstGeom>
          <a:noFill/>
          <a:ln/>
        </p:spPr>
        <p:txBody>
          <a:bodyPr wrap="square" rtlCol="0" anchor="ctr"/>
          <a:lstStyle/>
          <a:p>
            <a:pPr algn="ctr"/>
            <a:r>
              <a:rPr lang="en-US" sz="1600" dirty="0">
                <a:solidFill>
                  <a:srgbClr val="1A3A4A"/>
                </a:solidFill>
                <a:latin typeface="Microsoft JhengHei" pitchFamily="34" charset="0"/>
                <a:ea typeface="Microsoft JhengHei" pitchFamily="34" charset="-122"/>
                <a:cs typeface="Microsoft JhengHei" pitchFamily="34" charset="-120"/>
              </a:rPr>
              <a:t>擴大檢索範圍</a:t>
            </a:r>
            <a:endParaRPr lang="en-US" sz="1600" dirty="0"/>
          </a:p>
          <a:p>
            <a:pPr algn="ctr"/>
            <a:r>
              <a:rPr lang="en-US" sz="1600" dirty="0">
                <a:solidFill>
                  <a:srgbClr val="1A3A4A"/>
                </a:solidFill>
                <a:latin typeface="Microsoft JhengHei" pitchFamily="34" charset="0"/>
                <a:ea typeface="Microsoft JhengHei" pitchFamily="34" charset="-122"/>
                <a:cs typeface="Microsoft JhengHei" pitchFamily="34" charset="-120"/>
              </a:rPr>
              <a:t>包含其中一個概念</a:t>
            </a:r>
            <a:endParaRPr lang="en-US" sz="1600" dirty="0"/>
          </a:p>
        </p:txBody>
      </p:sp>
      <p:sp>
        <p:nvSpPr>
          <p:cNvPr id="16" name="Shape 14"/>
          <p:cNvSpPr/>
          <p:nvPr/>
        </p:nvSpPr>
        <p:spPr>
          <a:xfrm>
            <a:off x="4486656" y="3535680"/>
            <a:ext cx="3413760" cy="1036320"/>
          </a:xfrm>
          <a:prstGeom prst="rect">
            <a:avLst/>
          </a:prstGeom>
          <a:solidFill>
            <a:srgbClr val="F5F9FC"/>
          </a:solidFill>
          <a:ln/>
        </p:spPr>
      </p:sp>
      <p:sp>
        <p:nvSpPr>
          <p:cNvPr id="17" name="Text 15"/>
          <p:cNvSpPr/>
          <p:nvPr/>
        </p:nvSpPr>
        <p:spPr>
          <a:xfrm>
            <a:off x="4547616" y="3572256"/>
            <a:ext cx="975360" cy="426720"/>
          </a:xfrm>
          <a:prstGeom prst="rect">
            <a:avLst/>
          </a:prstGeom>
          <a:noFill/>
          <a:ln/>
        </p:spPr>
        <p:txBody>
          <a:bodyPr wrap="square" rtlCol="0" anchor="ctr"/>
          <a:lstStyle/>
          <a:p>
            <a:r>
              <a:rPr lang="en-US" sz="1200" b="1" dirty="0">
                <a:solidFill>
                  <a:srgbClr val="64748B"/>
                </a:solidFill>
                <a:latin typeface="Microsoft JhengHei" pitchFamily="34" charset="0"/>
                <a:ea typeface="Microsoft JhengHei" pitchFamily="34" charset="-122"/>
                <a:cs typeface="Microsoft JhengHei" pitchFamily="34" charset="-120"/>
              </a:rPr>
              <a:t>範例：</a:t>
            </a:r>
            <a:endParaRPr lang="en-US" sz="1200" dirty="0"/>
          </a:p>
        </p:txBody>
      </p:sp>
      <p:sp>
        <p:nvSpPr>
          <p:cNvPr id="18" name="Text 16"/>
          <p:cNvSpPr/>
          <p:nvPr/>
        </p:nvSpPr>
        <p:spPr>
          <a:xfrm>
            <a:off x="4547616" y="3925824"/>
            <a:ext cx="3291840" cy="548640"/>
          </a:xfrm>
          <a:prstGeom prst="rect">
            <a:avLst/>
          </a:prstGeom>
          <a:noFill/>
          <a:ln/>
        </p:spPr>
        <p:txBody>
          <a:bodyPr wrap="square" rtlCol="0" anchor="ctr"/>
          <a:lstStyle/>
          <a:p>
            <a:r>
              <a:rPr lang="en-US" sz="1333" i="1" dirty="0">
                <a:solidFill>
                  <a:srgbClr val="1B6CA8"/>
                </a:solidFill>
                <a:latin typeface="Courier New" pitchFamily="34" charset="0"/>
                <a:ea typeface="Courier New" pitchFamily="34" charset="-122"/>
                <a:cs typeface="Courier New" pitchFamily="34" charset="-120"/>
              </a:rPr>
              <a:t>"death penalty" OR "capital punishment"</a:t>
            </a:r>
            <a:endParaRPr lang="en-US" sz="1333" dirty="0"/>
          </a:p>
        </p:txBody>
      </p:sp>
      <p:sp>
        <p:nvSpPr>
          <p:cNvPr id="19" name="Text 17"/>
          <p:cNvSpPr/>
          <p:nvPr/>
        </p:nvSpPr>
        <p:spPr>
          <a:xfrm>
            <a:off x="4486656" y="4693920"/>
            <a:ext cx="3413760" cy="548640"/>
          </a:xfrm>
          <a:prstGeom prst="rect">
            <a:avLst/>
          </a:prstGeom>
          <a:noFill/>
          <a:ln/>
        </p:spPr>
        <p:txBody>
          <a:bodyPr wrap="square" rtlCol="0" anchor="ctr"/>
          <a:lstStyle/>
          <a:p>
            <a:pPr algn="ctr"/>
            <a:r>
              <a:rPr lang="en-US" sz="1467" dirty="0">
                <a:solidFill>
                  <a:srgbClr val="64748B"/>
                </a:solidFill>
                <a:latin typeface="Microsoft JhengHei" pitchFamily="34" charset="0"/>
                <a:ea typeface="Microsoft JhengHei" pitchFamily="34" charset="-122"/>
                <a:cs typeface="Microsoft JhengHei" pitchFamily="34" charset="-120"/>
              </a:rPr>
              <a:t>任一條件符合即可</a:t>
            </a:r>
            <a:endParaRPr lang="en-US" sz="1467" dirty="0"/>
          </a:p>
        </p:txBody>
      </p:sp>
      <p:sp>
        <p:nvSpPr>
          <p:cNvPr id="20" name="Shape 18"/>
          <p:cNvSpPr/>
          <p:nvPr/>
        </p:nvSpPr>
        <p:spPr>
          <a:xfrm>
            <a:off x="8241792" y="1463040"/>
            <a:ext cx="3779520" cy="4754880"/>
          </a:xfrm>
          <a:prstGeom prst="rect">
            <a:avLst/>
          </a:prstGeom>
          <a:solidFill>
            <a:srgbClr val="FFFFFF"/>
          </a:solidFill>
          <a:ln/>
          <a:effectLst>
            <a:outerShdw blurRad="63500" dist="25400" dir="8100000" algn="bl" rotWithShape="0">
              <a:srgbClr val="000000">
                <a:alpha val="12000"/>
              </a:srgbClr>
            </a:outerShdw>
          </a:effectLst>
        </p:spPr>
      </p:sp>
      <p:sp>
        <p:nvSpPr>
          <p:cNvPr id="21" name="Shape 19"/>
          <p:cNvSpPr/>
          <p:nvPr/>
        </p:nvSpPr>
        <p:spPr>
          <a:xfrm>
            <a:off x="8241792" y="1463040"/>
            <a:ext cx="3779520" cy="853440"/>
          </a:xfrm>
          <a:prstGeom prst="rect">
            <a:avLst/>
          </a:prstGeom>
          <a:solidFill>
            <a:srgbClr val="C0392B"/>
          </a:solidFill>
          <a:ln/>
        </p:spPr>
      </p:sp>
      <p:sp>
        <p:nvSpPr>
          <p:cNvPr id="22" name="Text 20"/>
          <p:cNvSpPr/>
          <p:nvPr/>
        </p:nvSpPr>
        <p:spPr>
          <a:xfrm>
            <a:off x="8241792" y="1463040"/>
            <a:ext cx="3779520" cy="853440"/>
          </a:xfrm>
          <a:prstGeom prst="rect">
            <a:avLst/>
          </a:prstGeom>
          <a:noFill/>
          <a:ln/>
        </p:spPr>
        <p:txBody>
          <a:bodyPr wrap="square" rtlCol="0" anchor="ctr"/>
          <a:lstStyle/>
          <a:p>
            <a:pPr algn="ctr"/>
            <a:r>
              <a:rPr lang="en-US" sz="3200" b="1" dirty="0">
                <a:solidFill>
                  <a:srgbClr val="FFFFFF"/>
                </a:solidFill>
                <a:latin typeface="Calibri" pitchFamily="34" charset="0"/>
                <a:ea typeface="Calibri" pitchFamily="34" charset="-122"/>
                <a:cs typeface="Calibri" pitchFamily="34" charset="-120"/>
              </a:rPr>
              <a:t>NOT</a:t>
            </a:r>
            <a:endParaRPr lang="en-US" sz="3200" dirty="0"/>
          </a:p>
        </p:txBody>
      </p:sp>
      <p:sp>
        <p:nvSpPr>
          <p:cNvPr id="23" name="Text 21"/>
          <p:cNvSpPr/>
          <p:nvPr/>
        </p:nvSpPr>
        <p:spPr>
          <a:xfrm>
            <a:off x="8424672" y="2499360"/>
            <a:ext cx="3413760" cy="975360"/>
          </a:xfrm>
          <a:prstGeom prst="rect">
            <a:avLst/>
          </a:prstGeom>
          <a:noFill/>
          <a:ln/>
        </p:spPr>
        <p:txBody>
          <a:bodyPr wrap="square" rtlCol="0" anchor="ctr"/>
          <a:lstStyle/>
          <a:p>
            <a:pPr algn="ctr"/>
            <a:r>
              <a:rPr lang="en-US" sz="1600" dirty="0">
                <a:solidFill>
                  <a:srgbClr val="1A3A4A"/>
                </a:solidFill>
                <a:latin typeface="Microsoft JhengHei" pitchFamily="34" charset="0"/>
                <a:ea typeface="Microsoft JhengHei" pitchFamily="34" charset="-122"/>
                <a:cs typeface="Microsoft JhengHei" pitchFamily="34" charset="-120"/>
              </a:rPr>
              <a:t>排除特定概念</a:t>
            </a:r>
            <a:endParaRPr lang="en-US" sz="1600" dirty="0"/>
          </a:p>
          <a:p>
            <a:pPr algn="ctr"/>
            <a:r>
              <a:rPr lang="en-US" sz="1600" dirty="0">
                <a:solidFill>
                  <a:srgbClr val="1A3A4A"/>
                </a:solidFill>
                <a:latin typeface="Microsoft JhengHei" pitchFamily="34" charset="0"/>
                <a:ea typeface="Microsoft JhengHei" pitchFamily="34" charset="-122"/>
                <a:cs typeface="Microsoft JhengHei" pitchFamily="34" charset="-120"/>
              </a:rPr>
              <a:t>縮小不相關結果</a:t>
            </a:r>
            <a:endParaRPr lang="en-US" sz="1600" dirty="0"/>
          </a:p>
        </p:txBody>
      </p:sp>
      <p:sp>
        <p:nvSpPr>
          <p:cNvPr id="24" name="Shape 22"/>
          <p:cNvSpPr/>
          <p:nvPr/>
        </p:nvSpPr>
        <p:spPr>
          <a:xfrm>
            <a:off x="8424672" y="3535680"/>
            <a:ext cx="3413760" cy="1036320"/>
          </a:xfrm>
          <a:prstGeom prst="rect">
            <a:avLst/>
          </a:prstGeom>
          <a:solidFill>
            <a:srgbClr val="F5F9FC"/>
          </a:solidFill>
          <a:ln/>
        </p:spPr>
      </p:sp>
      <p:sp>
        <p:nvSpPr>
          <p:cNvPr id="25" name="Text 23"/>
          <p:cNvSpPr/>
          <p:nvPr/>
        </p:nvSpPr>
        <p:spPr>
          <a:xfrm>
            <a:off x="8485632" y="3572256"/>
            <a:ext cx="975360" cy="426720"/>
          </a:xfrm>
          <a:prstGeom prst="rect">
            <a:avLst/>
          </a:prstGeom>
          <a:noFill/>
          <a:ln/>
        </p:spPr>
        <p:txBody>
          <a:bodyPr wrap="square" rtlCol="0" anchor="ctr"/>
          <a:lstStyle/>
          <a:p>
            <a:r>
              <a:rPr lang="en-US" sz="1200" b="1" dirty="0">
                <a:solidFill>
                  <a:srgbClr val="64748B"/>
                </a:solidFill>
                <a:latin typeface="Microsoft JhengHei" pitchFamily="34" charset="0"/>
                <a:ea typeface="Microsoft JhengHei" pitchFamily="34" charset="-122"/>
                <a:cs typeface="Microsoft JhengHei" pitchFamily="34" charset="-120"/>
              </a:rPr>
              <a:t>範例：</a:t>
            </a:r>
            <a:endParaRPr lang="en-US" sz="1200" dirty="0"/>
          </a:p>
        </p:txBody>
      </p:sp>
      <p:sp>
        <p:nvSpPr>
          <p:cNvPr id="26" name="Text 24"/>
          <p:cNvSpPr/>
          <p:nvPr/>
        </p:nvSpPr>
        <p:spPr>
          <a:xfrm>
            <a:off x="8485632" y="3925824"/>
            <a:ext cx="3291840" cy="548640"/>
          </a:xfrm>
          <a:prstGeom prst="rect">
            <a:avLst/>
          </a:prstGeom>
          <a:noFill/>
          <a:ln/>
        </p:spPr>
        <p:txBody>
          <a:bodyPr wrap="square" rtlCol="0" anchor="ctr"/>
          <a:lstStyle/>
          <a:p>
            <a:r>
              <a:rPr lang="en-US" sz="1333" i="1" dirty="0">
                <a:solidFill>
                  <a:srgbClr val="C0392B"/>
                </a:solidFill>
                <a:latin typeface="Courier New" pitchFamily="34" charset="0"/>
                <a:ea typeface="Courier New" pitchFamily="34" charset="-122"/>
                <a:cs typeface="Courier New" pitchFamily="34" charset="-120"/>
              </a:rPr>
              <a:t>ecotourism NOT Africa</a:t>
            </a:r>
            <a:endParaRPr lang="en-US" sz="1333" dirty="0"/>
          </a:p>
        </p:txBody>
      </p:sp>
      <p:sp>
        <p:nvSpPr>
          <p:cNvPr id="27" name="Text 25"/>
          <p:cNvSpPr/>
          <p:nvPr/>
        </p:nvSpPr>
        <p:spPr>
          <a:xfrm>
            <a:off x="8424672" y="4693920"/>
            <a:ext cx="3413760" cy="548640"/>
          </a:xfrm>
          <a:prstGeom prst="rect">
            <a:avLst/>
          </a:prstGeom>
          <a:noFill/>
          <a:ln/>
        </p:spPr>
        <p:txBody>
          <a:bodyPr wrap="square" rtlCol="0" anchor="ctr"/>
          <a:lstStyle/>
          <a:p>
            <a:pPr algn="ctr"/>
            <a:r>
              <a:rPr lang="en-US" sz="1467" dirty="0">
                <a:solidFill>
                  <a:srgbClr val="64748B"/>
                </a:solidFill>
                <a:latin typeface="Microsoft JhengHei" pitchFamily="34" charset="0"/>
                <a:ea typeface="Microsoft JhengHei" pitchFamily="34" charset="-122"/>
                <a:cs typeface="Microsoft JhengHei" pitchFamily="34" charset="-120"/>
              </a:rPr>
              <a:t>排除第二個詞彙</a:t>
            </a:r>
            <a:endParaRPr lang="en-US" sz="1467" dirty="0"/>
          </a:p>
        </p:txBody>
      </p:sp>
      <p:sp>
        <p:nvSpPr>
          <p:cNvPr id="28" name="Shape 26"/>
          <p:cNvSpPr/>
          <p:nvPr/>
        </p:nvSpPr>
        <p:spPr>
          <a:xfrm>
            <a:off x="365760" y="6278880"/>
            <a:ext cx="11460480" cy="365760"/>
          </a:xfrm>
          <a:prstGeom prst="rect">
            <a:avLst/>
          </a:prstGeom>
          <a:solidFill>
            <a:srgbClr val="F0A500">
              <a:alpha val="70000"/>
            </a:srgbClr>
          </a:solidFill>
          <a:ln/>
        </p:spPr>
      </p:sp>
      <p:sp>
        <p:nvSpPr>
          <p:cNvPr id="29" name="Text 27"/>
          <p:cNvSpPr/>
          <p:nvPr/>
        </p:nvSpPr>
        <p:spPr>
          <a:xfrm>
            <a:off x="487680" y="6303264"/>
            <a:ext cx="11216640" cy="316992"/>
          </a:xfrm>
          <a:prstGeom prst="rect">
            <a:avLst/>
          </a:prstGeom>
          <a:noFill/>
          <a:ln/>
        </p:spPr>
        <p:txBody>
          <a:bodyPr wrap="square" rtlCol="0" anchor="ctr"/>
          <a:lstStyle/>
          <a:p>
            <a:r>
              <a:rPr lang="en-US" sz="1333" dirty="0">
                <a:solidFill>
                  <a:srgbClr val="1A3A4A"/>
                </a:solidFill>
                <a:latin typeface="Microsoft JhengHei" pitchFamily="34" charset="0"/>
                <a:ea typeface="Microsoft JhengHei" pitchFamily="34" charset="-122"/>
                <a:cs typeface="Microsoft JhengHei" pitchFamily="34" charset="-120"/>
              </a:rPr>
              <a:t>💡 運算子須大寫 AND、OR、NOT，並注意括號使用：(ecotourism OR "nature tourism") AND Taiwan</a:t>
            </a:r>
            <a:endParaRPr lang="en-US" sz="1333" dirty="0"/>
          </a:p>
        </p:txBody>
      </p:sp>
    </p:spTree>
    <p:extLst>
      <p:ext uri="{BB962C8B-B14F-4D97-AF65-F5344CB8AC3E}">
        <p14:creationId xmlns:p14="http://schemas.microsoft.com/office/powerpoint/2010/main" val="3578317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2E8B57"/>
          </a:solidFill>
          <a:ln/>
        </p:spPr>
      </p:sp>
      <p:sp>
        <p:nvSpPr>
          <p:cNvPr id="3" name="Text 1"/>
          <p:cNvSpPr/>
          <p:nvPr/>
        </p:nvSpPr>
        <p:spPr>
          <a:xfrm>
            <a:off x="609600" y="121920"/>
            <a:ext cx="10972800" cy="1097280"/>
          </a:xfrm>
          <a:prstGeom prst="rect">
            <a:avLst/>
          </a:prstGeom>
          <a:noFill/>
          <a:ln/>
        </p:spPr>
        <p:txBody>
          <a:bodyPr wrap="square" rtlCol="0" anchor="ctr"/>
          <a:lstStyle/>
          <a:p>
            <a:r>
              <a:rPr lang="en-US" sz="3200" b="1" dirty="0">
                <a:solidFill>
                  <a:srgbClr val="FFFFFF"/>
                </a:solidFill>
                <a:latin typeface="Microsoft JhengHei" pitchFamily="34" charset="0"/>
                <a:ea typeface="Microsoft JhengHei" pitchFamily="34" charset="-122"/>
                <a:cs typeface="Microsoft JhengHei" pitchFamily="34" charset="-120"/>
              </a:rPr>
              <a:t>檢索技巧（三）：截詞符號與片語查詢</a:t>
            </a:r>
            <a:endParaRPr lang="en-US" sz="3200" dirty="0"/>
          </a:p>
        </p:txBody>
      </p:sp>
      <p:sp>
        <p:nvSpPr>
          <p:cNvPr id="4" name="Shape 2"/>
          <p:cNvSpPr/>
          <p:nvPr/>
        </p:nvSpPr>
        <p:spPr>
          <a:xfrm>
            <a:off x="365760" y="1463040"/>
            <a:ext cx="5547360" cy="4815840"/>
          </a:xfrm>
          <a:prstGeom prst="rect">
            <a:avLst/>
          </a:prstGeom>
          <a:solidFill>
            <a:srgbClr val="FFFFFF"/>
          </a:solidFill>
          <a:ln/>
          <a:effectLst>
            <a:outerShdw blurRad="63500" dist="25400" dir="8100000" algn="bl" rotWithShape="0">
              <a:srgbClr val="000000">
                <a:alpha val="12000"/>
              </a:srgbClr>
            </a:outerShdw>
          </a:effectLst>
        </p:spPr>
      </p:sp>
      <p:sp>
        <p:nvSpPr>
          <p:cNvPr id="5" name="Shape 3"/>
          <p:cNvSpPr/>
          <p:nvPr/>
        </p:nvSpPr>
        <p:spPr>
          <a:xfrm>
            <a:off x="365760" y="1463040"/>
            <a:ext cx="5547360" cy="609600"/>
          </a:xfrm>
          <a:prstGeom prst="rect">
            <a:avLst/>
          </a:prstGeom>
          <a:solidFill>
            <a:srgbClr val="2E8B57">
              <a:alpha val="80000"/>
            </a:srgbClr>
          </a:solidFill>
          <a:ln/>
        </p:spPr>
      </p:sp>
      <p:sp>
        <p:nvSpPr>
          <p:cNvPr id="6" name="Text 4"/>
          <p:cNvSpPr/>
          <p:nvPr/>
        </p:nvSpPr>
        <p:spPr>
          <a:xfrm>
            <a:off x="487680" y="1487424"/>
            <a:ext cx="5303520" cy="548640"/>
          </a:xfrm>
          <a:prstGeom prst="rect">
            <a:avLst/>
          </a:prstGeom>
          <a:noFill/>
          <a:ln/>
        </p:spPr>
        <p:txBody>
          <a:bodyPr wrap="square" rtlCol="0" anchor="ctr"/>
          <a:lstStyle/>
          <a:p>
            <a:r>
              <a:rPr lang="en-US" sz="1867" b="1" dirty="0">
                <a:solidFill>
                  <a:srgbClr val="1A3A4A"/>
                </a:solidFill>
                <a:latin typeface="Microsoft JhengHei" pitchFamily="34" charset="0"/>
                <a:ea typeface="Microsoft JhengHei" pitchFamily="34" charset="-122"/>
                <a:cs typeface="Microsoft JhengHei" pitchFamily="34" charset="-120"/>
              </a:rPr>
              <a:t>🔤 截詞符號 (Truncation)</a:t>
            </a:r>
            <a:endParaRPr lang="en-US" sz="1867" dirty="0"/>
          </a:p>
        </p:txBody>
      </p:sp>
      <p:sp>
        <p:nvSpPr>
          <p:cNvPr id="7" name="Shape 5"/>
          <p:cNvSpPr/>
          <p:nvPr/>
        </p:nvSpPr>
        <p:spPr>
          <a:xfrm>
            <a:off x="548640" y="2255520"/>
            <a:ext cx="670560" cy="670560"/>
          </a:xfrm>
          <a:prstGeom prst="rect">
            <a:avLst/>
          </a:prstGeom>
          <a:solidFill>
            <a:srgbClr val="2E8B57"/>
          </a:solidFill>
          <a:ln/>
        </p:spPr>
      </p:sp>
      <p:sp>
        <p:nvSpPr>
          <p:cNvPr id="8" name="Text 6"/>
          <p:cNvSpPr/>
          <p:nvPr/>
        </p:nvSpPr>
        <p:spPr>
          <a:xfrm>
            <a:off x="548640" y="2255520"/>
            <a:ext cx="670560" cy="670560"/>
          </a:xfrm>
          <a:prstGeom prst="rect">
            <a:avLst/>
          </a:prstGeom>
          <a:noFill/>
          <a:ln/>
        </p:spPr>
        <p:txBody>
          <a:bodyPr wrap="square" rtlCol="0" anchor="ctr"/>
          <a:lstStyle/>
          <a:p>
            <a:pPr algn="ctr"/>
            <a:r>
              <a:rPr lang="en-US" sz="2667" b="1" dirty="0">
                <a:solidFill>
                  <a:srgbClr val="FFFFFF"/>
                </a:solidFill>
                <a:latin typeface="Courier New" pitchFamily="34" charset="0"/>
                <a:ea typeface="Courier New" pitchFamily="34" charset="-122"/>
                <a:cs typeface="Courier New" pitchFamily="34" charset="-120"/>
              </a:rPr>
              <a:t>*</a:t>
            </a:r>
            <a:endParaRPr lang="en-US" sz="2667" dirty="0"/>
          </a:p>
        </p:txBody>
      </p:sp>
      <p:sp>
        <p:nvSpPr>
          <p:cNvPr id="9" name="Text 7"/>
          <p:cNvSpPr/>
          <p:nvPr/>
        </p:nvSpPr>
        <p:spPr>
          <a:xfrm>
            <a:off x="1341120" y="2279904"/>
            <a:ext cx="4389120" cy="365760"/>
          </a:xfrm>
          <a:prstGeom prst="rect">
            <a:avLst/>
          </a:prstGeom>
          <a:noFill/>
          <a:ln/>
        </p:spPr>
        <p:txBody>
          <a:bodyPr wrap="square" rtlCol="0" anchor="ctr"/>
          <a:lstStyle/>
          <a:p>
            <a:r>
              <a:rPr lang="en-US" sz="1600" b="1" dirty="0">
                <a:solidFill>
                  <a:srgbClr val="1A3A4A"/>
                </a:solidFill>
                <a:latin typeface="Microsoft JhengHei" pitchFamily="34" charset="0"/>
                <a:ea typeface="Microsoft JhengHei" pitchFamily="34" charset="-122"/>
                <a:cs typeface="Microsoft JhengHei" pitchFamily="34" charset="-120"/>
              </a:rPr>
              <a:t>星號（右截詞）</a:t>
            </a:r>
            <a:endParaRPr lang="en-US" sz="1600" dirty="0"/>
          </a:p>
        </p:txBody>
      </p:sp>
      <p:sp>
        <p:nvSpPr>
          <p:cNvPr id="10" name="Text 8"/>
          <p:cNvSpPr/>
          <p:nvPr/>
        </p:nvSpPr>
        <p:spPr>
          <a:xfrm>
            <a:off x="1341120" y="2621280"/>
            <a:ext cx="4389120" cy="548640"/>
          </a:xfrm>
          <a:prstGeom prst="rect">
            <a:avLst/>
          </a:prstGeom>
          <a:noFill/>
          <a:ln/>
        </p:spPr>
        <p:txBody>
          <a:bodyPr wrap="square" rtlCol="0" anchor="ctr"/>
          <a:lstStyle/>
          <a:p>
            <a:r>
              <a:rPr lang="en-US" sz="1400" i="1" dirty="0">
                <a:solidFill>
                  <a:srgbClr val="64748B"/>
                </a:solidFill>
                <a:latin typeface="Calibri" pitchFamily="34" charset="0"/>
                <a:ea typeface="Calibri" pitchFamily="34" charset="-122"/>
                <a:cs typeface="Calibri" pitchFamily="34" charset="-120"/>
              </a:rPr>
              <a:t>sustain* → sustainable, sustainability, sustaining</a:t>
            </a:r>
            <a:endParaRPr lang="en-US" sz="1400" dirty="0"/>
          </a:p>
        </p:txBody>
      </p:sp>
      <p:sp>
        <p:nvSpPr>
          <p:cNvPr id="11" name="Shape 9"/>
          <p:cNvSpPr/>
          <p:nvPr/>
        </p:nvSpPr>
        <p:spPr>
          <a:xfrm>
            <a:off x="548640" y="3596640"/>
            <a:ext cx="670560" cy="670560"/>
          </a:xfrm>
          <a:prstGeom prst="rect">
            <a:avLst/>
          </a:prstGeom>
          <a:solidFill>
            <a:srgbClr val="2E8B57"/>
          </a:solidFill>
          <a:ln/>
        </p:spPr>
      </p:sp>
      <p:sp>
        <p:nvSpPr>
          <p:cNvPr id="12" name="Text 10"/>
          <p:cNvSpPr/>
          <p:nvPr/>
        </p:nvSpPr>
        <p:spPr>
          <a:xfrm>
            <a:off x="548640" y="3596640"/>
            <a:ext cx="670560" cy="670560"/>
          </a:xfrm>
          <a:prstGeom prst="rect">
            <a:avLst/>
          </a:prstGeom>
          <a:noFill/>
          <a:ln/>
        </p:spPr>
        <p:txBody>
          <a:bodyPr wrap="square" rtlCol="0" anchor="ctr"/>
          <a:lstStyle/>
          <a:p>
            <a:pPr algn="ctr"/>
            <a:r>
              <a:rPr lang="en-US" sz="2667" b="1" dirty="0">
                <a:solidFill>
                  <a:srgbClr val="FFFFFF"/>
                </a:solidFill>
                <a:latin typeface="Courier New" pitchFamily="34" charset="0"/>
                <a:ea typeface="Courier New" pitchFamily="34" charset="-122"/>
                <a:cs typeface="Courier New" pitchFamily="34" charset="-120"/>
              </a:rPr>
              <a:t>?</a:t>
            </a:r>
            <a:endParaRPr lang="en-US" sz="2667" dirty="0"/>
          </a:p>
        </p:txBody>
      </p:sp>
      <p:sp>
        <p:nvSpPr>
          <p:cNvPr id="13" name="Text 11"/>
          <p:cNvSpPr/>
          <p:nvPr/>
        </p:nvSpPr>
        <p:spPr>
          <a:xfrm>
            <a:off x="1341120" y="3621024"/>
            <a:ext cx="4389120" cy="365760"/>
          </a:xfrm>
          <a:prstGeom prst="rect">
            <a:avLst/>
          </a:prstGeom>
          <a:noFill/>
          <a:ln/>
        </p:spPr>
        <p:txBody>
          <a:bodyPr wrap="square" rtlCol="0" anchor="ctr"/>
          <a:lstStyle/>
          <a:p>
            <a:r>
              <a:rPr lang="en-US" sz="1600" b="1" dirty="0">
                <a:solidFill>
                  <a:srgbClr val="1A3A4A"/>
                </a:solidFill>
                <a:latin typeface="Microsoft JhengHei" pitchFamily="34" charset="0"/>
                <a:ea typeface="Microsoft JhengHei" pitchFamily="34" charset="-122"/>
                <a:cs typeface="Microsoft JhengHei" pitchFamily="34" charset="-120"/>
              </a:rPr>
              <a:t>問號（單字元）</a:t>
            </a:r>
            <a:endParaRPr lang="en-US" sz="1600" dirty="0"/>
          </a:p>
        </p:txBody>
      </p:sp>
      <p:sp>
        <p:nvSpPr>
          <p:cNvPr id="14" name="Text 12"/>
          <p:cNvSpPr/>
          <p:nvPr/>
        </p:nvSpPr>
        <p:spPr>
          <a:xfrm>
            <a:off x="1341120" y="3962400"/>
            <a:ext cx="4389120" cy="548640"/>
          </a:xfrm>
          <a:prstGeom prst="rect">
            <a:avLst/>
          </a:prstGeom>
          <a:noFill/>
          <a:ln/>
        </p:spPr>
        <p:txBody>
          <a:bodyPr wrap="square" rtlCol="0" anchor="ctr"/>
          <a:lstStyle/>
          <a:p>
            <a:r>
              <a:rPr lang="en-US" sz="1400" i="1" dirty="0">
                <a:solidFill>
                  <a:srgbClr val="64748B"/>
                </a:solidFill>
                <a:latin typeface="Calibri" pitchFamily="34" charset="0"/>
                <a:ea typeface="Calibri" pitchFamily="34" charset="-122"/>
                <a:cs typeface="Calibri" pitchFamily="34" charset="-120"/>
              </a:rPr>
              <a:t>wom?n → woman, women</a:t>
            </a:r>
            <a:endParaRPr lang="en-US" sz="1400" dirty="0"/>
          </a:p>
        </p:txBody>
      </p:sp>
      <p:sp>
        <p:nvSpPr>
          <p:cNvPr id="15" name="Shape 13"/>
          <p:cNvSpPr/>
          <p:nvPr/>
        </p:nvSpPr>
        <p:spPr>
          <a:xfrm>
            <a:off x="548640" y="4937760"/>
            <a:ext cx="670560" cy="670560"/>
          </a:xfrm>
          <a:prstGeom prst="rect">
            <a:avLst/>
          </a:prstGeom>
          <a:solidFill>
            <a:srgbClr val="2E8B57"/>
          </a:solidFill>
          <a:ln/>
        </p:spPr>
      </p:sp>
      <p:sp>
        <p:nvSpPr>
          <p:cNvPr id="16" name="Text 14"/>
          <p:cNvSpPr/>
          <p:nvPr/>
        </p:nvSpPr>
        <p:spPr>
          <a:xfrm>
            <a:off x="548640" y="4937760"/>
            <a:ext cx="670560" cy="670560"/>
          </a:xfrm>
          <a:prstGeom prst="rect">
            <a:avLst/>
          </a:prstGeom>
          <a:noFill/>
          <a:ln/>
        </p:spPr>
        <p:txBody>
          <a:bodyPr wrap="square" rtlCol="0" anchor="ctr"/>
          <a:lstStyle/>
          <a:p>
            <a:pPr algn="ctr"/>
            <a:r>
              <a:rPr lang="en-US" sz="2667" b="1" dirty="0">
                <a:solidFill>
                  <a:srgbClr val="FFFFFF"/>
                </a:solidFill>
                <a:latin typeface="Courier New" pitchFamily="34" charset="0"/>
                <a:ea typeface="Courier New" pitchFamily="34" charset="-122"/>
                <a:cs typeface="Courier New" pitchFamily="34" charset="-120"/>
              </a:rPr>
              <a:t>#</a:t>
            </a:r>
            <a:endParaRPr lang="en-US" sz="2667" dirty="0"/>
          </a:p>
        </p:txBody>
      </p:sp>
      <p:sp>
        <p:nvSpPr>
          <p:cNvPr id="17" name="Text 15"/>
          <p:cNvSpPr/>
          <p:nvPr/>
        </p:nvSpPr>
        <p:spPr>
          <a:xfrm>
            <a:off x="1341120" y="4962144"/>
            <a:ext cx="4389120" cy="365760"/>
          </a:xfrm>
          <a:prstGeom prst="rect">
            <a:avLst/>
          </a:prstGeom>
          <a:noFill/>
          <a:ln/>
        </p:spPr>
        <p:txBody>
          <a:bodyPr wrap="square" rtlCol="0" anchor="ctr"/>
          <a:lstStyle/>
          <a:p>
            <a:r>
              <a:rPr lang="en-US" sz="1600" b="1" dirty="0">
                <a:solidFill>
                  <a:srgbClr val="1A3A4A"/>
                </a:solidFill>
                <a:latin typeface="Microsoft JhengHei" pitchFamily="34" charset="0"/>
                <a:ea typeface="Microsoft JhengHei" pitchFamily="34" charset="-122"/>
                <a:cs typeface="Microsoft JhengHei" pitchFamily="34" charset="-120"/>
              </a:rPr>
              <a:t>井號（一或零字元）</a:t>
            </a:r>
            <a:endParaRPr lang="en-US" sz="1600" dirty="0"/>
          </a:p>
        </p:txBody>
      </p:sp>
      <p:sp>
        <p:nvSpPr>
          <p:cNvPr id="18" name="Text 16"/>
          <p:cNvSpPr/>
          <p:nvPr/>
        </p:nvSpPr>
        <p:spPr>
          <a:xfrm>
            <a:off x="1341120" y="5303520"/>
            <a:ext cx="4389120" cy="548640"/>
          </a:xfrm>
          <a:prstGeom prst="rect">
            <a:avLst/>
          </a:prstGeom>
          <a:noFill/>
          <a:ln/>
        </p:spPr>
        <p:txBody>
          <a:bodyPr wrap="square" rtlCol="0" anchor="ctr"/>
          <a:lstStyle/>
          <a:p>
            <a:r>
              <a:rPr lang="en-US" sz="1400" i="1" dirty="0">
                <a:solidFill>
                  <a:srgbClr val="64748B"/>
                </a:solidFill>
                <a:latin typeface="Calibri" pitchFamily="34" charset="0"/>
                <a:ea typeface="Calibri" pitchFamily="34" charset="-122"/>
                <a:cs typeface="Calibri" pitchFamily="34" charset="-120"/>
              </a:rPr>
              <a:t>colo#r → color, colour</a:t>
            </a:r>
            <a:endParaRPr lang="en-US" sz="1400" dirty="0"/>
          </a:p>
        </p:txBody>
      </p:sp>
      <p:sp>
        <p:nvSpPr>
          <p:cNvPr id="19" name="Shape 17"/>
          <p:cNvSpPr/>
          <p:nvPr/>
        </p:nvSpPr>
        <p:spPr>
          <a:xfrm>
            <a:off x="6248400" y="1377696"/>
            <a:ext cx="5547360" cy="4815840"/>
          </a:xfrm>
          <a:prstGeom prst="rect">
            <a:avLst/>
          </a:prstGeom>
          <a:solidFill>
            <a:srgbClr val="FFFFFF"/>
          </a:solidFill>
          <a:ln/>
          <a:effectLst>
            <a:outerShdw blurRad="63500" dist="25400" dir="8100000" algn="bl" rotWithShape="0">
              <a:srgbClr val="000000">
                <a:alpha val="12000"/>
              </a:srgbClr>
            </a:outerShdw>
          </a:effectLst>
        </p:spPr>
      </p:sp>
      <p:sp>
        <p:nvSpPr>
          <p:cNvPr id="20" name="Shape 18"/>
          <p:cNvSpPr/>
          <p:nvPr/>
        </p:nvSpPr>
        <p:spPr>
          <a:xfrm>
            <a:off x="6278880" y="1463040"/>
            <a:ext cx="5547360" cy="609600"/>
          </a:xfrm>
          <a:prstGeom prst="rect">
            <a:avLst/>
          </a:prstGeom>
          <a:solidFill>
            <a:srgbClr val="1B6CA8">
              <a:alpha val="80000"/>
            </a:srgbClr>
          </a:solidFill>
          <a:ln/>
        </p:spPr>
      </p:sp>
      <p:sp>
        <p:nvSpPr>
          <p:cNvPr id="21" name="Text 19"/>
          <p:cNvSpPr/>
          <p:nvPr/>
        </p:nvSpPr>
        <p:spPr>
          <a:xfrm>
            <a:off x="6400800" y="1487424"/>
            <a:ext cx="5303520" cy="548640"/>
          </a:xfrm>
          <a:prstGeom prst="rect">
            <a:avLst/>
          </a:prstGeom>
          <a:noFill/>
          <a:ln/>
        </p:spPr>
        <p:txBody>
          <a:bodyPr wrap="square" rtlCol="0" anchor="ctr"/>
          <a:lstStyle/>
          <a:p>
            <a:r>
              <a:rPr lang="en-US" sz="1867" b="1" dirty="0">
                <a:solidFill>
                  <a:srgbClr val="1A3A4A"/>
                </a:solidFill>
                <a:latin typeface="Microsoft JhengHei" pitchFamily="34" charset="0"/>
                <a:ea typeface="Microsoft JhengHei" pitchFamily="34" charset="-122"/>
                <a:cs typeface="Microsoft JhengHei" pitchFamily="34" charset="-120"/>
              </a:rPr>
              <a:t>💬 片語查詢 (Phrase Search)</a:t>
            </a:r>
            <a:endParaRPr lang="en-US" sz="1867" dirty="0"/>
          </a:p>
        </p:txBody>
      </p:sp>
      <p:sp>
        <p:nvSpPr>
          <p:cNvPr id="22" name="Text 20"/>
          <p:cNvSpPr/>
          <p:nvPr/>
        </p:nvSpPr>
        <p:spPr>
          <a:xfrm>
            <a:off x="6400800" y="2218944"/>
            <a:ext cx="5303520" cy="548640"/>
          </a:xfrm>
          <a:prstGeom prst="rect">
            <a:avLst/>
          </a:prstGeom>
          <a:noFill/>
          <a:ln/>
        </p:spPr>
        <p:txBody>
          <a:bodyPr wrap="square" rtlCol="0" anchor="ctr"/>
          <a:lstStyle/>
          <a:p>
            <a:r>
              <a:rPr lang="en-US" sz="1600" dirty="0">
                <a:solidFill>
                  <a:srgbClr val="1A3A4A"/>
                </a:solidFill>
                <a:latin typeface="Microsoft JhengHei" pitchFamily="34" charset="0"/>
                <a:ea typeface="Microsoft JhengHei" pitchFamily="34" charset="-122"/>
                <a:cs typeface="Microsoft JhengHei" pitchFamily="34" charset="-120"/>
              </a:rPr>
              <a:t>使用雙引號 " " 進行精確片語搜尋</a:t>
            </a:r>
            <a:endParaRPr lang="en-US" sz="1600" dirty="0"/>
          </a:p>
        </p:txBody>
      </p:sp>
      <p:sp>
        <p:nvSpPr>
          <p:cNvPr id="23" name="Shape 21"/>
          <p:cNvSpPr/>
          <p:nvPr/>
        </p:nvSpPr>
        <p:spPr>
          <a:xfrm>
            <a:off x="6400800" y="2769503"/>
            <a:ext cx="5303520" cy="792480"/>
          </a:xfrm>
          <a:prstGeom prst="rect">
            <a:avLst/>
          </a:prstGeom>
          <a:solidFill>
            <a:srgbClr val="F5F9FC"/>
          </a:solidFill>
          <a:ln/>
        </p:spPr>
      </p:sp>
      <p:sp>
        <p:nvSpPr>
          <p:cNvPr id="24" name="Text 22"/>
          <p:cNvSpPr/>
          <p:nvPr/>
        </p:nvSpPr>
        <p:spPr>
          <a:xfrm>
            <a:off x="6463039" y="2804160"/>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"death penalty"</a:t>
            </a:r>
            <a:endParaRPr lang="en-US" sz="1600" dirty="0"/>
          </a:p>
        </p:txBody>
      </p:sp>
      <p:sp>
        <p:nvSpPr>
          <p:cNvPr id="25" name="Text 23"/>
          <p:cNvSpPr/>
          <p:nvPr/>
        </p:nvSpPr>
        <p:spPr>
          <a:xfrm>
            <a:off x="6522720" y="3377184"/>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精確搜尋此片語</a:t>
            </a:r>
            <a:endParaRPr lang="en-US" sz="1333" dirty="0"/>
          </a:p>
        </p:txBody>
      </p:sp>
      <p:sp>
        <p:nvSpPr>
          <p:cNvPr id="26" name="Shape 24"/>
          <p:cNvSpPr/>
          <p:nvPr/>
        </p:nvSpPr>
        <p:spPr>
          <a:xfrm>
            <a:off x="6400800" y="3889248"/>
            <a:ext cx="5303520" cy="792480"/>
          </a:xfrm>
          <a:prstGeom prst="rect">
            <a:avLst/>
          </a:prstGeom>
          <a:solidFill>
            <a:srgbClr val="F5F9FC"/>
          </a:solidFill>
          <a:ln/>
        </p:spPr>
      </p:sp>
      <p:sp>
        <p:nvSpPr>
          <p:cNvPr id="27" name="Text 25"/>
          <p:cNvSpPr/>
          <p:nvPr/>
        </p:nvSpPr>
        <p:spPr>
          <a:xfrm>
            <a:off x="6522720" y="3974592"/>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"capital punishment"</a:t>
            </a:r>
            <a:endParaRPr lang="en-US" sz="1600" dirty="0"/>
          </a:p>
        </p:txBody>
      </p:sp>
      <p:sp>
        <p:nvSpPr>
          <p:cNvPr id="28" name="Text 26"/>
          <p:cNvSpPr/>
          <p:nvPr/>
        </p:nvSpPr>
        <p:spPr>
          <a:xfrm>
            <a:off x="6522720" y="4315968"/>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同義詞替換</a:t>
            </a:r>
            <a:endParaRPr lang="en-US" sz="1333" dirty="0"/>
          </a:p>
        </p:txBody>
      </p:sp>
      <p:sp>
        <p:nvSpPr>
          <p:cNvPr id="29" name="Shape 27"/>
          <p:cNvSpPr/>
          <p:nvPr/>
        </p:nvSpPr>
        <p:spPr>
          <a:xfrm>
            <a:off x="6400800" y="4828032"/>
            <a:ext cx="5303520" cy="792480"/>
          </a:xfrm>
          <a:prstGeom prst="rect">
            <a:avLst/>
          </a:prstGeom>
          <a:solidFill>
            <a:srgbClr val="F5F9FC"/>
          </a:solidFill>
          <a:ln/>
        </p:spPr>
      </p:sp>
      <p:sp>
        <p:nvSpPr>
          <p:cNvPr id="30" name="Text 28"/>
          <p:cNvSpPr/>
          <p:nvPr/>
        </p:nvSpPr>
        <p:spPr>
          <a:xfrm>
            <a:off x="6522720" y="4913376"/>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"sustainable tourism"</a:t>
            </a:r>
            <a:endParaRPr lang="en-US" sz="1600" dirty="0"/>
          </a:p>
        </p:txBody>
      </p:sp>
      <p:sp>
        <p:nvSpPr>
          <p:cNvPr id="31" name="Text 29"/>
          <p:cNvSpPr/>
          <p:nvPr/>
        </p:nvSpPr>
        <p:spPr>
          <a:xfrm>
            <a:off x="6522720" y="5254752"/>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生態旅遊同義詞</a:t>
            </a:r>
            <a:endParaRPr lang="en-US" sz="1333" dirty="0"/>
          </a:p>
        </p:txBody>
      </p:sp>
      <p:sp>
        <p:nvSpPr>
          <p:cNvPr id="32" name="Shape 30"/>
          <p:cNvSpPr/>
          <p:nvPr/>
        </p:nvSpPr>
        <p:spPr>
          <a:xfrm>
            <a:off x="6400800" y="5766816"/>
            <a:ext cx="5303520" cy="792480"/>
          </a:xfrm>
          <a:prstGeom prst="rect">
            <a:avLst/>
          </a:prstGeom>
          <a:solidFill>
            <a:srgbClr val="F5F9FC"/>
          </a:solidFill>
          <a:ln/>
        </p:spPr>
      </p:sp>
      <p:sp>
        <p:nvSpPr>
          <p:cNvPr id="33" name="Text 31"/>
          <p:cNvSpPr/>
          <p:nvPr/>
        </p:nvSpPr>
        <p:spPr>
          <a:xfrm>
            <a:off x="6522720" y="5852160"/>
            <a:ext cx="4998720" cy="365760"/>
          </a:xfrm>
          <a:prstGeom prst="rect">
            <a:avLst/>
          </a:prstGeom>
          <a:noFill/>
          <a:ln/>
        </p:spPr>
        <p:txBody>
          <a:bodyPr wrap="square" rtlCol="0" anchor="ctr"/>
          <a:lstStyle/>
          <a:p>
            <a:r>
              <a:rPr lang="en-US" sz="1600" i="1" dirty="0">
                <a:solidFill>
                  <a:srgbClr val="1B6CA8"/>
                </a:solidFill>
                <a:latin typeface="Courier New" pitchFamily="34" charset="0"/>
                <a:ea typeface="Courier New" pitchFamily="34" charset="-122"/>
                <a:cs typeface="Courier New" pitchFamily="34" charset="-120"/>
              </a:rPr>
              <a:t>"human rights" AND Taiwan</a:t>
            </a:r>
            <a:endParaRPr lang="en-US" sz="1600" dirty="0"/>
          </a:p>
        </p:txBody>
      </p:sp>
      <p:sp>
        <p:nvSpPr>
          <p:cNvPr id="34" name="Text 32"/>
          <p:cNvSpPr/>
          <p:nvPr/>
        </p:nvSpPr>
        <p:spPr>
          <a:xfrm>
            <a:off x="6522720" y="6193536"/>
            <a:ext cx="4998720" cy="304800"/>
          </a:xfrm>
          <a:prstGeom prst="rect">
            <a:avLst/>
          </a:prstGeom>
          <a:noFill/>
          <a:ln/>
        </p:spPr>
        <p:txBody>
          <a:bodyPr wrap="square" rtlCol="0" anchor="ctr"/>
          <a:lstStyle/>
          <a:p>
            <a:r>
              <a:rPr lang="en-US" sz="1333" dirty="0">
                <a:solidFill>
                  <a:srgbClr val="64748B"/>
                </a:solidFill>
                <a:latin typeface="Microsoft JhengHei" pitchFamily="34" charset="0"/>
                <a:ea typeface="Microsoft JhengHei" pitchFamily="34" charset="-122"/>
                <a:cs typeface="Microsoft JhengHei" pitchFamily="34" charset="-120"/>
              </a:rPr>
              <a:t>片語 + 布林邏輯</a:t>
            </a:r>
            <a:endParaRPr lang="en-US" sz="1333" dirty="0"/>
          </a:p>
        </p:txBody>
      </p:sp>
    </p:spTree>
    <p:extLst>
      <p:ext uri="{BB962C8B-B14F-4D97-AF65-F5344CB8AC3E}">
        <p14:creationId xmlns:p14="http://schemas.microsoft.com/office/powerpoint/2010/main" val="1686921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Noto Sans CJK TC" pitchFamily="34" charset="0"/>
                <a:ea typeface="Noto Sans CJK TC" pitchFamily="34" charset="-122"/>
                <a:cs typeface="Noto Sans CJK TC" pitchFamily="34" charset="-120"/>
              </a:rPr>
              <a:t>把主題拆成「可搜尋的概念」</a:t>
            </a:r>
            <a:endParaRPr lang="en-US" sz="3000" dirty="0"/>
          </a:p>
        </p:txBody>
      </p:sp>
      <p:sp>
        <p:nvSpPr>
          <p:cNvPr id="3" name="Text 1"/>
          <p:cNvSpPr/>
          <p:nvPr/>
        </p:nvSpPr>
        <p:spPr>
          <a:xfrm>
            <a:off x="658368" y="960120"/>
            <a:ext cx="9966960" cy="256032"/>
          </a:xfrm>
          <a:prstGeom prst="rect">
            <a:avLst/>
          </a:prstGeom>
          <a:noFill/>
          <a:ln/>
        </p:spPr>
        <p:txBody>
          <a:bodyPr wrap="square" lIns="0" tIns="0" rIns="0" bIns="0" rtlCol="0" anchor="ctr">
            <a:noAutofit/>
          </a:bodyPr>
          <a:lstStyle/>
          <a:p>
            <a:pPr marL="0" indent="0">
              <a:buNone/>
            </a:pPr>
            <a:r>
              <a:rPr lang="en-US" dirty="0">
                <a:solidFill>
                  <a:srgbClr val="5B6B63"/>
                </a:solidFill>
                <a:latin typeface="微軟正黑體" panose="020B0604030504040204" pitchFamily="34" charset="-120"/>
                <a:ea typeface="微軟正黑體" panose="020B0604030504040204" pitchFamily="34" charset="-120"/>
                <a:cs typeface="Noto Sans CJK TC" pitchFamily="34" charset="-120"/>
              </a:rPr>
              <a:t>一個好題目通常包含主題、對象、地點、時間、角度或理論。</a:t>
            </a:r>
            <a:endParaRPr lang="en-US" dirty="0">
              <a:latin typeface="微軟正黑體" panose="020B0604030504040204" pitchFamily="34" charset="-120"/>
              <a:ea typeface="微軟正黑體" panose="020B0604030504040204" pitchFamily="34" charset="-120"/>
            </a:endParaRPr>
          </a:p>
        </p:txBody>
      </p:sp>
      <p:sp>
        <p:nvSpPr>
          <p:cNvPr id="4" name="Text 2"/>
          <p:cNvSpPr/>
          <p:nvPr/>
        </p:nvSpPr>
        <p:spPr>
          <a:xfrm>
            <a:off x="777240" y="1417320"/>
            <a:ext cx="3657600" cy="237744"/>
          </a:xfrm>
          <a:prstGeom prst="rect">
            <a:avLst/>
          </a:prstGeom>
          <a:noFill/>
          <a:ln/>
        </p:spPr>
        <p:txBody>
          <a:bodyPr wrap="square" lIns="0" tIns="0" rIns="0" bIns="0" rtlCol="0" anchor="ctr">
            <a:noAutofit/>
          </a:bodyPr>
          <a:lstStyle/>
          <a:p>
            <a:pPr marL="0" indent="0">
              <a:buNone/>
            </a:pPr>
            <a:r>
              <a:rPr lang="en-US" b="1" dirty="0">
                <a:solidFill>
                  <a:srgbClr val="006B5F"/>
                </a:solidFill>
                <a:latin typeface="微軟正黑體" panose="020B0604030504040204" pitchFamily="34" charset="-120"/>
                <a:ea typeface="微軟正黑體" panose="020B0604030504040204" pitchFamily="34" charset="-120"/>
                <a:cs typeface="Noto Sans CJK TC" pitchFamily="34" charset="-120"/>
              </a:rPr>
              <a:t>生態旅遊 Ecotourism</a:t>
            </a:r>
            <a:endParaRPr lang="en-US" dirty="0">
              <a:latin typeface="微軟正黑體" panose="020B0604030504040204" pitchFamily="34" charset="-120"/>
              <a:ea typeface="微軟正黑體" panose="020B0604030504040204" pitchFamily="34" charset="-120"/>
            </a:endParaRPr>
          </a:p>
        </p:txBody>
      </p:sp>
      <p:sp>
        <p:nvSpPr>
          <p:cNvPr id="5" name="Shape 3"/>
          <p:cNvSpPr/>
          <p:nvPr/>
        </p:nvSpPr>
        <p:spPr>
          <a:xfrm>
            <a:off x="777240" y="1783080"/>
            <a:ext cx="4892040" cy="1828800"/>
          </a:xfrm>
          <a:prstGeom prst="roundRect">
            <a:avLst>
              <a:gd name="adj" fmla="val 4000"/>
            </a:avLst>
          </a:prstGeom>
          <a:solidFill>
            <a:srgbClr val="ECF5EE"/>
          </a:solidFill>
          <a:ln w="12700">
            <a:solidFill>
              <a:srgbClr val="FFFFFF">
                <a:alpha val="0"/>
              </a:srgbClr>
            </a:solidFill>
            <a:prstDash val="solid"/>
          </a:ln>
        </p:spPr>
      </p:sp>
      <p:sp>
        <p:nvSpPr>
          <p:cNvPr id="6" name="Text 4"/>
          <p:cNvSpPr/>
          <p:nvPr/>
        </p:nvSpPr>
        <p:spPr>
          <a:xfrm>
            <a:off x="923544" y="1901952"/>
            <a:ext cx="4599432" cy="1591056"/>
          </a:xfrm>
          <a:prstGeom prst="rect">
            <a:avLst/>
          </a:prstGeom>
          <a:noFill/>
          <a:ln/>
        </p:spPr>
        <p:txBody>
          <a:bodyPr wrap="square" lIns="0" tIns="0" rIns="0" bIns="0" rtlCol="0" anchor="ctr">
            <a:normAutofit/>
          </a:bodyPr>
          <a:lstStyle/>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主題：ecotourism / sustainable tourism</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地點：Taiwan / national parks / indigenous communities</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角度：environmental impact / local participation / visitor behavior</a:t>
            </a:r>
            <a:endParaRPr lang="en-US" sz="1500" dirty="0">
              <a:latin typeface="微軟正黑體" panose="020B0604030504040204" pitchFamily="34" charset="-120"/>
              <a:ea typeface="微軟正黑體" panose="020B0604030504040204" pitchFamily="34" charset="-120"/>
            </a:endParaRPr>
          </a:p>
        </p:txBody>
      </p:sp>
      <p:sp>
        <p:nvSpPr>
          <p:cNvPr id="7" name="Text 5"/>
          <p:cNvSpPr/>
          <p:nvPr/>
        </p:nvSpPr>
        <p:spPr>
          <a:xfrm>
            <a:off x="6537960" y="1417320"/>
            <a:ext cx="4389120" cy="237744"/>
          </a:xfrm>
          <a:prstGeom prst="rect">
            <a:avLst/>
          </a:prstGeom>
          <a:noFill/>
          <a:ln/>
        </p:spPr>
        <p:txBody>
          <a:bodyPr wrap="square" lIns="0" tIns="0" rIns="0" bIns="0" rtlCol="0" anchor="ctr">
            <a:noAutofit/>
          </a:bodyPr>
          <a:lstStyle/>
          <a:p>
            <a:pPr marL="0" indent="0">
              <a:buNone/>
            </a:pPr>
            <a:r>
              <a:rPr lang="en-US" b="1" dirty="0">
                <a:solidFill>
                  <a:srgbClr val="B75B47"/>
                </a:solidFill>
                <a:latin typeface="微軟正黑體" panose="020B0604030504040204" pitchFamily="34" charset="-120"/>
                <a:ea typeface="微軟正黑體" panose="020B0604030504040204" pitchFamily="34" charset="-120"/>
                <a:cs typeface="Noto Sans CJK TC" pitchFamily="34" charset="-120"/>
              </a:rPr>
              <a:t>台灣死刑存廢 Death penalty in Taiwan</a:t>
            </a:r>
            <a:endParaRPr lang="en-US" dirty="0">
              <a:latin typeface="微軟正黑體" panose="020B0604030504040204" pitchFamily="34" charset="-120"/>
              <a:ea typeface="微軟正黑體" panose="020B0604030504040204" pitchFamily="34" charset="-120"/>
            </a:endParaRPr>
          </a:p>
        </p:txBody>
      </p:sp>
      <p:sp>
        <p:nvSpPr>
          <p:cNvPr id="8" name="Shape 6"/>
          <p:cNvSpPr/>
          <p:nvPr/>
        </p:nvSpPr>
        <p:spPr>
          <a:xfrm>
            <a:off x="6537960" y="1783080"/>
            <a:ext cx="4892040" cy="1828800"/>
          </a:xfrm>
          <a:prstGeom prst="roundRect">
            <a:avLst>
              <a:gd name="adj" fmla="val 4000"/>
            </a:avLst>
          </a:prstGeom>
          <a:solidFill>
            <a:srgbClr val="F5ECE8"/>
          </a:solidFill>
          <a:ln w="12700">
            <a:solidFill>
              <a:srgbClr val="FFFFFF">
                <a:alpha val="0"/>
              </a:srgbClr>
            </a:solidFill>
            <a:prstDash val="solid"/>
          </a:ln>
        </p:spPr>
      </p:sp>
      <p:sp>
        <p:nvSpPr>
          <p:cNvPr id="9" name="Text 7"/>
          <p:cNvSpPr/>
          <p:nvPr/>
        </p:nvSpPr>
        <p:spPr>
          <a:xfrm>
            <a:off x="6684264" y="1901952"/>
            <a:ext cx="4599432" cy="1591056"/>
          </a:xfrm>
          <a:prstGeom prst="rect">
            <a:avLst/>
          </a:prstGeom>
          <a:noFill/>
          <a:ln/>
        </p:spPr>
        <p:txBody>
          <a:bodyPr wrap="square" lIns="0" tIns="0" rIns="0" bIns="0" rtlCol="0" anchor="ctr">
            <a:normAutofit/>
          </a:bodyPr>
          <a:lstStyle/>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主題：capital punishment / death penalty</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地點：Taiwan</a:t>
            </a:r>
            <a:endParaRPr lang="en-US" sz="1500" dirty="0">
              <a:latin typeface="微軟正黑體" panose="020B0604030504040204" pitchFamily="34" charset="-120"/>
              <a:ea typeface="微軟正黑體" panose="020B0604030504040204" pitchFamily="34" charset="-120"/>
            </a:endParaRPr>
          </a:p>
          <a:p>
            <a:pPr marL="0" indent="0">
              <a:buNone/>
            </a:pPr>
            <a:r>
              <a:rPr lang="en-US" sz="1500" dirty="0">
                <a:solidFill>
                  <a:srgbClr val="12312B"/>
                </a:solidFill>
                <a:latin typeface="微軟正黑體" panose="020B0604030504040204" pitchFamily="34" charset="-120"/>
                <a:ea typeface="微軟正黑體" panose="020B0604030504040204" pitchFamily="34" charset="-120"/>
                <a:cs typeface="Noto Sans CJK TC" pitchFamily="34" charset="-120"/>
              </a:rPr>
              <a:t>角度：public opinion / human rights / deterrence / legal reform</a:t>
            </a:r>
            <a:endParaRPr lang="en-US" sz="1500" dirty="0">
              <a:latin typeface="微軟正黑體" panose="020B0604030504040204" pitchFamily="34" charset="-120"/>
              <a:ea typeface="微軟正黑體" panose="020B0604030504040204" pitchFamily="34" charset="-120"/>
            </a:endParaRPr>
          </a:p>
        </p:txBody>
      </p:sp>
      <p:sp>
        <p:nvSpPr>
          <p:cNvPr id="10" name="Shape 8"/>
          <p:cNvSpPr/>
          <p:nvPr/>
        </p:nvSpPr>
        <p:spPr>
          <a:xfrm>
            <a:off x="6080760" y="1417320"/>
            <a:ext cx="0" cy="3520440"/>
          </a:xfrm>
          <a:prstGeom prst="line">
            <a:avLst/>
          </a:prstGeom>
          <a:noFill/>
          <a:ln w="15240">
            <a:solidFill>
              <a:srgbClr val="CDE0D4"/>
            </a:solidFill>
            <a:prstDash val="solid"/>
          </a:ln>
        </p:spPr>
      </p:sp>
      <p:sp>
        <p:nvSpPr>
          <p:cNvPr id="11" name="Shape 9"/>
          <p:cNvSpPr/>
          <p:nvPr/>
        </p:nvSpPr>
        <p:spPr>
          <a:xfrm>
            <a:off x="1143000" y="4663440"/>
            <a:ext cx="9875520" cy="713232"/>
          </a:xfrm>
          <a:prstGeom prst="roundRect">
            <a:avLst>
              <a:gd name="adj" fmla="val 10256"/>
            </a:avLst>
          </a:prstGeom>
          <a:solidFill>
            <a:srgbClr val="FFFFFF"/>
          </a:solidFill>
          <a:ln w="12700">
            <a:solidFill>
              <a:srgbClr val="FFFFFF">
                <a:alpha val="0"/>
              </a:srgbClr>
            </a:solidFill>
            <a:prstDash val="solid"/>
          </a:ln>
        </p:spPr>
      </p:sp>
      <p:sp>
        <p:nvSpPr>
          <p:cNvPr id="12" name="Text 10"/>
          <p:cNvSpPr/>
          <p:nvPr/>
        </p:nvSpPr>
        <p:spPr>
          <a:xfrm>
            <a:off x="1289304" y="4782312"/>
            <a:ext cx="9582912" cy="475488"/>
          </a:xfrm>
          <a:prstGeom prst="rect">
            <a:avLst/>
          </a:prstGeom>
          <a:noFill/>
          <a:ln/>
        </p:spPr>
        <p:txBody>
          <a:bodyPr wrap="square" lIns="0" tIns="0" rIns="0" bIns="0" rtlCol="0" anchor="ctr">
            <a:normAutofit fontScale="85000" lnSpcReduction="10000"/>
          </a:bodyPr>
          <a:lstStyle/>
          <a:p>
            <a:pPr marL="0" indent="0">
              <a:buNone/>
            </a:pPr>
            <a:r>
              <a:rPr lang="en-US" sz="1700" dirty="0">
                <a:solidFill>
                  <a:srgbClr val="12312B"/>
                </a:solidFill>
                <a:latin typeface="微軟正黑體" panose="020B0604030504040204" pitchFamily="34" charset="-120"/>
                <a:ea typeface="微軟正黑體" panose="020B0604030504040204" pitchFamily="34" charset="-120"/>
                <a:cs typeface="Noto Sans CJK TC" pitchFamily="34" charset="-120"/>
              </a:rPr>
              <a:t>公式：Topic + Scope + Perspective + Evidence type</a:t>
            </a:r>
            <a:endParaRPr lang="en-US" sz="1700" dirty="0">
              <a:latin typeface="微軟正黑體" panose="020B0604030504040204" pitchFamily="34" charset="-120"/>
              <a:ea typeface="微軟正黑體" panose="020B0604030504040204" pitchFamily="34" charset="-120"/>
            </a:endParaRPr>
          </a:p>
          <a:p>
            <a:r>
              <a:rPr lang="en-US" sz="1700" dirty="0">
                <a:solidFill>
                  <a:srgbClr val="12312B"/>
                </a:solidFill>
                <a:latin typeface="微軟正黑體" panose="020B0604030504040204" pitchFamily="34" charset="-120"/>
                <a:ea typeface="微軟正黑體" panose="020B0604030504040204" pitchFamily="34" charset="-120"/>
                <a:cs typeface="Noto Sans CJK TC" pitchFamily="34" charset="-120"/>
              </a:rPr>
              <a:t>例：How does ecotourism affect indigenous communities in Taiwan?</a:t>
            </a:r>
            <a:r>
              <a:rPr lang="zh-TW" altLang="en-US" sz="1700" dirty="0">
                <a:solidFill>
                  <a:srgbClr val="12312B"/>
                </a:solidFill>
                <a:latin typeface="微軟正黑體" panose="020B0604030504040204" pitchFamily="34" charset="-120"/>
                <a:ea typeface="微軟正黑體" panose="020B0604030504040204" pitchFamily="34" charset="-120"/>
                <a:cs typeface="Noto Sans CJK TC" pitchFamily="34" charset="-120"/>
              </a:rPr>
              <a:t> 生態旅遊對台灣原住民社區有何影響？</a:t>
            </a:r>
            <a:endParaRPr lang="en-US" altLang="zh-TW" sz="1700" dirty="0">
              <a:latin typeface="微軟正黑體" panose="020B0604030504040204" pitchFamily="34" charset="-120"/>
              <a:ea typeface="微軟正黑體" panose="020B0604030504040204" pitchFamily="34" charset="-120"/>
            </a:endParaRPr>
          </a:p>
        </p:txBody>
      </p:sp>
      <p:sp>
        <p:nvSpPr>
          <p:cNvPr id="13" name="Text 11"/>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Noto Sans CJK TC" pitchFamily="34" charset="0"/>
                <a:ea typeface="Noto Sans CJK TC" pitchFamily="34" charset="-122"/>
                <a:cs typeface="Noto Sans CJK TC" pitchFamily="34" charset="-120"/>
              </a:rPr>
              <a:t>靜宜大學蓋夏圖書館｜知識服務組</a:t>
            </a:r>
            <a:endParaRPr lang="en-US" sz="850" dirty="0"/>
          </a:p>
        </p:txBody>
      </p:sp>
      <p:sp>
        <p:nvSpPr>
          <p:cNvPr id="14" name="Text 12"/>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Noto Sans CJK TC" pitchFamily="34" charset="0"/>
                <a:ea typeface="Noto Sans CJK TC" pitchFamily="34" charset="-122"/>
                <a:cs typeface="Noto Sans CJK TC" pitchFamily="34" charset="-120"/>
              </a:rPr>
              <a:t>05</a:t>
            </a:r>
            <a:endParaRPr lang="en-US" sz="85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關鍵詞要有「同義詞、上位詞、下位詞」</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先用自然語言發想，再用資料庫的 Subject Terms / Thesaurus 修正。</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417320"/>
            <a:ext cx="5120640" cy="1005840"/>
          </a:xfrm>
          <a:prstGeom prst="roundRect">
            <a:avLst>
              <a:gd name="adj" fmla="val 7273"/>
            </a:avLst>
          </a:prstGeom>
          <a:solidFill>
            <a:srgbClr val="FFFFFF"/>
          </a:solidFill>
          <a:ln w="12700">
            <a:solidFill>
              <a:srgbClr val="CDE0D4"/>
            </a:solidFill>
            <a:prstDash val="solid"/>
          </a:ln>
        </p:spPr>
      </p:sp>
      <p:sp>
        <p:nvSpPr>
          <p:cNvPr id="5" name="Shape 3"/>
          <p:cNvSpPr/>
          <p:nvPr/>
        </p:nvSpPr>
        <p:spPr>
          <a:xfrm>
            <a:off x="777240" y="1417320"/>
            <a:ext cx="54864" cy="1005840"/>
          </a:xfrm>
          <a:prstGeom prst="rect">
            <a:avLst/>
          </a:prstGeom>
          <a:solidFill>
            <a:srgbClr val="006B5F"/>
          </a:solidFill>
          <a:ln w="12700">
            <a:solidFill>
              <a:srgbClr val="006B5F"/>
            </a:solidFill>
            <a:prstDash val="solid"/>
          </a:ln>
        </p:spPr>
      </p:sp>
      <p:sp>
        <p:nvSpPr>
          <p:cNvPr id="6" name="Text 4"/>
          <p:cNvSpPr/>
          <p:nvPr/>
        </p:nvSpPr>
        <p:spPr>
          <a:xfrm>
            <a:off x="941832" y="15636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生態旅遊</a:t>
            </a:r>
            <a:endParaRPr lang="en-US" sz="1350" dirty="0">
              <a:latin typeface="微軟正黑體" panose="020B0604030504040204" pitchFamily="34" charset="-120"/>
              <a:ea typeface="微軟正黑體" panose="020B0604030504040204" pitchFamily="34" charset="-120"/>
            </a:endParaRPr>
          </a:p>
        </p:txBody>
      </p:sp>
      <p:sp>
        <p:nvSpPr>
          <p:cNvPr id="7" name="Text 5"/>
          <p:cNvSpPr/>
          <p:nvPr/>
        </p:nvSpPr>
        <p:spPr>
          <a:xfrm>
            <a:off x="941832" y="1892808"/>
            <a:ext cx="4828032" cy="41148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中文：生態旅遊、永續旅遊、自然旅遊</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ecotourism OR sustainable tourism OR nature-based tourism</a:t>
            </a:r>
            <a:endParaRPr lang="en-US" sz="1120" dirty="0">
              <a:latin typeface="微軟正黑體" panose="020B0604030504040204" pitchFamily="34" charset="-120"/>
              <a:ea typeface="微軟正黑體" panose="020B0604030504040204" pitchFamily="34" charset="-120"/>
            </a:endParaRPr>
          </a:p>
        </p:txBody>
      </p:sp>
      <p:sp>
        <p:nvSpPr>
          <p:cNvPr id="8" name="Shape 6"/>
          <p:cNvSpPr/>
          <p:nvPr/>
        </p:nvSpPr>
        <p:spPr>
          <a:xfrm>
            <a:off x="6263640" y="1417320"/>
            <a:ext cx="5120640" cy="1005840"/>
          </a:xfrm>
          <a:prstGeom prst="roundRect">
            <a:avLst>
              <a:gd name="adj" fmla="val 7273"/>
            </a:avLst>
          </a:prstGeom>
          <a:solidFill>
            <a:srgbClr val="FFFFFF"/>
          </a:solidFill>
          <a:ln w="12700">
            <a:solidFill>
              <a:srgbClr val="CDE0D4"/>
            </a:solidFill>
            <a:prstDash val="solid"/>
          </a:ln>
        </p:spPr>
      </p:sp>
      <p:sp>
        <p:nvSpPr>
          <p:cNvPr id="9" name="Shape 7"/>
          <p:cNvSpPr/>
          <p:nvPr/>
        </p:nvSpPr>
        <p:spPr>
          <a:xfrm>
            <a:off x="6263640" y="1417320"/>
            <a:ext cx="54864" cy="1005840"/>
          </a:xfrm>
          <a:prstGeom prst="rect">
            <a:avLst/>
          </a:prstGeom>
          <a:solidFill>
            <a:srgbClr val="C79944"/>
          </a:solidFill>
          <a:ln w="12700">
            <a:solidFill>
              <a:srgbClr val="C79944"/>
            </a:solidFill>
            <a:prstDash val="solid"/>
          </a:ln>
        </p:spPr>
      </p:sp>
      <p:sp>
        <p:nvSpPr>
          <p:cNvPr id="10" name="Text 8"/>
          <p:cNvSpPr/>
          <p:nvPr/>
        </p:nvSpPr>
        <p:spPr>
          <a:xfrm>
            <a:off x="6428232" y="15636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影響</a:t>
            </a:r>
            <a:endParaRPr lang="en-US" sz="1350" dirty="0">
              <a:latin typeface="微軟正黑體" panose="020B0604030504040204" pitchFamily="34" charset="-120"/>
              <a:ea typeface="微軟正黑體" panose="020B0604030504040204" pitchFamily="34" charset="-120"/>
            </a:endParaRPr>
          </a:p>
        </p:txBody>
      </p:sp>
      <p:sp>
        <p:nvSpPr>
          <p:cNvPr id="11" name="Text 9"/>
          <p:cNvSpPr/>
          <p:nvPr/>
        </p:nvSpPr>
        <p:spPr>
          <a:xfrm>
            <a:off x="6428232" y="1892808"/>
            <a:ext cx="4828032" cy="411480"/>
          </a:xfrm>
          <a:prstGeom prst="rect">
            <a:avLst/>
          </a:prstGeom>
          <a:noFill/>
          <a:ln/>
        </p:spPr>
        <p:txBody>
          <a:bodyPr wrap="square" lIns="0" tIns="0" rIns="0" bIns="0" rtlCol="0" anchor="t">
            <a:normAutofit fontScale="92500"/>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中文：環境影響、社區參與、遊客行為</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environmental impact OR community participation OR visitor behavior</a:t>
            </a:r>
            <a:endParaRPr lang="en-US" sz="1120" dirty="0">
              <a:latin typeface="微軟正黑體" panose="020B0604030504040204" pitchFamily="34" charset="-120"/>
              <a:ea typeface="微軟正黑體" panose="020B0604030504040204" pitchFamily="34" charset="-120"/>
            </a:endParaRPr>
          </a:p>
        </p:txBody>
      </p:sp>
      <p:sp>
        <p:nvSpPr>
          <p:cNvPr id="12" name="Shape 10"/>
          <p:cNvSpPr/>
          <p:nvPr/>
        </p:nvSpPr>
        <p:spPr>
          <a:xfrm>
            <a:off x="777240" y="2788920"/>
            <a:ext cx="5120640" cy="1005840"/>
          </a:xfrm>
          <a:prstGeom prst="roundRect">
            <a:avLst>
              <a:gd name="adj" fmla="val 7273"/>
            </a:avLst>
          </a:prstGeom>
          <a:solidFill>
            <a:srgbClr val="FFFFFF"/>
          </a:solidFill>
          <a:ln w="12700">
            <a:solidFill>
              <a:srgbClr val="CDE0D4"/>
            </a:solidFill>
            <a:prstDash val="solid"/>
          </a:ln>
        </p:spPr>
      </p:sp>
      <p:sp>
        <p:nvSpPr>
          <p:cNvPr id="13" name="Shape 11"/>
          <p:cNvSpPr/>
          <p:nvPr/>
        </p:nvSpPr>
        <p:spPr>
          <a:xfrm>
            <a:off x="777240" y="2788920"/>
            <a:ext cx="54864" cy="1005840"/>
          </a:xfrm>
          <a:prstGeom prst="rect">
            <a:avLst/>
          </a:prstGeom>
          <a:solidFill>
            <a:srgbClr val="B75B47"/>
          </a:solidFill>
          <a:ln w="12700">
            <a:solidFill>
              <a:srgbClr val="B75B47"/>
            </a:solidFill>
            <a:prstDash val="solid"/>
          </a:ln>
        </p:spPr>
      </p:sp>
      <p:sp>
        <p:nvSpPr>
          <p:cNvPr id="14" name="Text 12"/>
          <p:cNvSpPr/>
          <p:nvPr/>
        </p:nvSpPr>
        <p:spPr>
          <a:xfrm>
            <a:off x="941832" y="29352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死刑</a:t>
            </a:r>
            <a:endParaRPr lang="en-US" sz="1350" dirty="0">
              <a:latin typeface="微軟正黑體" panose="020B0604030504040204" pitchFamily="34" charset="-120"/>
              <a:ea typeface="微軟正黑體" panose="020B0604030504040204" pitchFamily="34" charset="-120"/>
            </a:endParaRPr>
          </a:p>
        </p:txBody>
      </p:sp>
      <p:sp>
        <p:nvSpPr>
          <p:cNvPr id="15" name="Text 13"/>
          <p:cNvSpPr/>
          <p:nvPr/>
        </p:nvSpPr>
        <p:spPr>
          <a:xfrm>
            <a:off x="941832" y="3264408"/>
            <a:ext cx="4828032" cy="41148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中文：死刑、死刑存廢、刑罰政策</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death penalty OR capital punishment OR abolition</a:t>
            </a:r>
            <a:endParaRPr lang="en-US" sz="1120" dirty="0">
              <a:latin typeface="微軟正黑體" panose="020B0604030504040204" pitchFamily="34" charset="-120"/>
              <a:ea typeface="微軟正黑體" panose="020B0604030504040204" pitchFamily="34" charset="-120"/>
            </a:endParaRPr>
          </a:p>
        </p:txBody>
      </p:sp>
      <p:sp>
        <p:nvSpPr>
          <p:cNvPr id="16" name="Shape 14"/>
          <p:cNvSpPr/>
          <p:nvPr/>
        </p:nvSpPr>
        <p:spPr>
          <a:xfrm>
            <a:off x="6263640" y="2788920"/>
            <a:ext cx="5120640" cy="1005840"/>
          </a:xfrm>
          <a:prstGeom prst="roundRect">
            <a:avLst>
              <a:gd name="adj" fmla="val 7273"/>
            </a:avLst>
          </a:prstGeom>
          <a:solidFill>
            <a:srgbClr val="FFFFFF"/>
          </a:solidFill>
          <a:ln w="12700">
            <a:solidFill>
              <a:srgbClr val="CDE0D4"/>
            </a:solidFill>
            <a:prstDash val="solid"/>
          </a:ln>
        </p:spPr>
      </p:sp>
      <p:sp>
        <p:nvSpPr>
          <p:cNvPr id="17" name="Shape 15"/>
          <p:cNvSpPr/>
          <p:nvPr/>
        </p:nvSpPr>
        <p:spPr>
          <a:xfrm>
            <a:off x="6263640" y="2788920"/>
            <a:ext cx="54864" cy="1005840"/>
          </a:xfrm>
          <a:prstGeom prst="rect">
            <a:avLst/>
          </a:prstGeom>
          <a:solidFill>
            <a:srgbClr val="1F3A5B"/>
          </a:solidFill>
          <a:ln w="12700">
            <a:solidFill>
              <a:srgbClr val="1F3A5B"/>
            </a:solidFill>
            <a:prstDash val="solid"/>
          </a:ln>
        </p:spPr>
      </p:sp>
      <p:sp>
        <p:nvSpPr>
          <p:cNvPr id="18" name="Text 16"/>
          <p:cNvSpPr/>
          <p:nvPr/>
        </p:nvSpPr>
        <p:spPr>
          <a:xfrm>
            <a:off x="6428232" y="2935224"/>
            <a:ext cx="482803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台灣</a:t>
            </a:r>
            <a:endParaRPr lang="en-US" sz="1350" dirty="0">
              <a:latin typeface="微軟正黑體" panose="020B0604030504040204" pitchFamily="34" charset="-120"/>
              <a:ea typeface="微軟正黑體" panose="020B0604030504040204" pitchFamily="34" charset="-120"/>
            </a:endParaRPr>
          </a:p>
        </p:txBody>
      </p:sp>
      <p:sp>
        <p:nvSpPr>
          <p:cNvPr id="19" name="Text 17"/>
          <p:cNvSpPr/>
          <p:nvPr/>
        </p:nvSpPr>
        <p:spPr>
          <a:xfrm>
            <a:off x="6428232" y="3264408"/>
            <a:ext cx="4828032" cy="41148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中文：台灣、臺灣、我國、亞洲民主國家</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English: Taiwan OR East Asia</a:t>
            </a:r>
            <a:endParaRPr lang="en-US" sz="1120" dirty="0">
              <a:latin typeface="微軟正黑體" panose="020B0604030504040204" pitchFamily="34" charset="-120"/>
              <a:ea typeface="微軟正黑體" panose="020B0604030504040204" pitchFamily="34" charset="-120"/>
            </a:endParaRPr>
          </a:p>
        </p:txBody>
      </p:sp>
      <p:sp>
        <p:nvSpPr>
          <p:cNvPr id="20" name="Shape 18"/>
          <p:cNvSpPr/>
          <p:nvPr/>
        </p:nvSpPr>
        <p:spPr>
          <a:xfrm>
            <a:off x="1005840" y="5166360"/>
            <a:ext cx="10149840" cy="530352"/>
          </a:xfrm>
          <a:prstGeom prst="roundRect">
            <a:avLst>
              <a:gd name="adj" fmla="val 13793"/>
            </a:avLst>
          </a:prstGeom>
          <a:solidFill>
            <a:srgbClr val="E8F1EA"/>
          </a:solidFill>
          <a:ln w="12700">
            <a:solidFill>
              <a:srgbClr val="FFFFFF">
                <a:alpha val="0"/>
              </a:srgbClr>
            </a:solidFill>
            <a:prstDash val="solid"/>
          </a:ln>
        </p:spPr>
      </p:sp>
      <p:sp>
        <p:nvSpPr>
          <p:cNvPr id="21" name="Text 19"/>
          <p:cNvSpPr/>
          <p:nvPr/>
        </p:nvSpPr>
        <p:spPr>
          <a:xfrm>
            <a:off x="1152144" y="5285232"/>
            <a:ext cx="9857232" cy="292608"/>
          </a:xfrm>
          <a:prstGeom prst="rect">
            <a:avLst/>
          </a:prstGeom>
          <a:noFill/>
          <a:ln/>
        </p:spPr>
        <p:txBody>
          <a:bodyPr wrap="square" lIns="0" tIns="0" rIns="0" bIns="0" rtlCol="0" anchor="ctr">
            <a:normAutofit/>
          </a:bodyPr>
          <a:lstStyle/>
          <a:p>
            <a:pPr marL="0" indent="0">
              <a:buNone/>
            </a:pPr>
            <a:r>
              <a:rPr lang="en-US" sz="1550" dirty="0">
                <a:solidFill>
                  <a:srgbClr val="12312B"/>
                </a:solidFill>
                <a:latin typeface="微軟正黑體" panose="020B0604030504040204" pitchFamily="34" charset="-120"/>
                <a:ea typeface="微軟正黑體" panose="020B0604030504040204" pitchFamily="34" charset="-120"/>
                <a:cs typeface="Noto Sans CJK TC" pitchFamily="34" charset="-120"/>
              </a:rPr>
              <a:t>小技巧：英文系作業建議先用英文詞查國際文獻，再用中文詞補台灣脈絡。</a:t>
            </a:r>
            <a:endParaRPr lang="en-US" sz="1550" dirty="0">
              <a:latin typeface="微軟正黑體" panose="020B0604030504040204" pitchFamily="34" charset="-120"/>
              <a:ea typeface="微軟正黑體" panose="020B0604030504040204" pitchFamily="34" charset="-120"/>
            </a:endParaRPr>
          </a:p>
        </p:txBody>
      </p:sp>
      <p:sp>
        <p:nvSpPr>
          <p:cNvPr id="22" name="Text 20"/>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3" name="Text 21"/>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06</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Boolean 檢索：控制結果「多、少、準」</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AND 交集、OR 聯集、NOT 排除；搭配片語與截字可大幅提升效率。</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508760"/>
            <a:ext cx="3337560" cy="1143000"/>
          </a:xfrm>
          <a:prstGeom prst="roundRect">
            <a:avLst>
              <a:gd name="adj" fmla="val 6400"/>
            </a:avLst>
          </a:prstGeom>
          <a:solidFill>
            <a:srgbClr val="FFFFFF"/>
          </a:solidFill>
          <a:ln w="12700">
            <a:solidFill>
              <a:srgbClr val="CDE0D4"/>
            </a:solidFill>
            <a:prstDash val="solid"/>
          </a:ln>
        </p:spPr>
      </p:sp>
      <p:sp>
        <p:nvSpPr>
          <p:cNvPr id="5" name="Shape 3"/>
          <p:cNvSpPr/>
          <p:nvPr/>
        </p:nvSpPr>
        <p:spPr>
          <a:xfrm>
            <a:off x="777240" y="1508760"/>
            <a:ext cx="54864" cy="1143000"/>
          </a:xfrm>
          <a:prstGeom prst="rect">
            <a:avLst/>
          </a:prstGeom>
          <a:solidFill>
            <a:srgbClr val="006B5F"/>
          </a:solidFill>
          <a:ln w="12700">
            <a:solidFill>
              <a:srgbClr val="006B5F"/>
            </a:solidFill>
            <a:prstDash val="solid"/>
          </a:ln>
        </p:spPr>
      </p:sp>
      <p:sp>
        <p:nvSpPr>
          <p:cNvPr id="6" name="Text 4"/>
          <p:cNvSpPr/>
          <p:nvPr/>
        </p:nvSpPr>
        <p:spPr>
          <a:xfrm>
            <a:off x="941832" y="1655064"/>
            <a:ext cx="304495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AND = 縮小</a:t>
            </a:r>
            <a:endParaRPr lang="en-US" sz="1350" dirty="0">
              <a:latin typeface="微軟正黑體" panose="020B0604030504040204" pitchFamily="34" charset="-120"/>
              <a:ea typeface="微軟正黑體" panose="020B0604030504040204" pitchFamily="34" charset="-120"/>
            </a:endParaRPr>
          </a:p>
        </p:txBody>
      </p:sp>
      <p:sp>
        <p:nvSpPr>
          <p:cNvPr id="7" name="Text 5"/>
          <p:cNvSpPr/>
          <p:nvPr/>
        </p:nvSpPr>
        <p:spPr>
          <a:xfrm>
            <a:off x="941832" y="1984248"/>
            <a:ext cx="3044952" cy="54864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ecotourism AND Taiwan</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同時包含兩個概念</a:t>
            </a:r>
            <a:endParaRPr lang="en-US" sz="1120" dirty="0">
              <a:latin typeface="微軟正黑體" panose="020B0604030504040204" pitchFamily="34" charset="-120"/>
              <a:ea typeface="微軟正黑體" panose="020B0604030504040204" pitchFamily="34" charset="-120"/>
            </a:endParaRPr>
          </a:p>
        </p:txBody>
      </p:sp>
      <p:sp>
        <p:nvSpPr>
          <p:cNvPr id="8" name="Shape 6"/>
          <p:cNvSpPr/>
          <p:nvPr/>
        </p:nvSpPr>
        <p:spPr>
          <a:xfrm>
            <a:off x="4434840" y="1508760"/>
            <a:ext cx="3337560" cy="1143000"/>
          </a:xfrm>
          <a:prstGeom prst="roundRect">
            <a:avLst>
              <a:gd name="adj" fmla="val 6400"/>
            </a:avLst>
          </a:prstGeom>
          <a:solidFill>
            <a:srgbClr val="FFFFFF"/>
          </a:solidFill>
          <a:ln w="12700">
            <a:solidFill>
              <a:srgbClr val="CDE0D4"/>
            </a:solidFill>
            <a:prstDash val="solid"/>
          </a:ln>
        </p:spPr>
      </p:sp>
      <p:sp>
        <p:nvSpPr>
          <p:cNvPr id="9" name="Shape 7"/>
          <p:cNvSpPr/>
          <p:nvPr/>
        </p:nvSpPr>
        <p:spPr>
          <a:xfrm>
            <a:off x="4434840" y="1508760"/>
            <a:ext cx="54864" cy="1143000"/>
          </a:xfrm>
          <a:prstGeom prst="rect">
            <a:avLst/>
          </a:prstGeom>
          <a:solidFill>
            <a:srgbClr val="C79944"/>
          </a:solidFill>
          <a:ln w="12700">
            <a:solidFill>
              <a:srgbClr val="C79944"/>
            </a:solidFill>
            <a:prstDash val="solid"/>
          </a:ln>
        </p:spPr>
      </p:sp>
      <p:sp>
        <p:nvSpPr>
          <p:cNvPr id="10" name="Text 8"/>
          <p:cNvSpPr/>
          <p:nvPr/>
        </p:nvSpPr>
        <p:spPr>
          <a:xfrm>
            <a:off x="4599432" y="1655064"/>
            <a:ext cx="304495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OR = 擴大</a:t>
            </a:r>
            <a:endParaRPr lang="en-US" sz="1350" dirty="0">
              <a:latin typeface="微軟正黑體" panose="020B0604030504040204" pitchFamily="34" charset="-120"/>
              <a:ea typeface="微軟正黑體" panose="020B0604030504040204" pitchFamily="34" charset="-120"/>
            </a:endParaRPr>
          </a:p>
        </p:txBody>
      </p:sp>
      <p:sp>
        <p:nvSpPr>
          <p:cNvPr id="11" name="Text 9"/>
          <p:cNvSpPr/>
          <p:nvPr/>
        </p:nvSpPr>
        <p:spPr>
          <a:xfrm>
            <a:off x="4599432" y="1984248"/>
            <a:ext cx="3044952" cy="54864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death penalty OR capital punishment</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納入同義詞與不同寫法</a:t>
            </a:r>
            <a:endParaRPr lang="en-US" sz="1120" dirty="0">
              <a:latin typeface="微軟正黑體" panose="020B0604030504040204" pitchFamily="34" charset="-120"/>
              <a:ea typeface="微軟正黑體" panose="020B0604030504040204" pitchFamily="34" charset="-120"/>
            </a:endParaRPr>
          </a:p>
        </p:txBody>
      </p:sp>
      <p:sp>
        <p:nvSpPr>
          <p:cNvPr id="12" name="Shape 10"/>
          <p:cNvSpPr/>
          <p:nvPr/>
        </p:nvSpPr>
        <p:spPr>
          <a:xfrm>
            <a:off x="8092440" y="1508760"/>
            <a:ext cx="3337560" cy="1143000"/>
          </a:xfrm>
          <a:prstGeom prst="roundRect">
            <a:avLst>
              <a:gd name="adj" fmla="val 6400"/>
            </a:avLst>
          </a:prstGeom>
          <a:solidFill>
            <a:srgbClr val="FFFFFF"/>
          </a:solidFill>
          <a:ln w="12700">
            <a:solidFill>
              <a:srgbClr val="CDE0D4"/>
            </a:solidFill>
            <a:prstDash val="solid"/>
          </a:ln>
        </p:spPr>
      </p:sp>
      <p:sp>
        <p:nvSpPr>
          <p:cNvPr id="13" name="Shape 11"/>
          <p:cNvSpPr/>
          <p:nvPr/>
        </p:nvSpPr>
        <p:spPr>
          <a:xfrm>
            <a:off x="8092440" y="1508760"/>
            <a:ext cx="54864" cy="1143000"/>
          </a:xfrm>
          <a:prstGeom prst="rect">
            <a:avLst/>
          </a:prstGeom>
          <a:solidFill>
            <a:srgbClr val="B75B47"/>
          </a:solidFill>
          <a:ln w="12700">
            <a:solidFill>
              <a:srgbClr val="B75B47"/>
            </a:solidFill>
            <a:prstDash val="solid"/>
          </a:ln>
        </p:spPr>
      </p:sp>
      <p:sp>
        <p:nvSpPr>
          <p:cNvPr id="14" name="Text 12"/>
          <p:cNvSpPr/>
          <p:nvPr/>
        </p:nvSpPr>
        <p:spPr>
          <a:xfrm>
            <a:off x="8257032" y="1655064"/>
            <a:ext cx="3044952" cy="219456"/>
          </a:xfrm>
          <a:prstGeom prst="rect">
            <a:avLst/>
          </a:prstGeom>
          <a:noFill/>
          <a:ln/>
        </p:spPr>
        <p:txBody>
          <a:bodyPr wrap="square" lIns="0" tIns="0" rIns="0" bIns="0" rtlCol="0" anchor="ctr">
            <a:normAutofit/>
          </a:bodyPr>
          <a:lstStyle/>
          <a:p>
            <a:pPr marL="0" indent="0">
              <a:buNone/>
            </a:pPr>
            <a:r>
              <a:rPr lang="en-US" sz="1350" b="1" dirty="0">
                <a:solidFill>
                  <a:srgbClr val="12312B"/>
                </a:solidFill>
                <a:latin typeface="微軟正黑體" panose="020B0604030504040204" pitchFamily="34" charset="-120"/>
                <a:ea typeface="微軟正黑體" panose="020B0604030504040204" pitchFamily="34" charset="-120"/>
                <a:cs typeface="Noto Sans CJK TC" pitchFamily="34" charset="-120"/>
              </a:rPr>
              <a:t>NOT = 排除</a:t>
            </a:r>
            <a:endParaRPr lang="en-US" sz="1350" dirty="0">
              <a:latin typeface="微軟正黑體" panose="020B0604030504040204" pitchFamily="34" charset="-120"/>
              <a:ea typeface="微軟正黑體" panose="020B0604030504040204" pitchFamily="34" charset="-120"/>
            </a:endParaRPr>
          </a:p>
        </p:txBody>
      </p:sp>
      <p:sp>
        <p:nvSpPr>
          <p:cNvPr id="15" name="Text 13"/>
          <p:cNvSpPr/>
          <p:nvPr/>
        </p:nvSpPr>
        <p:spPr>
          <a:xfrm>
            <a:off x="8257032" y="1984248"/>
            <a:ext cx="3044952" cy="548640"/>
          </a:xfrm>
          <a:prstGeom prst="rect">
            <a:avLst/>
          </a:prstGeom>
          <a:noFill/>
          <a:ln/>
        </p:spPr>
        <p:txBody>
          <a:bodyPr wrap="square" lIns="0" tIns="0" rIns="0" bIns="0" rtlCol="0" anchor="t">
            <a:normAutofit/>
          </a:bodyPr>
          <a:lstStyle/>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tourism NOT medical tourism</a:t>
            </a:r>
            <a:endParaRPr lang="en-US" sz="1120" dirty="0">
              <a:latin typeface="微軟正黑體" panose="020B0604030504040204" pitchFamily="34" charset="-120"/>
              <a:ea typeface="微軟正黑體" panose="020B0604030504040204" pitchFamily="34" charset="-120"/>
            </a:endParaRPr>
          </a:p>
          <a:p>
            <a:pPr marL="0" indent="0">
              <a:buNone/>
            </a:pPr>
            <a:r>
              <a:rPr lang="en-US" sz="1120" dirty="0">
                <a:solidFill>
                  <a:srgbClr val="5B6B63"/>
                </a:solidFill>
                <a:latin typeface="微軟正黑體" panose="020B0604030504040204" pitchFamily="34" charset="-120"/>
                <a:ea typeface="微軟正黑體" panose="020B0604030504040204" pitchFamily="34" charset="-120"/>
                <a:cs typeface="Noto Sans CJK TC" pitchFamily="34" charset="-120"/>
              </a:rPr>
              <a:t>小心排除過度</a:t>
            </a:r>
            <a:endParaRPr lang="en-US" sz="1120" dirty="0">
              <a:latin typeface="微軟正黑體" panose="020B0604030504040204" pitchFamily="34" charset="-120"/>
              <a:ea typeface="微軟正黑體" panose="020B0604030504040204" pitchFamily="34" charset="-120"/>
            </a:endParaRPr>
          </a:p>
        </p:txBody>
      </p:sp>
      <p:sp>
        <p:nvSpPr>
          <p:cNvPr id="16" name="Shape 14"/>
          <p:cNvSpPr/>
          <p:nvPr/>
        </p:nvSpPr>
        <p:spPr>
          <a:xfrm>
            <a:off x="1005840" y="3154680"/>
            <a:ext cx="4983480" cy="1645920"/>
          </a:xfrm>
          <a:prstGeom prst="roundRect">
            <a:avLst>
              <a:gd name="adj" fmla="val 4444"/>
            </a:avLst>
          </a:prstGeom>
          <a:solidFill>
            <a:srgbClr val="FFFFFF"/>
          </a:solidFill>
          <a:ln w="12700">
            <a:solidFill>
              <a:srgbClr val="FFFFFF">
                <a:alpha val="0"/>
              </a:srgbClr>
            </a:solidFill>
            <a:prstDash val="solid"/>
          </a:ln>
        </p:spPr>
      </p:sp>
      <p:sp>
        <p:nvSpPr>
          <p:cNvPr id="17" name="Text 15"/>
          <p:cNvSpPr/>
          <p:nvPr/>
        </p:nvSpPr>
        <p:spPr>
          <a:xfrm>
            <a:off x="1152144" y="3273552"/>
            <a:ext cx="4690872" cy="140817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片語："sustainable tourism"</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截字：touris* → tourism, tourist, tourists</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萬用字元：wom?n → woman, women（各資料庫符號可能不同）</a:t>
            </a:r>
            <a:endParaRPr lang="en-US" sz="1800" dirty="0">
              <a:latin typeface="微軟正黑體" panose="020B0604030504040204" pitchFamily="34" charset="-120"/>
              <a:ea typeface="微軟正黑體" panose="020B0604030504040204" pitchFamily="34" charset="-120"/>
            </a:endParaRPr>
          </a:p>
        </p:txBody>
      </p:sp>
      <p:sp>
        <p:nvSpPr>
          <p:cNvPr id="18" name="Shape 16"/>
          <p:cNvSpPr/>
          <p:nvPr/>
        </p:nvSpPr>
        <p:spPr>
          <a:xfrm>
            <a:off x="6355080" y="3154680"/>
            <a:ext cx="4800600" cy="1645920"/>
          </a:xfrm>
          <a:prstGeom prst="roundRect">
            <a:avLst>
              <a:gd name="adj" fmla="val 4444"/>
            </a:avLst>
          </a:prstGeom>
          <a:solidFill>
            <a:srgbClr val="ECF5EE"/>
          </a:solidFill>
          <a:ln w="12700">
            <a:solidFill>
              <a:srgbClr val="FFFFFF">
                <a:alpha val="0"/>
              </a:srgbClr>
            </a:solidFill>
            <a:prstDash val="solid"/>
          </a:ln>
        </p:spPr>
      </p:sp>
      <p:sp>
        <p:nvSpPr>
          <p:cNvPr id="19" name="Text 17"/>
          <p:cNvSpPr/>
          <p:nvPr/>
        </p:nvSpPr>
        <p:spPr>
          <a:xfrm>
            <a:off x="6501384" y="3273552"/>
            <a:ext cx="4507992" cy="140817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括號控制邏輯：</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("death penalty" OR "capital punishment") AND Taiwan AND (abolition OR deterrence)</a:t>
            </a:r>
            <a:endParaRPr lang="en-US" sz="1800" dirty="0">
              <a:latin typeface="微軟正黑體" panose="020B0604030504040204" pitchFamily="34" charset="-120"/>
              <a:ea typeface="微軟正黑體" panose="020B0604030504040204" pitchFamily="34" charset="-120"/>
            </a:endParaRPr>
          </a:p>
        </p:txBody>
      </p:sp>
      <p:sp>
        <p:nvSpPr>
          <p:cNvPr id="20" name="Text 18"/>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1" name="Text 19"/>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07</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檢索式範例：生態旅遊</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從寬到窄，逐步加入地點、族群、研究角度。</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5" name="Shape 3"/>
          <p:cNvSpPr/>
          <p:nvPr/>
        </p:nvSpPr>
        <p:spPr>
          <a:xfrm>
            <a:off x="941832" y="1600200"/>
            <a:ext cx="438912" cy="438912"/>
          </a:xfrm>
          <a:prstGeom prst="ellipse">
            <a:avLst/>
          </a:prstGeom>
          <a:solidFill>
            <a:srgbClr val="006B5F"/>
          </a:solidFill>
          <a:ln w="12700">
            <a:solidFill>
              <a:srgbClr val="006B5F"/>
            </a:solidFill>
            <a:prstDash val="solid"/>
          </a:ln>
        </p:spPr>
      </p:sp>
      <p:sp>
        <p:nvSpPr>
          <p:cNvPr id="6" name="Text 4"/>
          <p:cNvSpPr/>
          <p:nvPr/>
        </p:nvSpPr>
        <p:spPr>
          <a:xfrm>
            <a:off x="94183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A</a:t>
            </a:r>
            <a:endParaRPr lang="en-US" sz="900" dirty="0">
              <a:latin typeface="微軟正黑體" panose="020B0604030504040204" pitchFamily="34" charset="-120"/>
              <a:ea typeface="微軟正黑體" panose="020B0604030504040204" pitchFamily="34" charset="-120"/>
            </a:endParaRPr>
          </a:p>
        </p:txBody>
      </p:sp>
      <p:sp>
        <p:nvSpPr>
          <p:cNvPr id="7" name="Text 5"/>
          <p:cNvSpPr/>
          <p:nvPr/>
        </p:nvSpPr>
        <p:spPr>
          <a:xfrm>
            <a:off x="152704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廣泛探索</a:t>
            </a:r>
            <a:endParaRPr lang="en-US" sz="1500" dirty="0">
              <a:latin typeface="微軟正黑體" panose="020B0604030504040204" pitchFamily="34" charset="-120"/>
              <a:ea typeface="微軟正黑體" panose="020B0604030504040204" pitchFamily="34" charset="-120"/>
            </a:endParaRPr>
          </a:p>
        </p:txBody>
      </p:sp>
      <p:sp>
        <p:nvSpPr>
          <p:cNvPr id="8" name="Text 6"/>
          <p:cNvSpPr/>
          <p:nvPr/>
        </p:nvSpPr>
        <p:spPr>
          <a:xfrm>
            <a:off x="152704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ecotourism OR "sustainable tourism"</a:t>
            </a:r>
            <a:endParaRPr lang="en-US" sz="1050" dirty="0">
              <a:latin typeface="微軟正黑體" panose="020B0604030504040204" pitchFamily="34" charset="-120"/>
              <a:ea typeface="微軟正黑體" panose="020B0604030504040204" pitchFamily="34" charset="-120"/>
            </a:endParaRPr>
          </a:p>
        </p:txBody>
      </p:sp>
      <p:sp>
        <p:nvSpPr>
          <p:cNvPr id="9" name="Shape 7"/>
          <p:cNvSpPr/>
          <p:nvPr/>
        </p:nvSpPr>
        <p:spPr>
          <a:xfrm>
            <a:off x="438912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0" name="Shape 8"/>
          <p:cNvSpPr/>
          <p:nvPr/>
        </p:nvSpPr>
        <p:spPr>
          <a:xfrm>
            <a:off x="4553712" y="1600200"/>
            <a:ext cx="438912" cy="438912"/>
          </a:xfrm>
          <a:prstGeom prst="ellipse">
            <a:avLst/>
          </a:prstGeom>
          <a:solidFill>
            <a:srgbClr val="C79944"/>
          </a:solidFill>
          <a:ln w="12700">
            <a:solidFill>
              <a:srgbClr val="C79944"/>
            </a:solidFill>
            <a:prstDash val="solid"/>
          </a:ln>
        </p:spPr>
      </p:sp>
      <p:sp>
        <p:nvSpPr>
          <p:cNvPr id="11" name="Text 9"/>
          <p:cNvSpPr/>
          <p:nvPr/>
        </p:nvSpPr>
        <p:spPr>
          <a:xfrm>
            <a:off x="455371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B</a:t>
            </a:r>
            <a:endParaRPr lang="en-US" sz="900" dirty="0">
              <a:latin typeface="微軟正黑體" panose="020B0604030504040204" pitchFamily="34" charset="-120"/>
              <a:ea typeface="微軟正黑體" panose="020B0604030504040204" pitchFamily="34" charset="-120"/>
            </a:endParaRPr>
          </a:p>
        </p:txBody>
      </p:sp>
      <p:sp>
        <p:nvSpPr>
          <p:cNvPr id="12" name="Text 10"/>
          <p:cNvSpPr/>
          <p:nvPr/>
        </p:nvSpPr>
        <p:spPr>
          <a:xfrm>
            <a:off x="513892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加入地點</a:t>
            </a:r>
            <a:endParaRPr lang="en-US" sz="1500" dirty="0">
              <a:latin typeface="微軟正黑體" panose="020B0604030504040204" pitchFamily="34" charset="-120"/>
              <a:ea typeface="微軟正黑體" panose="020B0604030504040204" pitchFamily="34" charset="-120"/>
            </a:endParaRPr>
          </a:p>
        </p:txBody>
      </p:sp>
      <p:sp>
        <p:nvSpPr>
          <p:cNvPr id="13" name="Text 11"/>
          <p:cNvSpPr/>
          <p:nvPr/>
        </p:nvSpPr>
        <p:spPr>
          <a:xfrm>
            <a:off x="513892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(ecotourism OR "sustainable tourism") AND Taiwan</a:t>
            </a:r>
            <a:endParaRPr lang="en-US" sz="1050" dirty="0">
              <a:latin typeface="微軟正黑體" panose="020B0604030504040204" pitchFamily="34" charset="-120"/>
              <a:ea typeface="微軟正黑體" panose="020B0604030504040204" pitchFamily="34" charset="-120"/>
            </a:endParaRPr>
          </a:p>
        </p:txBody>
      </p:sp>
      <p:sp>
        <p:nvSpPr>
          <p:cNvPr id="14" name="Shape 12"/>
          <p:cNvSpPr/>
          <p:nvPr/>
        </p:nvSpPr>
        <p:spPr>
          <a:xfrm>
            <a:off x="800100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5" name="Shape 13"/>
          <p:cNvSpPr/>
          <p:nvPr/>
        </p:nvSpPr>
        <p:spPr>
          <a:xfrm>
            <a:off x="8165592" y="1600200"/>
            <a:ext cx="438912" cy="438912"/>
          </a:xfrm>
          <a:prstGeom prst="ellipse">
            <a:avLst/>
          </a:prstGeom>
          <a:solidFill>
            <a:srgbClr val="1F3A5B"/>
          </a:solidFill>
          <a:ln w="12700">
            <a:solidFill>
              <a:srgbClr val="1F3A5B"/>
            </a:solidFill>
            <a:prstDash val="solid"/>
          </a:ln>
        </p:spPr>
      </p:sp>
      <p:sp>
        <p:nvSpPr>
          <p:cNvPr id="16" name="Text 14"/>
          <p:cNvSpPr/>
          <p:nvPr/>
        </p:nvSpPr>
        <p:spPr>
          <a:xfrm>
            <a:off x="816559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C</a:t>
            </a:r>
            <a:endParaRPr lang="en-US" sz="900" dirty="0">
              <a:latin typeface="微軟正黑體" panose="020B0604030504040204" pitchFamily="34" charset="-120"/>
              <a:ea typeface="微軟正黑體" panose="020B0604030504040204" pitchFamily="34" charset="-120"/>
            </a:endParaRPr>
          </a:p>
        </p:txBody>
      </p:sp>
      <p:sp>
        <p:nvSpPr>
          <p:cNvPr id="17" name="Text 15"/>
          <p:cNvSpPr/>
          <p:nvPr/>
        </p:nvSpPr>
        <p:spPr>
          <a:xfrm>
            <a:off x="875080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加入角度</a:t>
            </a:r>
            <a:endParaRPr lang="en-US" sz="1500" dirty="0">
              <a:latin typeface="微軟正黑體" panose="020B0604030504040204" pitchFamily="34" charset="-120"/>
              <a:ea typeface="微軟正黑體" panose="020B0604030504040204" pitchFamily="34" charset="-120"/>
            </a:endParaRPr>
          </a:p>
        </p:txBody>
      </p:sp>
      <p:sp>
        <p:nvSpPr>
          <p:cNvPr id="18" name="Text 16"/>
          <p:cNvSpPr/>
          <p:nvPr/>
        </p:nvSpPr>
        <p:spPr>
          <a:xfrm>
            <a:off x="875080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AND ("local community" OR indigenous OR "environmental impact")</a:t>
            </a:r>
            <a:endParaRPr lang="en-US" sz="1050" dirty="0">
              <a:latin typeface="微軟正黑體" panose="020B0604030504040204" pitchFamily="34" charset="-120"/>
              <a:ea typeface="微軟正黑體" panose="020B0604030504040204" pitchFamily="34" charset="-120"/>
            </a:endParaRPr>
          </a:p>
        </p:txBody>
      </p:sp>
      <p:sp>
        <p:nvSpPr>
          <p:cNvPr id="19" name="Shape 17"/>
          <p:cNvSpPr/>
          <p:nvPr/>
        </p:nvSpPr>
        <p:spPr>
          <a:xfrm>
            <a:off x="1051560" y="3063240"/>
            <a:ext cx="10058400" cy="1600200"/>
          </a:xfrm>
          <a:prstGeom prst="roundRect">
            <a:avLst>
              <a:gd name="adj" fmla="val 4571"/>
            </a:avLst>
          </a:prstGeom>
          <a:solidFill>
            <a:srgbClr val="FFFFFF"/>
          </a:solidFill>
          <a:ln w="12700">
            <a:solidFill>
              <a:srgbClr val="FFFFFF">
                <a:alpha val="0"/>
              </a:srgbClr>
            </a:solidFill>
            <a:prstDash val="solid"/>
          </a:ln>
        </p:spPr>
      </p:sp>
      <p:sp>
        <p:nvSpPr>
          <p:cNvPr id="20" name="Text 18"/>
          <p:cNvSpPr/>
          <p:nvPr/>
        </p:nvSpPr>
        <p:spPr>
          <a:xfrm>
            <a:off x="1197864" y="3182112"/>
            <a:ext cx="9765792" cy="136245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進階檢索式：</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(ecotourism OR "sustainable tourism" OR "nature-based tourism")</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AND (Taiwan OR "East Asia")</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AND ("community participation" OR indigenous OR "visitor behavior")</a:t>
            </a:r>
            <a:endParaRPr lang="en-US" sz="1800" dirty="0">
              <a:latin typeface="微軟正黑體" panose="020B0604030504040204" pitchFamily="34" charset="-120"/>
              <a:ea typeface="微軟正黑體" panose="020B0604030504040204" pitchFamily="34" charset="-120"/>
            </a:endParaRPr>
          </a:p>
        </p:txBody>
      </p:sp>
      <p:sp>
        <p:nvSpPr>
          <p:cNvPr id="21" name="Shape 19"/>
          <p:cNvSpPr/>
          <p:nvPr/>
        </p:nvSpPr>
        <p:spPr>
          <a:xfrm>
            <a:off x="1417320" y="5166360"/>
            <a:ext cx="9326880" cy="512064"/>
          </a:xfrm>
          <a:prstGeom prst="roundRect">
            <a:avLst>
              <a:gd name="adj" fmla="val 14286"/>
            </a:avLst>
          </a:prstGeom>
          <a:solidFill>
            <a:srgbClr val="E8F1EA"/>
          </a:solidFill>
          <a:ln w="12700">
            <a:solidFill>
              <a:srgbClr val="FFFFFF">
                <a:alpha val="0"/>
              </a:srgbClr>
            </a:solidFill>
            <a:prstDash val="solid"/>
          </a:ln>
        </p:spPr>
      </p:sp>
      <p:sp>
        <p:nvSpPr>
          <p:cNvPr id="22" name="Text 20"/>
          <p:cNvSpPr/>
          <p:nvPr/>
        </p:nvSpPr>
        <p:spPr>
          <a:xfrm>
            <a:off x="1563624" y="5285232"/>
            <a:ext cx="9034272" cy="274320"/>
          </a:xfrm>
          <a:prstGeom prst="rect">
            <a:avLst/>
          </a:prstGeom>
          <a:noFill/>
          <a:ln/>
        </p:spPr>
        <p:txBody>
          <a:bodyPr wrap="square" lIns="0" tIns="0" rIns="0" bIns="0" rtlCol="0" anchor="ctr">
            <a:normAutofit/>
          </a:bodyPr>
          <a:lstStyle/>
          <a:p>
            <a:pPr marL="0" indent="0">
              <a:buNone/>
            </a:pPr>
            <a:r>
              <a:rPr lang="en-US" sz="1550" dirty="0">
                <a:solidFill>
                  <a:srgbClr val="12312B"/>
                </a:solidFill>
                <a:latin typeface="微軟正黑體" panose="020B0604030504040204" pitchFamily="34" charset="-120"/>
                <a:ea typeface="微軟正黑體" panose="020B0604030504040204" pitchFamily="34" charset="-120"/>
                <a:cs typeface="Noto Sans CJK TC" pitchFamily="34" charset="-120"/>
              </a:rPr>
              <a:t>檢索後記錄：資料庫名稱、日期、檢索式、限制條件、結果數、選取原因。</a:t>
            </a:r>
            <a:endParaRPr lang="en-US" sz="1550" dirty="0">
              <a:latin typeface="微軟正黑體" panose="020B0604030504040204" pitchFamily="34" charset="-120"/>
              <a:ea typeface="微軟正黑體" panose="020B0604030504040204" pitchFamily="34" charset="-120"/>
            </a:endParaRPr>
          </a:p>
        </p:txBody>
      </p:sp>
      <p:sp>
        <p:nvSpPr>
          <p:cNvPr id="23" name="Text 21"/>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4" name="Text 22"/>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08</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411480"/>
            <a:ext cx="10789920" cy="502920"/>
          </a:xfrm>
          <a:prstGeom prst="rect">
            <a:avLst/>
          </a:prstGeom>
          <a:noFill/>
          <a:ln/>
        </p:spPr>
        <p:txBody>
          <a:bodyPr wrap="square" lIns="0" tIns="0" rIns="0" bIns="0" rtlCol="0" anchor="ctr">
            <a:normAutofit/>
          </a:bodyPr>
          <a:lstStyle/>
          <a:p>
            <a:pPr marL="0" indent="0">
              <a:buNone/>
            </a:pPr>
            <a:r>
              <a:rPr lang="en-US" sz="3000" b="1" dirty="0">
                <a:solidFill>
                  <a:srgbClr val="12312B"/>
                </a:solidFill>
                <a:latin typeface="微軟正黑體" panose="020B0604030504040204" pitchFamily="34" charset="-120"/>
                <a:ea typeface="微軟正黑體" panose="020B0604030504040204" pitchFamily="34" charset="-120"/>
                <a:cs typeface="Noto Sans CJK TC" pitchFamily="34" charset="-120"/>
              </a:rPr>
              <a:t>檢索式範例：台灣死刑存廢</a:t>
            </a:r>
            <a:endParaRPr lang="en-US" sz="3000" dirty="0">
              <a:latin typeface="微軟正黑體" panose="020B0604030504040204" pitchFamily="34" charset="-120"/>
              <a:ea typeface="微軟正黑體" panose="020B0604030504040204" pitchFamily="34" charset="-120"/>
            </a:endParaRPr>
          </a:p>
        </p:txBody>
      </p:sp>
      <p:sp>
        <p:nvSpPr>
          <p:cNvPr id="3" name="Text 1"/>
          <p:cNvSpPr/>
          <p:nvPr/>
        </p:nvSpPr>
        <p:spPr>
          <a:xfrm>
            <a:off x="658368" y="960120"/>
            <a:ext cx="9966960" cy="256032"/>
          </a:xfrm>
          <a:prstGeom prst="rect">
            <a:avLst/>
          </a:prstGeom>
          <a:noFill/>
          <a:ln/>
        </p:spPr>
        <p:txBody>
          <a:bodyPr wrap="square" lIns="0" tIns="0" rIns="0" bIns="0" rtlCol="0" anchor="ctr">
            <a:normAutofit/>
          </a:bodyPr>
          <a:lstStyle/>
          <a:p>
            <a:pPr marL="0" indent="0">
              <a:buNone/>
            </a:pPr>
            <a:r>
              <a:rPr lang="en-US" sz="1250" dirty="0">
                <a:solidFill>
                  <a:srgbClr val="5B6B63"/>
                </a:solidFill>
                <a:latin typeface="微軟正黑體" panose="020B0604030504040204" pitchFamily="34" charset="-120"/>
                <a:ea typeface="微軟正黑體" panose="020B0604030504040204" pitchFamily="34" charset="-120"/>
                <a:cs typeface="Noto Sans CJK TC" pitchFamily="34" charset="-120"/>
              </a:rPr>
              <a:t>議題型題目要同時找法律、社會、倫理、人權與民意。</a:t>
            </a:r>
            <a:endParaRPr lang="en-US" sz="1250" dirty="0">
              <a:latin typeface="微軟正黑體" panose="020B0604030504040204" pitchFamily="34" charset="-120"/>
              <a:ea typeface="微軟正黑體" panose="020B0604030504040204" pitchFamily="34" charset="-120"/>
            </a:endParaRPr>
          </a:p>
        </p:txBody>
      </p:sp>
      <p:sp>
        <p:nvSpPr>
          <p:cNvPr id="4" name="Shape 2"/>
          <p:cNvSpPr/>
          <p:nvPr/>
        </p:nvSpPr>
        <p:spPr>
          <a:xfrm>
            <a:off x="77724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5" name="Shape 3"/>
          <p:cNvSpPr/>
          <p:nvPr/>
        </p:nvSpPr>
        <p:spPr>
          <a:xfrm>
            <a:off x="941832" y="1600200"/>
            <a:ext cx="438912" cy="438912"/>
          </a:xfrm>
          <a:prstGeom prst="ellipse">
            <a:avLst/>
          </a:prstGeom>
          <a:solidFill>
            <a:srgbClr val="B75B47"/>
          </a:solidFill>
          <a:ln w="12700">
            <a:solidFill>
              <a:srgbClr val="B75B47"/>
            </a:solidFill>
            <a:prstDash val="solid"/>
          </a:ln>
        </p:spPr>
      </p:sp>
      <p:sp>
        <p:nvSpPr>
          <p:cNvPr id="6" name="Text 4"/>
          <p:cNvSpPr/>
          <p:nvPr/>
        </p:nvSpPr>
        <p:spPr>
          <a:xfrm>
            <a:off x="94183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A</a:t>
            </a:r>
            <a:endParaRPr lang="en-US" sz="900" dirty="0">
              <a:latin typeface="微軟正黑體" panose="020B0604030504040204" pitchFamily="34" charset="-120"/>
              <a:ea typeface="微軟正黑體" panose="020B0604030504040204" pitchFamily="34" charset="-120"/>
            </a:endParaRPr>
          </a:p>
        </p:txBody>
      </p:sp>
      <p:sp>
        <p:nvSpPr>
          <p:cNvPr id="7" name="Text 5"/>
          <p:cNvSpPr/>
          <p:nvPr/>
        </p:nvSpPr>
        <p:spPr>
          <a:xfrm>
            <a:off x="152704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核心概念</a:t>
            </a:r>
            <a:endParaRPr lang="en-US" sz="1500" dirty="0">
              <a:latin typeface="微軟正黑體" panose="020B0604030504040204" pitchFamily="34" charset="-120"/>
              <a:ea typeface="微軟正黑體" panose="020B0604030504040204" pitchFamily="34" charset="-120"/>
            </a:endParaRPr>
          </a:p>
        </p:txBody>
      </p:sp>
      <p:sp>
        <p:nvSpPr>
          <p:cNvPr id="8" name="Text 6"/>
          <p:cNvSpPr/>
          <p:nvPr/>
        </p:nvSpPr>
        <p:spPr>
          <a:xfrm>
            <a:off x="152704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"death penalty" OR "capital punishment"</a:t>
            </a:r>
            <a:endParaRPr lang="en-US" sz="1050" dirty="0">
              <a:latin typeface="微軟正黑體" panose="020B0604030504040204" pitchFamily="34" charset="-120"/>
              <a:ea typeface="微軟正黑體" panose="020B0604030504040204" pitchFamily="34" charset="-120"/>
            </a:endParaRPr>
          </a:p>
        </p:txBody>
      </p:sp>
      <p:sp>
        <p:nvSpPr>
          <p:cNvPr id="9" name="Shape 7"/>
          <p:cNvSpPr/>
          <p:nvPr/>
        </p:nvSpPr>
        <p:spPr>
          <a:xfrm>
            <a:off x="438912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0" name="Shape 8"/>
          <p:cNvSpPr/>
          <p:nvPr/>
        </p:nvSpPr>
        <p:spPr>
          <a:xfrm>
            <a:off x="4553712" y="1600200"/>
            <a:ext cx="438912" cy="438912"/>
          </a:xfrm>
          <a:prstGeom prst="ellipse">
            <a:avLst/>
          </a:prstGeom>
          <a:solidFill>
            <a:srgbClr val="C79944"/>
          </a:solidFill>
          <a:ln w="12700">
            <a:solidFill>
              <a:srgbClr val="C79944"/>
            </a:solidFill>
            <a:prstDash val="solid"/>
          </a:ln>
        </p:spPr>
      </p:sp>
      <p:sp>
        <p:nvSpPr>
          <p:cNvPr id="11" name="Text 9"/>
          <p:cNvSpPr/>
          <p:nvPr/>
        </p:nvSpPr>
        <p:spPr>
          <a:xfrm>
            <a:off x="455371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B</a:t>
            </a:r>
            <a:endParaRPr lang="en-US" sz="900" dirty="0">
              <a:latin typeface="微軟正黑體" panose="020B0604030504040204" pitchFamily="34" charset="-120"/>
              <a:ea typeface="微軟正黑體" panose="020B0604030504040204" pitchFamily="34" charset="-120"/>
            </a:endParaRPr>
          </a:p>
        </p:txBody>
      </p:sp>
      <p:sp>
        <p:nvSpPr>
          <p:cNvPr id="12" name="Text 10"/>
          <p:cNvSpPr/>
          <p:nvPr/>
        </p:nvSpPr>
        <p:spPr>
          <a:xfrm>
            <a:off x="513892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加入地點</a:t>
            </a:r>
            <a:endParaRPr lang="en-US" sz="1500" dirty="0">
              <a:latin typeface="微軟正黑體" panose="020B0604030504040204" pitchFamily="34" charset="-120"/>
              <a:ea typeface="微軟正黑體" panose="020B0604030504040204" pitchFamily="34" charset="-120"/>
            </a:endParaRPr>
          </a:p>
        </p:txBody>
      </p:sp>
      <p:sp>
        <p:nvSpPr>
          <p:cNvPr id="13" name="Text 11"/>
          <p:cNvSpPr/>
          <p:nvPr/>
        </p:nvSpPr>
        <p:spPr>
          <a:xfrm>
            <a:off x="513892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("death penalty" OR "capital punishment") AND Taiwan</a:t>
            </a:r>
            <a:endParaRPr lang="en-US" sz="1050" dirty="0">
              <a:latin typeface="微軟正黑體" panose="020B0604030504040204" pitchFamily="34" charset="-120"/>
              <a:ea typeface="微軟正黑體" panose="020B0604030504040204" pitchFamily="34" charset="-120"/>
            </a:endParaRPr>
          </a:p>
        </p:txBody>
      </p:sp>
      <p:sp>
        <p:nvSpPr>
          <p:cNvPr id="14" name="Shape 12"/>
          <p:cNvSpPr/>
          <p:nvPr/>
        </p:nvSpPr>
        <p:spPr>
          <a:xfrm>
            <a:off x="8001000" y="1417320"/>
            <a:ext cx="3474720" cy="960120"/>
          </a:xfrm>
          <a:prstGeom prst="roundRect">
            <a:avLst>
              <a:gd name="adj" fmla="val 7619"/>
            </a:avLst>
          </a:prstGeom>
          <a:solidFill>
            <a:srgbClr val="FFFFFF"/>
          </a:solidFill>
          <a:ln w="12700">
            <a:solidFill>
              <a:srgbClr val="CDE0D4">
                <a:alpha val="90000"/>
              </a:srgbClr>
            </a:solidFill>
            <a:prstDash val="solid"/>
          </a:ln>
        </p:spPr>
      </p:sp>
      <p:sp>
        <p:nvSpPr>
          <p:cNvPr id="15" name="Shape 13"/>
          <p:cNvSpPr/>
          <p:nvPr/>
        </p:nvSpPr>
        <p:spPr>
          <a:xfrm>
            <a:off x="8165592" y="1600200"/>
            <a:ext cx="438912" cy="438912"/>
          </a:xfrm>
          <a:prstGeom prst="ellipse">
            <a:avLst/>
          </a:prstGeom>
          <a:solidFill>
            <a:srgbClr val="1F3A5B"/>
          </a:solidFill>
          <a:ln w="12700">
            <a:solidFill>
              <a:srgbClr val="1F3A5B"/>
            </a:solidFill>
            <a:prstDash val="solid"/>
          </a:ln>
        </p:spPr>
      </p:sp>
      <p:sp>
        <p:nvSpPr>
          <p:cNvPr id="16" name="Text 14"/>
          <p:cNvSpPr/>
          <p:nvPr/>
        </p:nvSpPr>
        <p:spPr>
          <a:xfrm>
            <a:off x="8165592" y="1682496"/>
            <a:ext cx="438912" cy="128016"/>
          </a:xfrm>
          <a:prstGeom prst="rect">
            <a:avLst/>
          </a:prstGeom>
          <a:noFill/>
          <a:ln/>
        </p:spPr>
        <p:txBody>
          <a:bodyPr wrap="square" lIns="0" tIns="0" rIns="0" bIns="0" rtlCol="0" anchor="ctr"/>
          <a:lstStyle/>
          <a:p>
            <a:pPr marL="0" indent="0" algn="ctr">
              <a:buNone/>
            </a:pPr>
            <a:r>
              <a:rPr lang="en-US" sz="900" b="1" dirty="0">
                <a:solidFill>
                  <a:srgbClr val="FFFFFF"/>
                </a:solidFill>
                <a:latin typeface="微軟正黑體" panose="020B0604030504040204" pitchFamily="34" charset="-120"/>
                <a:ea typeface="微軟正黑體" panose="020B0604030504040204" pitchFamily="34" charset="-120"/>
                <a:cs typeface="Noto Sans CJK TC" pitchFamily="34" charset="-120"/>
              </a:rPr>
              <a:t>C</a:t>
            </a:r>
            <a:endParaRPr lang="en-US" sz="900" dirty="0">
              <a:latin typeface="微軟正黑體" panose="020B0604030504040204" pitchFamily="34" charset="-120"/>
              <a:ea typeface="微軟正黑體" panose="020B0604030504040204" pitchFamily="34" charset="-120"/>
            </a:endParaRPr>
          </a:p>
        </p:txBody>
      </p:sp>
      <p:sp>
        <p:nvSpPr>
          <p:cNvPr id="17" name="Text 15"/>
          <p:cNvSpPr/>
          <p:nvPr/>
        </p:nvSpPr>
        <p:spPr>
          <a:xfrm>
            <a:off x="8750808" y="1581912"/>
            <a:ext cx="2560320" cy="228600"/>
          </a:xfrm>
          <a:prstGeom prst="rect">
            <a:avLst/>
          </a:prstGeom>
          <a:noFill/>
          <a:ln/>
        </p:spPr>
        <p:txBody>
          <a:bodyPr wrap="square" lIns="0" tIns="0" rIns="0" bIns="0" rtlCol="0" anchor="ctr">
            <a:normAutofit/>
          </a:bodyPr>
          <a:lstStyle/>
          <a:p>
            <a:pPr marL="0" indent="0">
              <a:buNone/>
            </a:pPr>
            <a:r>
              <a:rPr lang="en-US" sz="1500" b="1" dirty="0">
                <a:solidFill>
                  <a:srgbClr val="12312B"/>
                </a:solidFill>
                <a:latin typeface="微軟正黑體" panose="020B0604030504040204" pitchFamily="34" charset="-120"/>
                <a:ea typeface="微軟正黑體" panose="020B0604030504040204" pitchFamily="34" charset="-120"/>
                <a:cs typeface="Noto Sans CJK TC" pitchFamily="34" charset="-120"/>
              </a:rPr>
              <a:t>加入立場或證據</a:t>
            </a:r>
            <a:endParaRPr lang="en-US" sz="1500" dirty="0">
              <a:latin typeface="微軟正黑體" panose="020B0604030504040204" pitchFamily="34" charset="-120"/>
              <a:ea typeface="微軟正黑體" panose="020B0604030504040204" pitchFamily="34" charset="-120"/>
            </a:endParaRPr>
          </a:p>
        </p:txBody>
      </p:sp>
      <p:sp>
        <p:nvSpPr>
          <p:cNvPr id="18" name="Text 16"/>
          <p:cNvSpPr/>
          <p:nvPr/>
        </p:nvSpPr>
        <p:spPr>
          <a:xfrm>
            <a:off x="8750808" y="1874520"/>
            <a:ext cx="2560320" cy="320040"/>
          </a:xfrm>
          <a:prstGeom prst="rect">
            <a:avLst/>
          </a:prstGeom>
          <a:noFill/>
          <a:ln/>
        </p:spPr>
        <p:txBody>
          <a:bodyPr wrap="square" lIns="0" tIns="0" rIns="0" bIns="0" rtlCol="0" anchor="ctr">
            <a:normAutofit/>
          </a:bodyPr>
          <a:lstStyle/>
          <a:p>
            <a:pPr marL="0" indent="0">
              <a:buNone/>
            </a:pPr>
            <a:r>
              <a:rPr lang="en-US" sz="1050" dirty="0">
                <a:solidFill>
                  <a:srgbClr val="5B6B63"/>
                </a:solidFill>
                <a:latin typeface="微軟正黑體" panose="020B0604030504040204" pitchFamily="34" charset="-120"/>
                <a:ea typeface="微軟正黑體" panose="020B0604030504040204" pitchFamily="34" charset="-120"/>
                <a:cs typeface="Noto Sans CJK TC" pitchFamily="34" charset="-120"/>
              </a:rPr>
              <a:t>AND (abolition OR deterrence OR "public opinion" OR "human rights")</a:t>
            </a:r>
            <a:endParaRPr lang="en-US" sz="1050" dirty="0">
              <a:latin typeface="微軟正黑體" panose="020B0604030504040204" pitchFamily="34" charset="-120"/>
              <a:ea typeface="微軟正黑體" panose="020B0604030504040204" pitchFamily="34" charset="-120"/>
            </a:endParaRPr>
          </a:p>
        </p:txBody>
      </p:sp>
      <p:sp>
        <p:nvSpPr>
          <p:cNvPr id="19" name="Shape 17"/>
          <p:cNvSpPr/>
          <p:nvPr/>
        </p:nvSpPr>
        <p:spPr>
          <a:xfrm>
            <a:off x="1051560" y="3063240"/>
            <a:ext cx="10058400" cy="1417320"/>
          </a:xfrm>
          <a:prstGeom prst="roundRect">
            <a:avLst>
              <a:gd name="adj" fmla="val 5161"/>
            </a:avLst>
          </a:prstGeom>
          <a:solidFill>
            <a:srgbClr val="FFFFFF"/>
          </a:solidFill>
          <a:ln w="12700">
            <a:solidFill>
              <a:srgbClr val="FFFFFF">
                <a:alpha val="0"/>
              </a:srgbClr>
            </a:solidFill>
            <a:prstDash val="solid"/>
          </a:ln>
        </p:spPr>
      </p:sp>
      <p:sp>
        <p:nvSpPr>
          <p:cNvPr id="20" name="Text 18"/>
          <p:cNvSpPr/>
          <p:nvPr/>
        </p:nvSpPr>
        <p:spPr>
          <a:xfrm>
            <a:off x="1197864" y="3182112"/>
            <a:ext cx="9765792" cy="1179576"/>
          </a:xfrm>
          <a:prstGeom prst="rect">
            <a:avLst/>
          </a:prstGeom>
          <a:noFill/>
          <a:ln/>
        </p:spPr>
        <p:txBody>
          <a:bodyPr wrap="square" lIns="0" tIns="0" rIns="0" bIns="0" rtlCol="0" anchor="ctr">
            <a:normAutofit/>
          </a:bodyPr>
          <a:lstStyle/>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進階檢索式：</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("death penalty" OR "capital punishment") AND Taiwan</a:t>
            </a:r>
            <a:endParaRPr lang="en-US" sz="1800" dirty="0">
              <a:latin typeface="微軟正黑體" panose="020B0604030504040204" pitchFamily="34" charset="-120"/>
              <a:ea typeface="微軟正黑體" panose="020B0604030504040204" pitchFamily="34" charset="-120"/>
            </a:endParaRPr>
          </a:p>
          <a:p>
            <a:pPr marL="0" indent="0">
              <a:buNone/>
            </a:pPr>
            <a:r>
              <a:rPr lang="en-US" sz="1800" dirty="0">
                <a:solidFill>
                  <a:srgbClr val="12312B"/>
                </a:solidFill>
                <a:latin typeface="微軟正黑體" panose="020B0604030504040204" pitchFamily="34" charset="-120"/>
                <a:ea typeface="微軟正黑體" panose="020B0604030504040204" pitchFamily="34" charset="-120"/>
                <a:cs typeface="Noto Sans CJK TC" pitchFamily="34" charset="-120"/>
              </a:rPr>
              <a:t>AND (abolition OR retention OR deterrence OR "public opinion" OR "human rights")</a:t>
            </a:r>
            <a:endParaRPr lang="en-US" sz="1800" dirty="0">
              <a:latin typeface="微軟正黑體" panose="020B0604030504040204" pitchFamily="34" charset="-120"/>
              <a:ea typeface="微軟正黑體" panose="020B0604030504040204" pitchFamily="34" charset="-120"/>
            </a:endParaRPr>
          </a:p>
        </p:txBody>
      </p:sp>
      <p:sp>
        <p:nvSpPr>
          <p:cNvPr id="21" name="Shape 19"/>
          <p:cNvSpPr/>
          <p:nvPr/>
        </p:nvSpPr>
        <p:spPr>
          <a:xfrm>
            <a:off x="1417320" y="5074920"/>
            <a:ext cx="9326880" cy="530352"/>
          </a:xfrm>
          <a:prstGeom prst="roundRect">
            <a:avLst>
              <a:gd name="adj" fmla="val 13793"/>
            </a:avLst>
          </a:prstGeom>
          <a:solidFill>
            <a:srgbClr val="F5ECE8"/>
          </a:solidFill>
          <a:ln w="12700">
            <a:solidFill>
              <a:srgbClr val="FFFFFF">
                <a:alpha val="0"/>
              </a:srgbClr>
            </a:solidFill>
            <a:prstDash val="solid"/>
          </a:ln>
        </p:spPr>
      </p:sp>
      <p:sp>
        <p:nvSpPr>
          <p:cNvPr id="22" name="Text 20"/>
          <p:cNvSpPr/>
          <p:nvPr/>
        </p:nvSpPr>
        <p:spPr>
          <a:xfrm>
            <a:off x="1563624" y="5193792"/>
            <a:ext cx="9034272" cy="292608"/>
          </a:xfrm>
          <a:prstGeom prst="rect">
            <a:avLst/>
          </a:prstGeom>
          <a:noFill/>
          <a:ln/>
        </p:spPr>
        <p:txBody>
          <a:bodyPr wrap="square" lIns="0" tIns="0" rIns="0" bIns="0" rtlCol="0" anchor="ctr">
            <a:normAutofit/>
          </a:bodyPr>
          <a:lstStyle/>
          <a:p>
            <a:pPr marL="0" indent="0">
              <a:buNone/>
            </a:pPr>
            <a:r>
              <a:rPr lang="en-US" sz="1550" dirty="0">
                <a:solidFill>
                  <a:srgbClr val="12312B"/>
                </a:solidFill>
                <a:latin typeface="微軟正黑體" panose="020B0604030504040204" pitchFamily="34" charset="-120"/>
                <a:ea typeface="微軟正黑體" panose="020B0604030504040204" pitchFamily="34" charset="-120"/>
                <a:cs typeface="Noto Sans CJK TC" pitchFamily="34" charset="-120"/>
              </a:rPr>
              <a:t>中英並查：台灣 OR 臺灣；死刑存廢 OR 死刑政策 OR 廢死。</a:t>
            </a:r>
            <a:endParaRPr lang="en-US" sz="1550" dirty="0">
              <a:latin typeface="微軟正黑體" panose="020B0604030504040204" pitchFamily="34" charset="-120"/>
              <a:ea typeface="微軟正黑體" panose="020B0604030504040204" pitchFamily="34" charset="-120"/>
            </a:endParaRPr>
          </a:p>
        </p:txBody>
      </p:sp>
      <p:sp>
        <p:nvSpPr>
          <p:cNvPr id="23" name="Text 21"/>
          <p:cNvSpPr/>
          <p:nvPr/>
        </p:nvSpPr>
        <p:spPr>
          <a:xfrm>
            <a:off x="502920" y="6446520"/>
            <a:ext cx="4754880" cy="182880"/>
          </a:xfrm>
          <a:prstGeom prst="rect">
            <a:avLst/>
          </a:prstGeom>
          <a:noFill/>
          <a:ln/>
        </p:spPr>
        <p:txBody>
          <a:bodyPr wrap="square" lIns="0" tIns="0" rIns="0" bIns="0" rtlCol="0" anchor="ctr"/>
          <a:lstStyle/>
          <a:p>
            <a:pPr marL="0" indent="0">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靜宜大學蓋夏圖書館｜知識服務組</a:t>
            </a:r>
            <a:endParaRPr lang="en-US" sz="850" dirty="0">
              <a:latin typeface="微軟正黑體" panose="020B0604030504040204" pitchFamily="34" charset="-120"/>
              <a:ea typeface="微軟正黑體" panose="020B0604030504040204" pitchFamily="34" charset="-120"/>
            </a:endParaRPr>
          </a:p>
        </p:txBody>
      </p:sp>
      <p:sp>
        <p:nvSpPr>
          <p:cNvPr id="24" name="Text 22"/>
          <p:cNvSpPr/>
          <p:nvPr/>
        </p:nvSpPr>
        <p:spPr>
          <a:xfrm>
            <a:off x="11292840" y="6419088"/>
            <a:ext cx="411480" cy="201168"/>
          </a:xfrm>
          <a:prstGeom prst="rect">
            <a:avLst/>
          </a:prstGeom>
          <a:noFill/>
          <a:ln/>
        </p:spPr>
        <p:txBody>
          <a:bodyPr wrap="square" lIns="0" tIns="0" rIns="0" bIns="0" rtlCol="0" anchor="ctr"/>
          <a:lstStyle/>
          <a:p>
            <a:pPr marL="0" indent="0" algn="r">
              <a:buNone/>
            </a:pPr>
            <a:r>
              <a:rPr lang="en-US" sz="850" dirty="0">
                <a:solidFill>
                  <a:srgbClr val="5B6B63"/>
                </a:solidFill>
                <a:latin typeface="微軟正黑體" panose="020B0604030504040204" pitchFamily="34" charset="-120"/>
                <a:ea typeface="微軟正黑體" panose="020B0604030504040204" pitchFamily="34" charset="-120"/>
                <a:cs typeface="Noto Sans CJK TC" pitchFamily="34" charset="-120"/>
              </a:rPr>
              <a:t>09</a:t>
            </a:r>
            <a:endParaRPr lang="en-US" sz="850" dirty="0">
              <a:latin typeface="微軟正黑體" panose="020B0604030504040204" pitchFamily="34" charset="-120"/>
              <a:ea typeface="微軟正黑體" panose="020B0604030504040204" pitchFamily="34" charset="-12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81"/>
          <p:cNvSpPr txBox="1">
            <a:spLocks noGrp="1"/>
          </p:cNvSpPr>
          <p:nvPr>
            <p:ph type="title"/>
          </p:nvPr>
        </p:nvSpPr>
        <p:spPr>
          <a:xfrm>
            <a:off x="946667" y="3015117"/>
            <a:ext cx="9565824" cy="1096400"/>
          </a:xfrm>
          <a:prstGeom prst="rect">
            <a:avLst/>
          </a:prstGeom>
        </p:spPr>
        <p:txBody>
          <a:bodyPr spcFirstLastPara="1" vert="horz" wrap="square" lIns="121900" tIns="121900" rIns="121900" bIns="121900" rtlCol="0" anchor="ctr" anchorCtr="0">
            <a:noAutofit/>
          </a:bodyPr>
          <a:lstStyle/>
          <a:p>
            <a:pPr lvl="0"/>
            <a:r>
              <a:rPr lang="zh-TW" altLang="en-US" dirty="0">
                <a:solidFill>
                  <a:schemeClr val="accent1">
                    <a:lumMod val="50000"/>
                  </a:schemeClr>
                </a:solidFill>
                <a:latin typeface="+mj-ea"/>
                <a:ea typeface="+mj-ea"/>
              </a:rPr>
              <a:t>館內資源查找大全</a:t>
            </a:r>
            <a:endParaRPr dirty="0">
              <a:solidFill>
                <a:schemeClr val="accent1">
                  <a:lumMod val="50000"/>
                </a:schemeClr>
              </a:solidFill>
              <a:latin typeface="+mj-ea"/>
              <a:ea typeface="+mj-ea"/>
            </a:endParaRPr>
          </a:p>
        </p:txBody>
      </p:sp>
      <p:sp>
        <p:nvSpPr>
          <p:cNvPr id="1104" name="Google Shape;1104;p81"/>
          <p:cNvSpPr txBox="1">
            <a:spLocks noGrp="1"/>
          </p:cNvSpPr>
          <p:nvPr>
            <p:ph type="title" idx="2"/>
          </p:nvPr>
        </p:nvSpPr>
        <p:spPr>
          <a:prstGeom prst="rect">
            <a:avLst/>
          </a:prstGeom>
        </p:spPr>
        <p:txBody>
          <a:bodyPr spcFirstLastPara="1" vert="horz" wrap="square" lIns="121900" tIns="121900" rIns="121900" bIns="121900" rtlCol="0" anchor="ctr" anchorCtr="0">
            <a:noAutofit/>
          </a:bodyPr>
          <a:lstStyle/>
          <a:p>
            <a:r>
              <a:rPr lang="en" dirty="0">
                <a:latin typeface="+mj-ea"/>
                <a:ea typeface="+mj-ea"/>
              </a:rPr>
              <a:t>03</a:t>
            </a:r>
            <a:endParaRPr dirty="0">
              <a:latin typeface="+mj-ea"/>
              <a:ea typeface="+mj-ea"/>
            </a:endParaRPr>
          </a:p>
        </p:txBody>
      </p:sp>
      <p:sp>
        <p:nvSpPr>
          <p:cNvPr id="1105" name="Google Shape;1105;p81"/>
          <p:cNvSpPr txBox="1">
            <a:spLocks noGrp="1"/>
          </p:cNvSpPr>
          <p:nvPr>
            <p:ph type="subTitle" idx="1"/>
          </p:nvPr>
        </p:nvSpPr>
        <p:spPr>
          <a:prstGeom prst="rect">
            <a:avLst/>
          </a:prstGeom>
        </p:spPr>
        <p:txBody>
          <a:bodyPr spcFirstLastPara="1" wrap="square" lIns="121900" tIns="121900" rIns="121900" bIns="121900" anchor="ctr" anchorCtr="0">
            <a:noAutofit/>
          </a:bodyPr>
          <a:lstStyle/>
          <a:p>
            <a:pPr marL="0" indent="0"/>
            <a:r>
              <a:rPr lang="en-US" altLang="zh-TW" dirty="0" err="1">
                <a:solidFill>
                  <a:schemeClr val="dk2"/>
                </a:solidFill>
                <a:latin typeface="+mn-ea"/>
                <a:ea typeface="+mn-ea"/>
              </a:rPr>
              <a:t>Luking</a:t>
            </a:r>
            <a:r>
              <a:rPr lang="en-US" altLang="zh-TW" dirty="0">
                <a:solidFill>
                  <a:schemeClr val="dk2"/>
                </a:solidFill>
                <a:latin typeface="+mn-ea"/>
                <a:ea typeface="+mn-ea"/>
              </a:rPr>
              <a:t> library</a:t>
            </a:r>
          </a:p>
        </p:txBody>
      </p:sp>
      <p:pic>
        <p:nvPicPr>
          <p:cNvPr id="5" name="圖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60394" y="5855498"/>
            <a:ext cx="1824349" cy="602036"/>
          </a:xfrm>
          <a:prstGeom prst="rect">
            <a:avLst/>
          </a:prstGeom>
        </p:spPr>
      </p:pic>
    </p:spTree>
    <p:extLst>
      <p:ext uri="{BB962C8B-B14F-4D97-AF65-F5344CB8AC3E}">
        <p14:creationId xmlns:p14="http://schemas.microsoft.com/office/powerpoint/2010/main" val="252936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03"/>
                                        </p:tgtEl>
                                        <p:attrNameLst>
                                          <p:attrName>style.visibility</p:attrName>
                                        </p:attrNameLst>
                                      </p:cBhvr>
                                      <p:to>
                                        <p:strVal val="visible"/>
                                      </p:to>
                                    </p:set>
                                    <p:anim calcmode="lin" valueType="num">
                                      <p:cBhvr additive="base">
                                        <p:cTn id="7" dur="1000"/>
                                        <p:tgtEl>
                                          <p:spTgt spid="1103"/>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104"/>
                                        </p:tgtEl>
                                        <p:attrNameLst>
                                          <p:attrName>style.visibility</p:attrName>
                                        </p:attrNameLst>
                                      </p:cBhvr>
                                      <p:to>
                                        <p:strVal val="visible"/>
                                      </p:to>
                                    </p:set>
                                    <p:anim calcmode="lin" valueType="num">
                                      <p:cBhvr additive="base">
                                        <p:cTn id="10" dur="1000"/>
                                        <p:tgtEl>
                                          <p:spTgt spid="1104"/>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105"/>
                                        </p:tgtEl>
                                        <p:attrNameLst>
                                          <p:attrName>style.visibility</p:attrName>
                                        </p:attrNameLst>
                                      </p:cBhvr>
                                      <p:to>
                                        <p:strVal val="visible"/>
                                      </p:to>
                                    </p:set>
                                    <p:anim calcmode="lin" valueType="num">
                                      <p:cBhvr additive="base">
                                        <p:cTn id="13" dur="1000"/>
                                        <p:tgtEl>
                                          <p:spTgt spid="110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p:cNvSpPr txBox="1">
            <a:spLocks/>
          </p:cNvSpPr>
          <p:nvPr/>
        </p:nvSpPr>
        <p:spPr>
          <a:xfrm>
            <a:off x="1704261" y="155509"/>
            <a:ext cx="8229600" cy="1152128"/>
          </a:xfrm>
          <a:prstGeom prst="rect">
            <a:avLst/>
          </a:prstGeom>
        </p:spPr>
        <p:txBody>
          <a:bodyPr>
            <a:normAutofit/>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TW" altLang="en-US" sz="3200" b="1" dirty="0">
                <a:solidFill>
                  <a:srgbClr val="532498"/>
                </a:solidFill>
                <a:latin typeface="微軟正黑體" panose="020B0604030504040204" pitchFamily="34" charset="-120"/>
                <a:ea typeface="微軟正黑體" panose="020B0604030504040204" pitchFamily="34" charset="-120"/>
              </a:rPr>
              <a:t>圖書館資源示意</a:t>
            </a:r>
          </a:p>
        </p:txBody>
      </p:sp>
      <p:pic>
        <p:nvPicPr>
          <p:cNvPr id="5" name="圖片 4"/>
          <p:cNvPicPr>
            <a:picLocks noChangeAspect="1"/>
          </p:cNvPicPr>
          <p:nvPr/>
        </p:nvPicPr>
        <p:blipFill rotWithShape="1">
          <a:blip r:embed="rId2">
            <a:extLst>
              <a:ext uri="{28A0092B-C50C-407E-A947-70E740481C1C}">
                <a14:useLocalDpi xmlns:a14="http://schemas.microsoft.com/office/drawing/2010/main" val="0"/>
              </a:ext>
            </a:extLst>
          </a:blip>
          <a:srcRect l="16788" t="7081" r="16522" b="7483"/>
          <a:stretch/>
        </p:blipFill>
        <p:spPr>
          <a:xfrm>
            <a:off x="1729553" y="1102750"/>
            <a:ext cx="1262287" cy="2156193"/>
          </a:xfrm>
          <a:prstGeom prst="rect">
            <a:avLst/>
          </a:prstGeom>
        </p:spPr>
      </p:pic>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6041" y="1309853"/>
            <a:ext cx="1788977" cy="1768571"/>
          </a:xfrm>
          <a:prstGeom prst="rect">
            <a:avLst/>
          </a:prstGeom>
        </p:spPr>
      </p:pic>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4995" y="1334452"/>
            <a:ext cx="1733920" cy="1714141"/>
          </a:xfrm>
          <a:prstGeom prst="rect">
            <a:avLst/>
          </a:prstGeom>
        </p:spPr>
      </p:pic>
      <p:pic>
        <p:nvPicPr>
          <p:cNvPr id="8" name="圖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0791" y="4315381"/>
            <a:ext cx="1786716" cy="1615016"/>
          </a:xfrm>
          <a:prstGeom prst="rect">
            <a:avLst/>
          </a:prstGeom>
        </p:spPr>
      </p:pic>
      <p:pic>
        <p:nvPicPr>
          <p:cNvPr id="9" name="圖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66644" y="1384598"/>
            <a:ext cx="1637763" cy="1619081"/>
          </a:xfrm>
          <a:prstGeom prst="rect">
            <a:avLst/>
          </a:prstGeom>
        </p:spPr>
      </p:pic>
      <p:pic>
        <p:nvPicPr>
          <p:cNvPr id="10" name="圖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07253" y="4038380"/>
            <a:ext cx="1439563" cy="1934053"/>
          </a:xfrm>
          <a:prstGeom prst="rect">
            <a:avLst/>
          </a:prstGeom>
        </p:spPr>
      </p:pic>
      <p:pic>
        <p:nvPicPr>
          <p:cNvPr id="11" name="圖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18735" y="4274895"/>
            <a:ext cx="1696219" cy="1676871"/>
          </a:xfrm>
          <a:prstGeom prst="rect">
            <a:avLst/>
          </a:prstGeom>
        </p:spPr>
      </p:pic>
      <p:pic>
        <p:nvPicPr>
          <p:cNvPr id="12" name="圖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33269" y="4251660"/>
            <a:ext cx="1721729" cy="1702089"/>
          </a:xfrm>
          <a:prstGeom prst="rect">
            <a:avLst/>
          </a:prstGeom>
        </p:spPr>
      </p:pic>
      <p:sp>
        <p:nvSpPr>
          <p:cNvPr id="14" name="矩形 13"/>
          <p:cNvSpPr/>
          <p:nvPr/>
        </p:nvSpPr>
        <p:spPr>
          <a:xfrm>
            <a:off x="1999063" y="3258940"/>
            <a:ext cx="723275"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一般書</a:t>
            </a:r>
          </a:p>
        </p:txBody>
      </p:sp>
      <p:sp>
        <p:nvSpPr>
          <p:cNvPr id="16" name="矩形 15"/>
          <p:cNvSpPr/>
          <p:nvPr/>
        </p:nvSpPr>
        <p:spPr>
          <a:xfrm>
            <a:off x="3768893" y="3272234"/>
            <a:ext cx="723275"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參考書</a:t>
            </a:r>
          </a:p>
        </p:txBody>
      </p:sp>
      <p:sp>
        <p:nvSpPr>
          <p:cNvPr id="18" name="矩形 17"/>
          <p:cNvSpPr/>
          <p:nvPr/>
        </p:nvSpPr>
        <p:spPr>
          <a:xfrm>
            <a:off x="5580783" y="3242403"/>
            <a:ext cx="1082348"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博碩士論文</a:t>
            </a:r>
          </a:p>
        </p:txBody>
      </p:sp>
      <p:sp>
        <p:nvSpPr>
          <p:cNvPr id="24" name="矩形 23"/>
          <p:cNvSpPr/>
          <p:nvPr/>
        </p:nvSpPr>
        <p:spPr>
          <a:xfrm>
            <a:off x="9392689" y="3258952"/>
            <a:ext cx="1082348"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期刊合訂本</a:t>
            </a:r>
          </a:p>
        </p:txBody>
      </p:sp>
      <p:sp>
        <p:nvSpPr>
          <p:cNvPr id="25" name="矩形 24"/>
          <p:cNvSpPr/>
          <p:nvPr/>
        </p:nvSpPr>
        <p:spPr>
          <a:xfrm>
            <a:off x="7752513" y="6054967"/>
            <a:ext cx="723275"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電子書</a:t>
            </a:r>
          </a:p>
        </p:txBody>
      </p:sp>
      <p:sp>
        <p:nvSpPr>
          <p:cNvPr id="26" name="矩形 25"/>
          <p:cNvSpPr/>
          <p:nvPr/>
        </p:nvSpPr>
        <p:spPr>
          <a:xfrm>
            <a:off x="5785966" y="6054967"/>
            <a:ext cx="902811"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電子期刊</a:t>
            </a:r>
          </a:p>
        </p:txBody>
      </p:sp>
      <p:sp>
        <p:nvSpPr>
          <p:cNvPr id="27" name="矩形 26"/>
          <p:cNvSpPr/>
          <p:nvPr/>
        </p:nvSpPr>
        <p:spPr>
          <a:xfrm>
            <a:off x="2152492" y="6054967"/>
            <a:ext cx="628698" cy="307777"/>
          </a:xfrm>
          <a:prstGeom prst="rect">
            <a:avLst/>
          </a:prstGeom>
          <a:solidFill>
            <a:schemeClr val="accent3"/>
          </a:solidFill>
        </p:spPr>
        <p:txBody>
          <a:bodyPr wrap="none">
            <a:spAutoFit/>
          </a:bodyPr>
          <a:lstStyle/>
          <a:p>
            <a:pPr algn="ctr"/>
            <a:r>
              <a:rPr lang="en-US" altLang="zh-TW" sz="1400" dirty="0">
                <a:solidFill>
                  <a:schemeClr val="accent6">
                    <a:lumMod val="50000"/>
                  </a:schemeClr>
                </a:solidFill>
                <a:latin typeface="Adobe 黑体 Std R" pitchFamily="34" charset="-128"/>
                <a:ea typeface="Adobe 黑体 Std R" pitchFamily="34" charset="-128"/>
              </a:rPr>
              <a:t>D</a:t>
            </a:r>
            <a:r>
              <a:rPr lang="zh-TW" altLang="en-US" sz="1400" dirty="0">
                <a:solidFill>
                  <a:schemeClr val="accent6">
                    <a:lumMod val="50000"/>
                  </a:schemeClr>
                </a:solidFill>
                <a:latin typeface="Adobe 黑体 Std R" pitchFamily="34" charset="-128"/>
                <a:ea typeface="Adobe 黑体 Std R" pitchFamily="34" charset="-128"/>
              </a:rPr>
              <a:t> </a:t>
            </a:r>
            <a:r>
              <a:rPr lang="en-US" altLang="zh-TW" sz="1400" dirty="0">
                <a:solidFill>
                  <a:schemeClr val="accent6">
                    <a:lumMod val="50000"/>
                  </a:schemeClr>
                </a:solidFill>
                <a:latin typeface="Adobe 黑体 Std R" pitchFamily="34" charset="-128"/>
                <a:ea typeface="Adobe 黑体 Std R" pitchFamily="34" charset="-128"/>
              </a:rPr>
              <a:t>V D</a:t>
            </a:r>
            <a:endParaRPr lang="zh-TW" altLang="en-US" sz="1400" dirty="0">
              <a:solidFill>
                <a:schemeClr val="accent6">
                  <a:lumMod val="50000"/>
                </a:schemeClr>
              </a:solidFill>
              <a:latin typeface="Adobe 黑体 Std R" pitchFamily="34" charset="-128"/>
              <a:ea typeface="Adobe 黑体 Std R" pitchFamily="34" charset="-128"/>
            </a:endParaRPr>
          </a:p>
        </p:txBody>
      </p:sp>
      <p:sp>
        <p:nvSpPr>
          <p:cNvPr id="28" name="矩形 27"/>
          <p:cNvSpPr/>
          <p:nvPr/>
        </p:nvSpPr>
        <p:spPr>
          <a:xfrm>
            <a:off x="4163941" y="6094326"/>
            <a:ext cx="460383" cy="307777"/>
          </a:xfrm>
          <a:prstGeom prst="rect">
            <a:avLst/>
          </a:prstGeom>
          <a:solidFill>
            <a:schemeClr val="accent3"/>
          </a:solidFill>
        </p:spPr>
        <p:txBody>
          <a:bodyPr wrap="none">
            <a:spAutoFit/>
          </a:bodyPr>
          <a:lstStyle/>
          <a:p>
            <a:pPr algn="ctr"/>
            <a:r>
              <a:rPr lang="en-US" altLang="zh-TW" sz="1400" dirty="0">
                <a:solidFill>
                  <a:schemeClr val="accent6">
                    <a:lumMod val="50000"/>
                  </a:schemeClr>
                </a:solidFill>
                <a:latin typeface="Adobe 黑体 Std R" pitchFamily="34" charset="-128"/>
                <a:ea typeface="Adobe 黑体 Std R" pitchFamily="34" charset="-128"/>
              </a:rPr>
              <a:t>C D</a:t>
            </a:r>
            <a:endParaRPr lang="zh-TW" altLang="en-US" sz="1400" dirty="0">
              <a:solidFill>
                <a:schemeClr val="accent6">
                  <a:lumMod val="50000"/>
                </a:schemeClr>
              </a:solidFill>
              <a:latin typeface="Adobe 黑体 Std R" pitchFamily="34" charset="-128"/>
              <a:ea typeface="Adobe 黑体 Std R" pitchFamily="34" charset="-128"/>
            </a:endParaRPr>
          </a:p>
        </p:txBody>
      </p:sp>
      <p:pic>
        <p:nvPicPr>
          <p:cNvPr id="32" name="圖片 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91442" y="1334979"/>
            <a:ext cx="1710775" cy="1685240"/>
          </a:xfrm>
          <a:prstGeom prst="rect">
            <a:avLst/>
          </a:prstGeom>
        </p:spPr>
      </p:pic>
      <p:sp>
        <p:nvSpPr>
          <p:cNvPr id="34" name="矩形 33"/>
          <p:cNvSpPr/>
          <p:nvPr/>
        </p:nvSpPr>
        <p:spPr>
          <a:xfrm>
            <a:off x="7604523" y="3242403"/>
            <a:ext cx="902811"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最新期刊</a:t>
            </a:r>
          </a:p>
        </p:txBody>
      </p:sp>
      <p:sp>
        <p:nvSpPr>
          <p:cNvPr id="35" name="矩形 34"/>
          <p:cNvSpPr/>
          <p:nvPr/>
        </p:nvSpPr>
        <p:spPr>
          <a:xfrm>
            <a:off x="10307923" y="6054966"/>
            <a:ext cx="543740" cy="307777"/>
          </a:xfrm>
          <a:prstGeom prst="rect">
            <a:avLst/>
          </a:prstGeom>
          <a:solidFill>
            <a:schemeClr val="accent3"/>
          </a:solidFill>
        </p:spPr>
        <p:txBody>
          <a:bodyPr wrap="none">
            <a:spAutoFit/>
          </a:bodyPr>
          <a:lstStyle/>
          <a:p>
            <a:pPr algn="ctr"/>
            <a:r>
              <a:rPr lang="zh-TW" altLang="en-US" sz="1400" dirty="0">
                <a:solidFill>
                  <a:schemeClr val="accent6">
                    <a:lumMod val="50000"/>
                  </a:schemeClr>
                </a:solidFill>
                <a:latin typeface="Adobe 黑体 Std R" pitchFamily="34" charset="-128"/>
                <a:ea typeface="Adobe 黑体 Std R" pitchFamily="34" charset="-128"/>
              </a:rPr>
              <a:t>報紙</a:t>
            </a:r>
          </a:p>
        </p:txBody>
      </p:sp>
      <p:pic>
        <p:nvPicPr>
          <p:cNvPr id="3" name="圖片 2">
            <a:extLst>
              <a:ext uri="{FF2B5EF4-FFF2-40B4-BE49-F238E27FC236}">
                <a16:creationId xmlns:a16="http://schemas.microsoft.com/office/drawing/2014/main" id="{434183D9-A7F2-4777-BA8D-C126A5D3A6FE}"/>
              </a:ext>
            </a:extLst>
          </p:cNvPr>
          <p:cNvPicPr>
            <a:picLocks noChangeAspect="1"/>
          </p:cNvPicPr>
          <p:nvPr/>
        </p:nvPicPr>
        <p:blipFill>
          <a:blip r:embed="rId11"/>
          <a:stretch>
            <a:fillRect/>
          </a:stretch>
        </p:blipFill>
        <p:spPr>
          <a:xfrm>
            <a:off x="9281482" y="4080534"/>
            <a:ext cx="2466975" cy="1847850"/>
          </a:xfrm>
          <a:prstGeom prst="rect">
            <a:avLst/>
          </a:prstGeom>
        </p:spPr>
      </p:pic>
    </p:spTree>
    <p:extLst>
      <p:ext uri="{BB962C8B-B14F-4D97-AF65-F5344CB8AC3E}">
        <p14:creationId xmlns:p14="http://schemas.microsoft.com/office/powerpoint/2010/main" val="31817313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p:cNvGraphicFramePr/>
          <p:nvPr/>
        </p:nvGraphicFramePr>
        <p:xfrm>
          <a:off x="2063552" y="1844400"/>
          <a:ext cx="8280877" cy="48249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1"/>
          <p:cNvSpPr txBox="1">
            <a:spLocks/>
          </p:cNvSpPr>
          <p:nvPr/>
        </p:nvSpPr>
        <p:spPr>
          <a:xfrm>
            <a:off x="2081090" y="476673"/>
            <a:ext cx="77175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Aref Ruqaa"/>
              <a:buNone/>
              <a:defRPr sz="3000" b="0" i="0" u="none" strike="noStrike" cap="none">
                <a:solidFill>
                  <a:schemeClr val="dk1"/>
                </a:solidFill>
                <a:latin typeface="Aref Ruqaa"/>
                <a:ea typeface="Aref Ruqaa"/>
                <a:cs typeface="Aref Ruqaa"/>
                <a:sym typeface="Aref Ruqaa"/>
              </a:defRPr>
            </a:lvl1pPr>
            <a:lvl2pPr marR="0" lvl="1"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algn="ctr"/>
            <a:r>
              <a:rPr lang="en-US" altLang="zh-TW" dirty="0">
                <a:solidFill>
                  <a:schemeClr val="accent1">
                    <a:lumMod val="75000"/>
                  </a:schemeClr>
                </a:solidFill>
                <a:latin typeface="Kozuka Mincho Pro H" pitchFamily="18" charset="-128"/>
                <a:ea typeface="Kozuka Mincho Pro H" pitchFamily="18" charset="-128"/>
              </a:rPr>
              <a:t>B1</a:t>
            </a:r>
            <a:r>
              <a:rPr lang="zh-TW" altLang="en-US" dirty="0">
                <a:solidFill>
                  <a:schemeClr val="accent1">
                    <a:lumMod val="75000"/>
                  </a:schemeClr>
                </a:solidFill>
                <a:latin typeface="Kozuka Mincho Pro H" pitchFamily="18" charset="-128"/>
                <a:ea typeface="Kozuka Mincho Pro H" pitchFamily="18" charset="-128"/>
              </a:rPr>
              <a:t>期刊室</a:t>
            </a:r>
            <a:r>
              <a:rPr lang="en-US" altLang="zh-TW" dirty="0">
                <a:solidFill>
                  <a:schemeClr val="accent1">
                    <a:lumMod val="75000"/>
                  </a:schemeClr>
                </a:solidFill>
                <a:latin typeface="Kozuka Mincho Pro H" pitchFamily="18" charset="-128"/>
                <a:ea typeface="Kozuka Mincho Pro H" pitchFamily="18" charset="-128"/>
              </a:rPr>
              <a:t>-</a:t>
            </a:r>
            <a:r>
              <a:rPr lang="zh-TW" altLang="en-US" dirty="0">
                <a:solidFill>
                  <a:schemeClr val="accent1">
                    <a:lumMod val="75000"/>
                  </a:schemeClr>
                </a:solidFill>
                <a:latin typeface="Kozuka Mincho Pro H" pitchFamily="18" charset="-128"/>
                <a:ea typeface="Kozuka Mincho Pro H" pitchFamily="18" charset="-128"/>
              </a:rPr>
              <a:t>紙本期刊</a:t>
            </a:r>
          </a:p>
        </p:txBody>
      </p:sp>
      <p:pic>
        <p:nvPicPr>
          <p:cNvPr id="9" name="圖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196" y="266755"/>
            <a:ext cx="1824349" cy="602036"/>
          </a:xfrm>
          <a:prstGeom prst="rect">
            <a:avLst/>
          </a:prstGeom>
        </p:spPr>
      </p:pic>
    </p:spTree>
    <p:extLst>
      <p:ext uri="{BB962C8B-B14F-4D97-AF65-F5344CB8AC3E}">
        <p14:creationId xmlns:p14="http://schemas.microsoft.com/office/powerpoint/2010/main" val="14425688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731520"/>
          </a:xfrm>
          <a:prstGeom prst="rect">
            <a:avLst/>
          </a:prstGeom>
          <a:solidFill>
            <a:srgbClr val="006D77"/>
          </a:solidFill>
          <a:ln w="12700">
            <a:solidFill>
              <a:srgbClr val="006D77"/>
            </a:solidFill>
            <a:prstDash val="solid"/>
          </a:ln>
        </p:spPr>
      </p:sp>
      <p:sp>
        <p:nvSpPr>
          <p:cNvPr id="3" name="Text 1"/>
          <p:cNvSpPr/>
          <p:nvPr/>
        </p:nvSpPr>
        <p:spPr>
          <a:xfrm>
            <a:off x="640080" y="109728"/>
            <a:ext cx="10515600" cy="384048"/>
          </a:xfrm>
          <a:prstGeom prst="rect">
            <a:avLst/>
          </a:prstGeom>
          <a:noFill/>
          <a:ln/>
        </p:spPr>
        <p:txBody>
          <a:bodyPr wrap="square" rtlCol="0" anchor="ctr"/>
          <a:lstStyle/>
          <a:p>
            <a:pPr marL="0" indent="0">
              <a:buNone/>
            </a:pPr>
            <a:r>
              <a:rPr lang="en-US" sz="2600" b="1" dirty="0">
                <a:solidFill>
                  <a:srgbClr val="FFFFFF"/>
                </a:solidFill>
                <a:latin typeface="Microsoft JhengHei" pitchFamily="34" charset="0"/>
                <a:ea typeface="Microsoft JhengHei" pitchFamily="34" charset="-122"/>
                <a:cs typeface="Microsoft JhengHei" pitchFamily="34" charset="-120"/>
              </a:rPr>
              <a:t>從哪裡開始？館藏查詢 vs. Jumper 資源探索</a:t>
            </a:r>
            <a:endParaRPr lang="en-US" sz="2600" dirty="0"/>
          </a:p>
        </p:txBody>
      </p:sp>
      <p:sp>
        <p:nvSpPr>
          <p:cNvPr id="4" name="Text 2"/>
          <p:cNvSpPr/>
          <p:nvPr/>
        </p:nvSpPr>
        <p:spPr>
          <a:xfrm>
            <a:off x="640080" y="502920"/>
            <a:ext cx="10515600" cy="201168"/>
          </a:xfrm>
          <a:prstGeom prst="rect">
            <a:avLst/>
          </a:prstGeom>
          <a:noFill/>
          <a:ln/>
        </p:spPr>
        <p:txBody>
          <a:bodyPr wrap="square" rtlCol="0" anchor="ctr"/>
          <a:lstStyle/>
          <a:p>
            <a:pPr marL="0" indent="0">
              <a:buNone/>
            </a:pPr>
            <a:r>
              <a:rPr lang="en-US" sz="1300" dirty="0">
                <a:solidFill>
                  <a:srgbClr val="E6FFFA"/>
                </a:solidFill>
                <a:latin typeface="Microsoft JhengHei" pitchFamily="34" charset="0"/>
                <a:ea typeface="Microsoft JhengHei" pitchFamily="34" charset="-122"/>
                <a:cs typeface="Microsoft JhengHei" pitchFamily="34" charset="-120"/>
              </a:rPr>
              <a:t>先選對入口，少走一半冤枉路</a:t>
            </a:r>
            <a:endParaRPr lang="en-US" sz="1300" dirty="0"/>
          </a:p>
        </p:txBody>
      </p:sp>
      <p:sp>
        <p:nvSpPr>
          <p:cNvPr id="5" name="Shape 3"/>
          <p:cNvSpPr/>
          <p:nvPr/>
        </p:nvSpPr>
        <p:spPr>
          <a:xfrm>
            <a:off x="0" y="731520"/>
            <a:ext cx="12191695" cy="54864"/>
          </a:xfrm>
          <a:prstGeom prst="rect">
            <a:avLst/>
          </a:prstGeom>
          <a:solidFill>
            <a:srgbClr val="83C5BE"/>
          </a:solidFill>
          <a:ln w="12700">
            <a:solidFill>
              <a:srgbClr val="83C5BE"/>
            </a:solidFill>
            <a:prstDash val="solid"/>
          </a:ln>
        </p:spPr>
      </p:sp>
      <p:sp>
        <p:nvSpPr>
          <p:cNvPr id="6" name="Shape 4"/>
          <p:cNvSpPr/>
          <p:nvPr/>
        </p:nvSpPr>
        <p:spPr>
          <a:xfrm>
            <a:off x="4526280" y="987552"/>
            <a:ext cx="2926080" cy="411480"/>
          </a:xfrm>
          <a:prstGeom prst="roundRect">
            <a:avLst/>
          </a:prstGeom>
          <a:solidFill>
            <a:srgbClr val="E6FFFA"/>
          </a:solidFill>
          <a:ln w="12700">
            <a:solidFill>
              <a:srgbClr val="83C5BE"/>
            </a:solidFill>
            <a:prstDash val="solid"/>
          </a:ln>
        </p:spPr>
      </p:sp>
      <p:sp>
        <p:nvSpPr>
          <p:cNvPr id="7" name="Text 5"/>
          <p:cNvSpPr/>
          <p:nvPr/>
        </p:nvSpPr>
        <p:spPr>
          <a:xfrm>
            <a:off x="4636008" y="1065969"/>
            <a:ext cx="2926080" cy="274320"/>
          </a:xfrm>
          <a:prstGeom prst="rect">
            <a:avLst/>
          </a:prstGeom>
          <a:noFill/>
          <a:ln/>
        </p:spPr>
        <p:txBody>
          <a:bodyPr wrap="square" rtlCol="0" anchor="ctr"/>
          <a:lstStyle/>
          <a:p>
            <a:pPr marL="0" indent="0" algn="ctr">
              <a:buNone/>
            </a:pPr>
            <a:r>
              <a:rPr lang="zh-TW" altLang="en-US" sz="2800" b="1" dirty="0">
                <a:solidFill>
                  <a:srgbClr val="002060"/>
                </a:solidFill>
                <a:latin typeface="Microsoft JhengHei" pitchFamily="34" charset="0"/>
                <a:ea typeface="Microsoft JhengHei" pitchFamily="34" charset="-122"/>
                <a:cs typeface="Microsoft JhengHei" pitchFamily="34" charset="-120"/>
              </a:rPr>
              <a:t>資料查詢</a:t>
            </a:r>
            <a:r>
              <a:rPr lang="en-US" sz="2800" b="1" dirty="0" err="1">
                <a:solidFill>
                  <a:srgbClr val="002060"/>
                </a:solidFill>
                <a:latin typeface="Microsoft JhengHei" pitchFamily="34" charset="0"/>
                <a:ea typeface="Microsoft JhengHei" pitchFamily="34" charset="-122"/>
                <a:cs typeface="Microsoft JhengHei" pitchFamily="34" charset="-120"/>
              </a:rPr>
              <a:t>入口</a:t>
            </a:r>
            <a:endParaRPr lang="en-US" sz="2800" b="1" dirty="0">
              <a:solidFill>
                <a:srgbClr val="002060"/>
              </a:solidFill>
            </a:endParaRPr>
          </a:p>
        </p:txBody>
      </p:sp>
      <p:sp>
        <p:nvSpPr>
          <p:cNvPr id="8" name="Shape 6"/>
          <p:cNvSpPr/>
          <p:nvPr/>
        </p:nvSpPr>
        <p:spPr>
          <a:xfrm>
            <a:off x="602026" y="1554480"/>
            <a:ext cx="5669280" cy="4480560"/>
          </a:xfrm>
          <a:prstGeom prst="roundRect">
            <a:avLst/>
          </a:prstGeom>
          <a:solidFill>
            <a:srgbClr val="FFFFFF"/>
          </a:solidFill>
          <a:ln w="12700">
            <a:solidFill>
              <a:srgbClr val="E2E8F0"/>
            </a:solidFill>
            <a:prstDash val="solid"/>
          </a:ln>
          <a:effectLst>
            <a:outerShdw blurRad="50800" dist="22860" dir="2700000" algn="bl" rotWithShape="0">
              <a:srgbClr val="000000">
                <a:alpha val="12000"/>
              </a:srgbClr>
            </a:outerShdw>
          </a:effectLst>
        </p:spPr>
      </p:sp>
      <p:sp>
        <p:nvSpPr>
          <p:cNvPr id="9" name="Text 7"/>
          <p:cNvSpPr/>
          <p:nvPr/>
        </p:nvSpPr>
        <p:spPr>
          <a:xfrm>
            <a:off x="960120" y="1810512"/>
            <a:ext cx="640080" cy="502920"/>
          </a:xfrm>
          <a:prstGeom prst="rect">
            <a:avLst/>
          </a:prstGeom>
          <a:noFill/>
          <a:ln/>
        </p:spPr>
        <p:txBody>
          <a:bodyPr wrap="square" rtlCol="0" anchor="ctr"/>
          <a:lstStyle/>
          <a:p>
            <a:pPr marL="0" indent="0" algn="ctr">
              <a:buNone/>
            </a:pPr>
            <a:r>
              <a:rPr lang="en-US" sz="2200" dirty="0">
                <a:solidFill>
                  <a:srgbClr val="006D77"/>
                </a:solidFill>
                <a:latin typeface="Microsoft JhengHei" pitchFamily="34" charset="0"/>
                <a:ea typeface="Microsoft JhengHei" pitchFamily="34" charset="-122"/>
                <a:cs typeface="Microsoft JhengHei" pitchFamily="34" charset="-120"/>
              </a:rPr>
              <a:t>📚</a:t>
            </a:r>
            <a:endParaRPr lang="en-US" sz="2200" dirty="0"/>
          </a:p>
        </p:txBody>
      </p:sp>
      <p:sp>
        <p:nvSpPr>
          <p:cNvPr id="10" name="Text 8"/>
          <p:cNvSpPr/>
          <p:nvPr/>
        </p:nvSpPr>
        <p:spPr>
          <a:xfrm>
            <a:off x="1664208" y="1828800"/>
            <a:ext cx="4389120" cy="32004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館藏查詢（WebPAC）</a:t>
            </a:r>
            <a:endParaRPr lang="en-US" sz="1800" dirty="0"/>
          </a:p>
        </p:txBody>
      </p:sp>
      <p:sp>
        <p:nvSpPr>
          <p:cNvPr id="11" name="Text 9"/>
          <p:cNvSpPr/>
          <p:nvPr/>
        </p:nvSpPr>
        <p:spPr>
          <a:xfrm>
            <a:off x="1051560" y="2341140"/>
            <a:ext cx="4937760" cy="3566160"/>
          </a:xfrm>
          <a:prstGeom prst="rect">
            <a:avLst/>
          </a:prstGeom>
          <a:noFill/>
          <a:ln/>
        </p:spPr>
        <p:txBody>
          <a:bodyPr wrap="square" rtlCol="0" anchor="ctr"/>
          <a:lstStyle/>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適合找：</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圖書 / 電子書 / 期刊名 / DVD、CD</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本校學位論文（館藏範圍）</a:t>
            </a:r>
            <a:endParaRPr lang="en-US" sz="1400" dirty="0"/>
          </a:p>
          <a:p>
            <a:pPr marL="0" indent="0">
              <a:lnSpc>
                <a:spcPct val="110000"/>
              </a:lnSpc>
              <a:buNone/>
            </a:pP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不太適合：直接找「期刊篇名」或「主題文章」</a:t>
            </a:r>
            <a:endParaRPr lang="en-US" sz="1400" dirty="0"/>
          </a:p>
        </p:txBody>
      </p:sp>
      <p:sp>
        <p:nvSpPr>
          <p:cNvPr id="12" name="Shape 10"/>
          <p:cNvSpPr/>
          <p:nvPr/>
        </p:nvSpPr>
        <p:spPr>
          <a:xfrm>
            <a:off x="6537960" y="1554480"/>
            <a:ext cx="5010912" cy="4480560"/>
          </a:xfrm>
          <a:prstGeom prst="roundRect">
            <a:avLst/>
          </a:prstGeom>
          <a:solidFill>
            <a:srgbClr val="FFFFFF"/>
          </a:solidFill>
          <a:ln w="12700">
            <a:solidFill>
              <a:srgbClr val="E2E8F0"/>
            </a:solidFill>
            <a:prstDash val="solid"/>
          </a:ln>
          <a:effectLst>
            <a:outerShdw blurRad="50800" dist="22860" dir="2700000" algn="bl" rotWithShape="0">
              <a:srgbClr val="000000">
                <a:alpha val="12000"/>
              </a:srgbClr>
            </a:outerShdw>
          </a:effectLst>
        </p:spPr>
      </p:sp>
      <p:sp>
        <p:nvSpPr>
          <p:cNvPr id="13" name="Text 11"/>
          <p:cNvSpPr/>
          <p:nvPr/>
        </p:nvSpPr>
        <p:spPr>
          <a:xfrm>
            <a:off x="6858000" y="1810512"/>
            <a:ext cx="640080" cy="502920"/>
          </a:xfrm>
          <a:prstGeom prst="rect">
            <a:avLst/>
          </a:prstGeom>
          <a:noFill/>
          <a:ln/>
        </p:spPr>
        <p:txBody>
          <a:bodyPr wrap="square" rtlCol="0" anchor="ctr"/>
          <a:lstStyle/>
          <a:p>
            <a:pPr marL="0" indent="0" algn="ctr">
              <a:buNone/>
            </a:pPr>
            <a:r>
              <a:rPr lang="en-US" sz="2200" dirty="0">
                <a:solidFill>
                  <a:srgbClr val="006D77"/>
                </a:solidFill>
                <a:latin typeface="Microsoft JhengHei" pitchFamily="34" charset="0"/>
                <a:ea typeface="Microsoft JhengHei" pitchFamily="34" charset="-122"/>
                <a:cs typeface="Microsoft JhengHei" pitchFamily="34" charset="-120"/>
              </a:rPr>
              <a:t>🌐</a:t>
            </a:r>
            <a:endParaRPr lang="en-US" sz="2200" dirty="0"/>
          </a:p>
        </p:txBody>
      </p:sp>
      <p:sp>
        <p:nvSpPr>
          <p:cNvPr id="14" name="Text 12"/>
          <p:cNvSpPr/>
          <p:nvPr/>
        </p:nvSpPr>
        <p:spPr>
          <a:xfrm>
            <a:off x="7562088" y="1828800"/>
            <a:ext cx="3730752" cy="320040"/>
          </a:xfrm>
          <a:prstGeom prst="rect">
            <a:avLst/>
          </a:prstGeom>
          <a:noFill/>
          <a:ln/>
        </p:spPr>
        <p:txBody>
          <a:bodyPr wrap="square" rtlCol="0" anchor="ctr"/>
          <a:lstStyle/>
          <a:p>
            <a:pPr marL="0" indent="0">
              <a:buNone/>
            </a:pPr>
            <a:r>
              <a:rPr lang="en-US" sz="1800" b="1" dirty="0">
                <a:solidFill>
                  <a:srgbClr val="0F172A"/>
                </a:solidFill>
                <a:latin typeface="Microsoft JhengHei" pitchFamily="34" charset="0"/>
                <a:ea typeface="Microsoft JhengHei" pitchFamily="34" charset="-122"/>
                <a:cs typeface="Microsoft JhengHei" pitchFamily="34" charset="-120"/>
              </a:rPr>
              <a:t>Jumper（資源探索）</a:t>
            </a:r>
            <a:endParaRPr lang="en-US" sz="1800" dirty="0"/>
          </a:p>
        </p:txBody>
      </p:sp>
      <p:sp>
        <p:nvSpPr>
          <p:cNvPr id="15" name="Text 13"/>
          <p:cNvSpPr/>
          <p:nvPr/>
        </p:nvSpPr>
        <p:spPr>
          <a:xfrm>
            <a:off x="6949440" y="2331720"/>
            <a:ext cx="4279392" cy="3566160"/>
          </a:xfrm>
          <a:prstGeom prst="rect">
            <a:avLst/>
          </a:prstGeom>
          <a:noFill/>
          <a:ln/>
        </p:spPr>
        <p:txBody>
          <a:bodyPr wrap="square" rtlCol="0" anchor="ctr"/>
          <a:lstStyle/>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適合找：</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各種資料庫／電子期刊／電子書</a:t>
            </a: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 整合查詢：用關鍵字找文章</a:t>
            </a:r>
            <a:endParaRPr lang="en-US" sz="1400" dirty="0"/>
          </a:p>
          <a:p>
            <a:pPr marL="0" indent="0">
              <a:lnSpc>
                <a:spcPct val="110000"/>
              </a:lnSpc>
              <a:buNone/>
            </a:pPr>
            <a:endParaRPr lang="en-US" sz="1400" dirty="0"/>
          </a:p>
          <a:p>
            <a:pPr marL="0" indent="0">
              <a:lnSpc>
                <a:spcPct val="110000"/>
              </a:lnSpc>
              <a:buNone/>
            </a:pPr>
            <a:r>
              <a:rPr lang="en-US" sz="1400" dirty="0">
                <a:solidFill>
                  <a:srgbClr val="475569"/>
                </a:solidFill>
                <a:latin typeface="Microsoft JhengHei" pitchFamily="34" charset="0"/>
                <a:ea typeface="Microsoft JhengHei" pitchFamily="34" charset="-122"/>
                <a:cs typeface="Microsoft JhengHei" pitchFamily="34" charset="-120"/>
              </a:rPr>
              <a:t>校外使用：通常需要 Jumper 登入或 SSL-VPN（視資料庫而定）</a:t>
            </a:r>
            <a:endParaRPr lang="en-US" sz="1400" dirty="0"/>
          </a:p>
        </p:txBody>
      </p:sp>
      <p:sp>
        <p:nvSpPr>
          <p:cNvPr id="16" name="矩形 15"/>
          <p:cNvSpPr/>
          <p:nvPr/>
        </p:nvSpPr>
        <p:spPr>
          <a:xfrm>
            <a:off x="1209964" y="3722255"/>
            <a:ext cx="2872509" cy="281707"/>
          </a:xfrm>
          <a:prstGeom prst="rect">
            <a:avLst/>
          </a:prstGeom>
          <a:solidFill>
            <a:srgbClr val="FFC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矩形 16"/>
          <p:cNvSpPr/>
          <p:nvPr/>
        </p:nvSpPr>
        <p:spPr>
          <a:xfrm>
            <a:off x="7148945" y="3574473"/>
            <a:ext cx="3168073" cy="314035"/>
          </a:xfrm>
          <a:prstGeom prst="rect">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3507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lgn="r"/>
            <a:fld id="{00000000-1234-1234-1234-123412341234}" type="slidenum">
              <a:rPr lang="en" smtClean="0"/>
              <a:pPr algn="r"/>
              <a:t>22</a:t>
            </a:fld>
            <a:endParaRPr lang="en"/>
          </a:p>
        </p:txBody>
      </p:sp>
      <p:sp>
        <p:nvSpPr>
          <p:cNvPr id="4" name="標題 3"/>
          <p:cNvSpPr>
            <a:spLocks noGrp="1"/>
          </p:cNvSpPr>
          <p:nvPr>
            <p:ph type="title" idx="4294967295"/>
          </p:nvPr>
        </p:nvSpPr>
        <p:spPr>
          <a:xfrm>
            <a:off x="2817813" y="482600"/>
            <a:ext cx="9374187" cy="1022350"/>
          </a:xfrm>
        </p:spPr>
        <p:txBody>
          <a:bodyPr>
            <a:normAutofit fontScale="90000"/>
          </a:bodyPr>
          <a:lstStyle/>
          <a:p>
            <a:pPr algn="ctr"/>
            <a:r>
              <a:rPr lang="zh-TW" altLang="en-US" dirty="0">
                <a:solidFill>
                  <a:srgbClr val="0070C0"/>
                </a:solidFill>
              </a:rPr>
              <a:t>     蓋夏圖書館首頁 </a:t>
            </a:r>
            <a:r>
              <a:rPr lang="en-US" altLang="zh-TW" dirty="0">
                <a:solidFill>
                  <a:srgbClr val="0070C0"/>
                </a:solidFill>
              </a:rPr>
              <a:t/>
            </a:r>
            <a:br>
              <a:rPr lang="en-US" altLang="zh-TW" dirty="0">
                <a:solidFill>
                  <a:srgbClr val="0070C0"/>
                </a:solidFill>
              </a:rPr>
            </a:br>
            <a:r>
              <a:rPr lang="en-US" altLang="zh-TW" sz="3600" dirty="0">
                <a:solidFill>
                  <a:srgbClr val="0070C0"/>
                </a:solidFill>
                <a:latin typeface="微軟正黑體 Light" panose="020B0304030504040204" pitchFamily="34" charset="-120"/>
                <a:hlinkClick r:id="rId2"/>
              </a:rPr>
              <a:t>https://library.pu.edu.tw/</a:t>
            </a:r>
            <a:r>
              <a:rPr lang="zh-TW" altLang="en-US" sz="3600" dirty="0">
                <a:solidFill>
                  <a:srgbClr val="0070C0"/>
                </a:solidFill>
                <a:latin typeface="微軟正黑體 Light" panose="020B0304030504040204" pitchFamily="34" charset="-120"/>
              </a:rPr>
              <a:t> </a:t>
            </a:r>
          </a:p>
        </p:txBody>
      </p:sp>
      <p:sp>
        <p:nvSpPr>
          <p:cNvPr id="9" name="文字版面配置區 5"/>
          <p:cNvSpPr txBox="1">
            <a:spLocks noGrp="1"/>
          </p:cNvSpPr>
          <p:nvPr>
            <p:ph type="body" sz="quarter" idx="4294967295"/>
          </p:nvPr>
        </p:nvSpPr>
        <p:spPr>
          <a:xfrm>
            <a:off x="6794958" y="4718050"/>
            <a:ext cx="5495925" cy="2139950"/>
          </a:xfrm>
          <a:prstGeom prst="rect">
            <a:avLst/>
          </a:prstGeom>
          <a:solidFill>
            <a:schemeClr val="tx2">
              <a:lumMod val="40000"/>
              <a:lumOff val="60000"/>
            </a:schemeClr>
          </a:solidFill>
          <a:ln>
            <a:noFill/>
          </a:ln>
        </p:spPr>
        <p:txBody>
          <a:bodyPr wrap="square" rtlCol="0">
            <a:spAutoFit/>
          </a:bodyPr>
          <a:lstStyle/>
          <a:p>
            <a:r>
              <a:rPr lang="zh-TW" altLang="en-US" dirty="0">
                <a:latin typeface="Adobe 繁黑體 Std B" pitchFamily="34" charset="-120"/>
                <a:ea typeface="Adobe 繁黑體 Std B" pitchFamily="34" charset="-120"/>
              </a:rPr>
              <a:t>查詢框可查？</a:t>
            </a:r>
            <a:endParaRPr lang="en-US" altLang="zh-TW" dirty="0">
              <a:latin typeface="Adobe 繁黑體 Std B" pitchFamily="34" charset="-120"/>
              <a:ea typeface="Adobe 繁黑體 Std B" pitchFamily="34" charset="-120"/>
            </a:endParaRPr>
          </a:p>
          <a:p>
            <a:r>
              <a:rPr lang="zh-TW" altLang="en-US" dirty="0">
                <a:latin typeface="Adobe 繁黑體 Std B" pitchFamily="34" charset="-120"/>
                <a:ea typeface="Adobe 繁黑體 Std B" pitchFamily="34" charset="-120"/>
              </a:rPr>
              <a:t>館藏查詢→書名、期刊名</a:t>
            </a:r>
            <a:endParaRPr lang="en-US" altLang="zh-TW" dirty="0">
              <a:latin typeface="Adobe 繁黑體 Std B" pitchFamily="34" charset="-120"/>
              <a:ea typeface="Adobe 繁黑體 Std B" pitchFamily="34" charset="-120"/>
            </a:endParaRPr>
          </a:p>
          <a:p>
            <a:r>
              <a:rPr lang="zh-TW" altLang="en-US" dirty="0">
                <a:latin typeface="Adobe 繁黑體 Std B" pitchFamily="34" charset="-120"/>
                <a:ea typeface="Adobe 繁黑體 Std B" pitchFamily="34" charset="-120"/>
              </a:rPr>
              <a:t>整合查詢→期刊</a:t>
            </a:r>
            <a:r>
              <a:rPr lang="zh-TW" altLang="en-US" dirty="0">
                <a:solidFill>
                  <a:srgbClr val="FF0000"/>
                </a:solidFill>
                <a:latin typeface="Adobe 繁黑體 Std B" pitchFamily="34" charset="-120"/>
                <a:ea typeface="Adobe 繁黑體 Std B" pitchFamily="34" charset="-120"/>
              </a:rPr>
              <a:t>篇名、關鍵詞</a:t>
            </a:r>
            <a:r>
              <a:rPr lang="zh-TW" altLang="en-US" dirty="0">
                <a:latin typeface="Adobe 繁黑體 Std B" pitchFamily="34" charset="-120"/>
                <a:ea typeface="Adobe 繁黑體 Std B" pitchFamily="34" charset="-120"/>
              </a:rPr>
              <a:t>找各類型資料</a:t>
            </a:r>
            <a:endParaRPr lang="en-US" altLang="zh-TW" dirty="0">
              <a:latin typeface="Adobe 繁黑體 Std B" pitchFamily="34" charset="-120"/>
              <a:ea typeface="Adobe 繁黑體 Std B" pitchFamily="34" charset="-120"/>
            </a:endParaRPr>
          </a:p>
          <a:p>
            <a:r>
              <a:rPr lang="zh-TW" altLang="en-US" dirty="0">
                <a:latin typeface="Adobe 繁黑體 Std B" pitchFamily="34" charset="-120"/>
                <a:ea typeface="Adobe 繁黑體 Std B" pitchFamily="34" charset="-120"/>
              </a:rPr>
              <a:t>資料庫→資料庫名稱</a:t>
            </a:r>
            <a:endParaRPr lang="en-US" altLang="zh-TW" dirty="0">
              <a:latin typeface="Adobe 繁黑體 Std B" pitchFamily="34" charset="-120"/>
              <a:ea typeface="Adobe 繁黑體 Std B" pitchFamily="34" charset="-120"/>
            </a:endParaRP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92" y="320039"/>
            <a:ext cx="1824349" cy="602036"/>
          </a:xfrm>
          <a:prstGeom prst="rect">
            <a:avLst/>
          </a:prstGeom>
        </p:spPr>
      </p:pic>
      <p:pic>
        <p:nvPicPr>
          <p:cNvPr id="5" name="圖片 4">
            <a:extLst>
              <a:ext uri="{FF2B5EF4-FFF2-40B4-BE49-F238E27FC236}">
                <a16:creationId xmlns:a16="http://schemas.microsoft.com/office/drawing/2014/main" id="{D2BE706A-DF71-48FA-8FF0-196545CBC62A}"/>
              </a:ext>
            </a:extLst>
          </p:cNvPr>
          <p:cNvPicPr>
            <a:picLocks noChangeAspect="1"/>
          </p:cNvPicPr>
          <p:nvPr/>
        </p:nvPicPr>
        <p:blipFill>
          <a:blip r:embed="rId4"/>
          <a:stretch>
            <a:fillRect/>
          </a:stretch>
        </p:blipFill>
        <p:spPr>
          <a:xfrm>
            <a:off x="9409" y="1617418"/>
            <a:ext cx="6686666" cy="4373053"/>
          </a:xfrm>
          <a:prstGeom prst="rect">
            <a:avLst/>
          </a:prstGeom>
        </p:spPr>
      </p:pic>
      <p:sp>
        <p:nvSpPr>
          <p:cNvPr id="11" name="矩形 10">
            <a:extLst>
              <a:ext uri="{FF2B5EF4-FFF2-40B4-BE49-F238E27FC236}">
                <a16:creationId xmlns:a16="http://schemas.microsoft.com/office/drawing/2014/main" id="{D7F2D590-FDEE-41FA-966E-DAF080170F58}"/>
              </a:ext>
            </a:extLst>
          </p:cNvPr>
          <p:cNvSpPr/>
          <p:nvPr/>
        </p:nvSpPr>
        <p:spPr>
          <a:xfrm>
            <a:off x="293280" y="5360988"/>
            <a:ext cx="5677214" cy="50316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Tree>
    <p:extLst>
      <p:ext uri="{BB962C8B-B14F-4D97-AF65-F5344CB8AC3E}">
        <p14:creationId xmlns:p14="http://schemas.microsoft.com/office/powerpoint/2010/main" val="58725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1"/>
          </p:nvPr>
        </p:nvSpPr>
        <p:spPr/>
        <p:txBody>
          <a:bodyPr/>
          <a:lstStyle/>
          <a:p>
            <a:pPr algn="r"/>
            <a:fld id="{00000000-1234-1234-1234-123412341234}" type="slidenum">
              <a:rPr lang="en" smtClean="0"/>
              <a:pPr algn="r"/>
              <a:t>23</a:t>
            </a:fld>
            <a:endParaRPr lang="en" dirty="0"/>
          </a:p>
        </p:txBody>
      </p:sp>
      <p:sp>
        <p:nvSpPr>
          <p:cNvPr id="6" name="Google Shape;977;p38"/>
          <p:cNvSpPr/>
          <p:nvPr/>
        </p:nvSpPr>
        <p:spPr>
          <a:xfrm>
            <a:off x="10157334" y="167505"/>
            <a:ext cx="1555229" cy="1961239"/>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dk1"/>
          </a:solidFill>
          <a:ln>
            <a:noFill/>
          </a:ln>
        </p:spPr>
        <p:txBody>
          <a:bodyPr spcFirstLastPara="1" wrap="square" lIns="91425" tIns="91425" rIns="91425" bIns="91425" anchor="ctr" anchorCtr="0">
            <a:noAutofit/>
          </a:bodyPr>
          <a:lstStyle/>
          <a:p>
            <a:endParaRPr sz="1400">
              <a:solidFill>
                <a:srgbClr val="273F68"/>
              </a:solidFill>
            </a:endParaRPr>
          </a:p>
        </p:txBody>
      </p:sp>
      <p:sp>
        <p:nvSpPr>
          <p:cNvPr id="8" name="Google Shape;978;p38"/>
          <p:cNvSpPr/>
          <p:nvPr/>
        </p:nvSpPr>
        <p:spPr>
          <a:xfrm>
            <a:off x="9156045" y="841295"/>
            <a:ext cx="1001289" cy="1346463"/>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endParaRPr sz="1400">
              <a:solidFill>
                <a:srgbClr val="273F68"/>
              </a:solidFill>
            </a:endParaRPr>
          </a:p>
        </p:txBody>
      </p:sp>
      <p:sp>
        <p:nvSpPr>
          <p:cNvPr id="10" name="Google Shape;741;p19"/>
          <p:cNvSpPr txBox="1">
            <a:spLocks/>
          </p:cNvSpPr>
          <p:nvPr/>
        </p:nvSpPr>
        <p:spPr>
          <a:xfrm>
            <a:off x="2173651" y="393753"/>
            <a:ext cx="6146800" cy="1120775"/>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1pPr>
            <a:lvl2pPr marR="0" lvl="1"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2pPr>
            <a:lvl3pPr marR="0" lvl="2"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3pPr>
            <a:lvl4pPr marR="0" lvl="3"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4pPr>
            <a:lvl5pPr marR="0" lvl="4"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5pPr>
            <a:lvl6pPr marR="0" lvl="5"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6pPr>
            <a:lvl7pPr marR="0" lvl="6"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7pPr>
            <a:lvl8pPr marR="0" lvl="7"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8pPr>
            <a:lvl9pPr marR="0" lvl="8" algn="ctr" rtl="0" eaLnBrk="1" hangingPunct="1">
              <a:lnSpc>
                <a:spcPct val="90000"/>
              </a:lnSpc>
              <a:spcBef>
                <a:spcPts val="0"/>
              </a:spcBef>
              <a:spcAft>
                <a:spcPts val="0"/>
              </a:spcAft>
              <a:buClr>
                <a:schemeClr val="dk1"/>
              </a:buClr>
              <a:buSzPts val="2000"/>
              <a:buFont typeface="Catamaran"/>
              <a:buNone/>
              <a:defRPr sz="2000" b="1" i="0" u="none" strike="noStrike" cap="none">
                <a:solidFill>
                  <a:schemeClr val="dk1"/>
                </a:solidFill>
                <a:latin typeface="Catamaran"/>
                <a:ea typeface="Catamaran"/>
                <a:cs typeface="Catamaran"/>
                <a:sym typeface="Catamaran"/>
              </a:defRPr>
            </a:lvl9pPr>
          </a:lstStyle>
          <a:p>
            <a:r>
              <a:rPr lang="zh-TW" altLang="en-US" sz="4400" dirty="0">
                <a:solidFill>
                  <a:schemeClr val="accent6">
                    <a:lumMod val="50000"/>
                  </a:schemeClr>
                </a:solidFill>
                <a:latin typeface="微軟正黑體" panose="020B0604030504040204" pitchFamily="34" charset="-120"/>
                <a:ea typeface="微軟正黑體" panose="020B0604030504040204" pitchFamily="34" charset="-120"/>
              </a:rPr>
              <a:t>館藏查詢系統</a:t>
            </a:r>
            <a:endParaRPr lang="en-US" altLang="zh-TW" sz="4400" dirty="0">
              <a:solidFill>
                <a:schemeClr val="accent6">
                  <a:lumMod val="50000"/>
                </a:schemeClr>
              </a:solidFill>
              <a:latin typeface="微軟正黑體" panose="020B0604030504040204" pitchFamily="34" charset="-120"/>
              <a:ea typeface="微軟正黑體" panose="020B0604030504040204" pitchFamily="34" charset="-120"/>
            </a:endParaRPr>
          </a:p>
          <a:p>
            <a:pPr lvl="0"/>
            <a:r>
              <a:rPr lang="zh-TW" altLang="en-US" dirty="0">
                <a:solidFill>
                  <a:schemeClr val="accent6">
                    <a:lumMod val="50000"/>
                  </a:schemeClr>
                </a:solidFill>
                <a:latin typeface="微軟正黑體" panose="020B0604030504040204" pitchFamily="34" charset="-120"/>
                <a:ea typeface="微軟正黑體" panose="020B0604030504040204" pitchFamily="34" charset="-120"/>
              </a:rPr>
              <a:t>借書借影片必學</a:t>
            </a:r>
          </a:p>
        </p:txBody>
      </p:sp>
      <p:pic>
        <p:nvPicPr>
          <p:cNvPr id="12" name="圖片 11"/>
          <p:cNvPicPr>
            <a:picLocks noChangeAspect="1"/>
          </p:cNvPicPr>
          <p:nvPr/>
        </p:nvPicPr>
        <p:blipFill>
          <a:blip r:embed="rId2"/>
          <a:stretch>
            <a:fillRect/>
          </a:stretch>
        </p:blipFill>
        <p:spPr>
          <a:xfrm>
            <a:off x="1" y="2385176"/>
            <a:ext cx="10496500" cy="4472825"/>
          </a:xfrm>
          <a:prstGeom prst="rect">
            <a:avLst/>
          </a:prstGeom>
        </p:spPr>
      </p:pic>
      <p:sp>
        <p:nvSpPr>
          <p:cNvPr id="13" name="矩形 12"/>
          <p:cNvSpPr/>
          <p:nvPr/>
        </p:nvSpPr>
        <p:spPr>
          <a:xfrm>
            <a:off x="7288609" y="2682983"/>
            <a:ext cx="864096" cy="432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14" name="矩形 13"/>
          <p:cNvSpPr/>
          <p:nvPr/>
        </p:nvSpPr>
        <p:spPr>
          <a:xfrm>
            <a:off x="879651" y="3622003"/>
            <a:ext cx="864096" cy="3191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422" y="705182"/>
            <a:ext cx="1824349" cy="602036"/>
          </a:xfrm>
          <a:prstGeom prst="rect">
            <a:avLst/>
          </a:prstGeom>
        </p:spPr>
      </p:pic>
    </p:spTree>
    <p:extLst>
      <p:ext uri="{BB962C8B-B14F-4D97-AF65-F5344CB8AC3E}">
        <p14:creationId xmlns:p14="http://schemas.microsoft.com/office/powerpoint/2010/main" val="6307113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D77A4D8-E0A8-46DE-90EA-F5A08BC0FF87}"/>
              </a:ext>
            </a:extLst>
          </p:cNvPr>
          <p:cNvPicPr>
            <a:picLocks noChangeAspect="1"/>
          </p:cNvPicPr>
          <p:nvPr/>
        </p:nvPicPr>
        <p:blipFill>
          <a:blip r:embed="rId2"/>
          <a:stretch>
            <a:fillRect/>
          </a:stretch>
        </p:blipFill>
        <p:spPr>
          <a:xfrm>
            <a:off x="913019" y="632332"/>
            <a:ext cx="8910293" cy="5722149"/>
          </a:xfrm>
          <a:prstGeom prst="rect">
            <a:avLst/>
          </a:prstGeom>
        </p:spPr>
      </p:pic>
      <p:sp>
        <p:nvSpPr>
          <p:cNvPr id="5" name="標題 4">
            <a:extLst>
              <a:ext uri="{FF2B5EF4-FFF2-40B4-BE49-F238E27FC236}">
                <a16:creationId xmlns:a16="http://schemas.microsoft.com/office/drawing/2014/main" id="{89F24A96-3894-47E4-A75E-ED5270963435}"/>
              </a:ext>
            </a:extLst>
          </p:cNvPr>
          <p:cNvSpPr>
            <a:spLocks noGrp="1"/>
          </p:cNvSpPr>
          <p:nvPr>
            <p:ph type="title" idx="4294967295"/>
          </p:nvPr>
        </p:nvSpPr>
        <p:spPr>
          <a:xfrm>
            <a:off x="0" y="-44450"/>
            <a:ext cx="6434138" cy="590550"/>
          </a:xfrm>
          <a:prstGeom prst="rect">
            <a:avLst/>
          </a:prstGeom>
        </p:spPr>
        <p:txBody>
          <a:bodyPr wrap="none">
            <a:spAutoFit/>
          </a:bodyPr>
          <a:lstStyle/>
          <a:p>
            <a:pPr algn="ctr"/>
            <a:r>
              <a:rPr lang="en-US" altLang="zh-TW" sz="3600" dirty="0">
                <a:solidFill>
                  <a:srgbClr val="7030A0"/>
                </a:solidFill>
                <a:latin typeface="微軟正黑體 Light" panose="020B0304030504040204" pitchFamily="34" charset="-120"/>
                <a:ea typeface="微軟正黑體 Light" panose="020B0304030504040204" pitchFamily="34" charset="-120"/>
                <a:hlinkClick r:id="rId3"/>
              </a:rPr>
              <a:t>https://webpacx.lib.pu.edu.tw</a:t>
            </a:r>
            <a:r>
              <a:rPr lang="zh-TW" altLang="en-US" sz="3600" dirty="0">
                <a:solidFill>
                  <a:srgbClr val="7030A0"/>
                </a:solidFill>
                <a:latin typeface="微軟正黑體 Light" panose="020B0304030504040204" pitchFamily="34" charset="-120"/>
                <a:ea typeface="微軟正黑體 Light" panose="020B0304030504040204" pitchFamily="34" charset="-120"/>
              </a:rPr>
              <a:t> </a:t>
            </a:r>
          </a:p>
        </p:txBody>
      </p:sp>
      <p:pic>
        <p:nvPicPr>
          <p:cNvPr id="6" name="圖片 5">
            <a:extLst>
              <a:ext uri="{FF2B5EF4-FFF2-40B4-BE49-F238E27FC236}">
                <a16:creationId xmlns:a16="http://schemas.microsoft.com/office/drawing/2014/main" id="{169FD08D-4860-4AC4-B6B7-58E021FAD57E}"/>
              </a:ext>
            </a:extLst>
          </p:cNvPr>
          <p:cNvPicPr>
            <a:picLocks noChangeAspect="1"/>
          </p:cNvPicPr>
          <p:nvPr/>
        </p:nvPicPr>
        <p:blipFill>
          <a:blip r:embed="rId4"/>
          <a:stretch>
            <a:fillRect/>
          </a:stretch>
        </p:blipFill>
        <p:spPr>
          <a:xfrm>
            <a:off x="1283906" y="2687735"/>
            <a:ext cx="1389367" cy="2661320"/>
          </a:xfrm>
          <a:prstGeom prst="rect">
            <a:avLst/>
          </a:prstGeom>
          <a:ln>
            <a:solidFill>
              <a:srgbClr val="FFC000"/>
            </a:solidFill>
          </a:ln>
        </p:spPr>
      </p:pic>
      <p:pic>
        <p:nvPicPr>
          <p:cNvPr id="7" name="圖片 6">
            <a:extLst>
              <a:ext uri="{FF2B5EF4-FFF2-40B4-BE49-F238E27FC236}">
                <a16:creationId xmlns:a16="http://schemas.microsoft.com/office/drawing/2014/main" id="{4763B151-C322-40FF-BBFD-0B5C1C6A2E36}"/>
              </a:ext>
            </a:extLst>
          </p:cNvPr>
          <p:cNvPicPr>
            <a:picLocks noChangeAspect="1"/>
          </p:cNvPicPr>
          <p:nvPr/>
        </p:nvPicPr>
        <p:blipFill>
          <a:blip r:embed="rId5"/>
          <a:stretch>
            <a:fillRect/>
          </a:stretch>
        </p:blipFill>
        <p:spPr>
          <a:xfrm>
            <a:off x="2774873" y="2708845"/>
            <a:ext cx="1125075" cy="1455043"/>
          </a:xfrm>
          <a:prstGeom prst="rect">
            <a:avLst/>
          </a:prstGeom>
          <a:ln>
            <a:solidFill>
              <a:srgbClr val="FFCC66"/>
            </a:solidFill>
          </a:ln>
        </p:spPr>
      </p:pic>
      <p:sp>
        <p:nvSpPr>
          <p:cNvPr id="8" name="矩形圖說文字 5">
            <a:extLst>
              <a:ext uri="{FF2B5EF4-FFF2-40B4-BE49-F238E27FC236}">
                <a16:creationId xmlns:a16="http://schemas.microsoft.com/office/drawing/2014/main" id="{80A4BAAD-960B-48FB-B127-4C387086FF07}"/>
              </a:ext>
            </a:extLst>
          </p:cNvPr>
          <p:cNvSpPr/>
          <p:nvPr/>
        </p:nvSpPr>
        <p:spPr>
          <a:xfrm>
            <a:off x="8547407" y="1178307"/>
            <a:ext cx="1186929" cy="432048"/>
          </a:xfrm>
          <a:prstGeom prst="wedgeRectCallout">
            <a:avLst>
              <a:gd name="adj1" fmla="val 18919"/>
              <a:gd name="adj2" fmla="val -112335"/>
            </a:avLst>
          </a:prstGeom>
          <a:solidFill>
            <a:schemeClr val="accent1">
              <a:lumMod val="50000"/>
              <a:lumOff val="50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400" dirty="0">
                <a:latin typeface="Adobe 繁黑體 Std B" panose="020B0700000000000000" pitchFamily="34" charset="-120"/>
                <a:ea typeface="Adobe 繁黑體 Std B" panose="020B0700000000000000" pitchFamily="34" charset="-120"/>
              </a:rPr>
              <a:t>個人書房</a:t>
            </a:r>
          </a:p>
        </p:txBody>
      </p:sp>
      <p:sp>
        <p:nvSpPr>
          <p:cNvPr id="9" name="矩形 8">
            <a:extLst>
              <a:ext uri="{FF2B5EF4-FFF2-40B4-BE49-F238E27FC236}">
                <a16:creationId xmlns:a16="http://schemas.microsoft.com/office/drawing/2014/main" id="{7910974F-5857-4FD7-9784-FDD34EDCB26E}"/>
              </a:ext>
            </a:extLst>
          </p:cNvPr>
          <p:cNvSpPr/>
          <p:nvPr/>
        </p:nvSpPr>
        <p:spPr>
          <a:xfrm>
            <a:off x="2261705" y="2456070"/>
            <a:ext cx="411568" cy="23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
        <p:nvSpPr>
          <p:cNvPr id="10" name="矩形 9">
            <a:extLst>
              <a:ext uri="{FF2B5EF4-FFF2-40B4-BE49-F238E27FC236}">
                <a16:creationId xmlns:a16="http://schemas.microsoft.com/office/drawing/2014/main" id="{0C716050-C2C8-4074-8E31-2AEA136A0369}"/>
              </a:ext>
            </a:extLst>
          </p:cNvPr>
          <p:cNvSpPr/>
          <p:nvPr/>
        </p:nvSpPr>
        <p:spPr>
          <a:xfrm>
            <a:off x="2774873" y="2462448"/>
            <a:ext cx="608849" cy="23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pic>
        <p:nvPicPr>
          <p:cNvPr id="12" name="圖片 11">
            <a:extLst>
              <a:ext uri="{FF2B5EF4-FFF2-40B4-BE49-F238E27FC236}">
                <a16:creationId xmlns:a16="http://schemas.microsoft.com/office/drawing/2014/main" id="{913B209D-87FE-4C70-A63C-266F7771DCEE}"/>
              </a:ext>
            </a:extLst>
          </p:cNvPr>
          <p:cNvPicPr>
            <a:picLocks noChangeAspect="1"/>
          </p:cNvPicPr>
          <p:nvPr/>
        </p:nvPicPr>
        <p:blipFill>
          <a:blip r:embed="rId6"/>
          <a:stretch>
            <a:fillRect/>
          </a:stretch>
        </p:blipFill>
        <p:spPr>
          <a:xfrm>
            <a:off x="5368166" y="1846470"/>
            <a:ext cx="6648145" cy="4050019"/>
          </a:xfrm>
          <a:prstGeom prst="rect">
            <a:avLst/>
          </a:prstGeom>
        </p:spPr>
      </p:pic>
    </p:spTree>
    <p:extLst>
      <p:ext uri="{BB962C8B-B14F-4D97-AF65-F5344CB8AC3E}">
        <p14:creationId xmlns:p14="http://schemas.microsoft.com/office/powerpoint/2010/main" val="3389410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16" presetClass="entr" presetSubtype="21"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par>
                                <p:cTn id="18" presetID="16" presetClass="entr" presetSubtype="21"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1+#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2495600" y="275897"/>
            <a:ext cx="6991499" cy="6252900"/>
          </a:xfrm>
          <a:prstGeom prst="rect">
            <a:avLst/>
          </a:prstGeom>
        </p:spPr>
      </p:pic>
      <p:pic>
        <p:nvPicPr>
          <p:cNvPr id="6" name="圖片 5"/>
          <p:cNvPicPr>
            <a:picLocks noChangeAspect="1"/>
          </p:cNvPicPr>
          <p:nvPr/>
        </p:nvPicPr>
        <p:blipFill>
          <a:blip r:embed="rId4"/>
          <a:stretch>
            <a:fillRect/>
          </a:stretch>
        </p:blipFill>
        <p:spPr>
          <a:xfrm>
            <a:off x="4799856" y="3861048"/>
            <a:ext cx="5472608" cy="1840741"/>
          </a:xfrm>
          <a:prstGeom prst="rect">
            <a:avLst/>
          </a:prstGeom>
          <a:ln>
            <a:solidFill>
              <a:srgbClr val="FFC000"/>
            </a:solidFill>
          </a:ln>
        </p:spPr>
      </p:pic>
      <p:pic>
        <p:nvPicPr>
          <p:cNvPr id="7" name="圖片 6"/>
          <p:cNvPicPr>
            <a:picLocks noChangeAspect="1"/>
          </p:cNvPicPr>
          <p:nvPr/>
        </p:nvPicPr>
        <p:blipFill>
          <a:blip r:embed="rId5"/>
          <a:stretch>
            <a:fillRect/>
          </a:stretch>
        </p:blipFill>
        <p:spPr>
          <a:xfrm>
            <a:off x="4943872" y="494435"/>
            <a:ext cx="5184576" cy="1370635"/>
          </a:xfrm>
          <a:prstGeom prst="rect">
            <a:avLst/>
          </a:prstGeom>
          <a:ln>
            <a:solidFill>
              <a:srgbClr val="FFC000"/>
            </a:solidFill>
          </a:ln>
        </p:spPr>
      </p:pic>
      <p:sp>
        <p:nvSpPr>
          <p:cNvPr id="8" name="矩形 7"/>
          <p:cNvSpPr/>
          <p:nvPr/>
        </p:nvSpPr>
        <p:spPr>
          <a:xfrm>
            <a:off x="4871864" y="4149080"/>
            <a:ext cx="1008112" cy="216024"/>
          </a:xfrm>
          <a:prstGeom prst="rect">
            <a:avLst/>
          </a:pr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3" name="文字方塊 2"/>
          <p:cNvSpPr txBox="1"/>
          <p:nvPr/>
        </p:nvSpPr>
        <p:spPr>
          <a:xfrm>
            <a:off x="7248130" y="548680"/>
            <a:ext cx="1476686" cy="307777"/>
          </a:xfrm>
          <a:prstGeom prst="rect">
            <a:avLst/>
          </a:prstGeom>
          <a:noFill/>
        </p:spPr>
        <p:txBody>
          <a:bodyPr wrap="none" rtlCol="0">
            <a:spAutoFit/>
          </a:bodyPr>
          <a:lstStyle/>
          <a:p>
            <a:r>
              <a:rPr lang="en-US" altLang="zh-TW" sz="1400" dirty="0" err="1">
                <a:solidFill>
                  <a:srgbClr val="7030A0"/>
                </a:solidFill>
                <a:latin typeface="Adobe 繁黑體 Std B" panose="020B0700000000000000" pitchFamily="34" charset="-120"/>
                <a:ea typeface="Adobe 繁黑體 Std B" panose="020B0700000000000000" pitchFamily="34" charset="-120"/>
              </a:rPr>
              <a:t>Bookpanda</a:t>
            </a:r>
            <a:r>
              <a:rPr lang="zh-TW" altLang="en-US" sz="1400" dirty="0">
                <a:solidFill>
                  <a:srgbClr val="7030A0"/>
                </a:solidFill>
                <a:latin typeface="Adobe 繁黑體 Std B" panose="020B0700000000000000" pitchFamily="34" charset="-120"/>
                <a:ea typeface="Adobe 繁黑體 Std B" panose="020B0700000000000000" pitchFamily="34" charset="-120"/>
              </a:rPr>
              <a:t>服務</a:t>
            </a:r>
          </a:p>
        </p:txBody>
      </p:sp>
      <p:pic>
        <p:nvPicPr>
          <p:cNvPr id="5" name="圖片 4">
            <a:extLst>
              <a:ext uri="{FF2B5EF4-FFF2-40B4-BE49-F238E27FC236}">
                <a16:creationId xmlns:a16="http://schemas.microsoft.com/office/drawing/2014/main" id="{4AEB563D-F3D7-4E19-BFE0-32A60B3B26D7}"/>
              </a:ext>
            </a:extLst>
          </p:cNvPr>
          <p:cNvPicPr>
            <a:picLocks noChangeAspect="1"/>
          </p:cNvPicPr>
          <p:nvPr/>
        </p:nvPicPr>
        <p:blipFill>
          <a:blip r:embed="rId6"/>
          <a:stretch>
            <a:fillRect/>
          </a:stretch>
        </p:blipFill>
        <p:spPr>
          <a:xfrm>
            <a:off x="6326838" y="986018"/>
            <a:ext cx="5732640" cy="2797493"/>
          </a:xfrm>
          <a:prstGeom prst="rect">
            <a:avLst/>
          </a:prstGeom>
        </p:spPr>
      </p:pic>
    </p:spTree>
    <p:extLst>
      <p:ext uri="{BB962C8B-B14F-4D97-AF65-F5344CB8AC3E}">
        <p14:creationId xmlns:p14="http://schemas.microsoft.com/office/powerpoint/2010/main" val="10461950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341120"/>
          </a:xfrm>
          <a:prstGeom prst="rect">
            <a:avLst/>
          </a:prstGeom>
          <a:solidFill>
            <a:srgbClr val="5D4037"/>
          </a:solidFill>
          <a:ln/>
        </p:spPr>
      </p:sp>
      <p:sp>
        <p:nvSpPr>
          <p:cNvPr id="3" name="Text 1"/>
          <p:cNvSpPr/>
          <p:nvPr/>
        </p:nvSpPr>
        <p:spPr>
          <a:xfrm>
            <a:off x="609600" y="121920"/>
            <a:ext cx="10972800" cy="1097280"/>
          </a:xfrm>
          <a:prstGeom prst="rect">
            <a:avLst/>
          </a:prstGeom>
          <a:noFill/>
          <a:ln/>
        </p:spPr>
        <p:txBody>
          <a:bodyPr wrap="square" rtlCol="0" anchor="ctr"/>
          <a:lstStyle/>
          <a:p>
            <a:r>
              <a:rPr lang="en-US" sz="2933" b="1" dirty="0">
                <a:solidFill>
                  <a:srgbClr val="FFFFFF"/>
                </a:solidFill>
                <a:latin typeface="Microsoft JhengHei" pitchFamily="34" charset="0"/>
                <a:ea typeface="Microsoft JhengHei" pitchFamily="34" charset="-122"/>
                <a:cs typeface="Microsoft JhengHei" pitchFamily="34" charset="-120"/>
              </a:rPr>
              <a:t>靜宜大學蓋夏圖書館　</a:t>
            </a:r>
            <a:r>
              <a:rPr lang="en-US" sz="2933" b="1" dirty="0" err="1">
                <a:solidFill>
                  <a:srgbClr val="FFFFFF"/>
                </a:solidFill>
                <a:latin typeface="Microsoft JhengHei" pitchFamily="34" charset="0"/>
                <a:ea typeface="Microsoft JhengHei" pitchFamily="34" charset="-122"/>
                <a:cs typeface="Microsoft JhengHei" pitchFamily="34" charset="-120"/>
              </a:rPr>
              <a:t>館藏查詢系統（WebPAC</a:t>
            </a:r>
            <a:r>
              <a:rPr lang="en-US" sz="2933" b="1" dirty="0">
                <a:solidFill>
                  <a:srgbClr val="FFFFFF"/>
                </a:solidFill>
                <a:latin typeface="Microsoft JhengHei" pitchFamily="34" charset="0"/>
                <a:ea typeface="Microsoft JhengHei" pitchFamily="34" charset="-122"/>
                <a:cs typeface="Microsoft JhengHei" pitchFamily="34" charset="-120"/>
              </a:rPr>
              <a:t>）</a:t>
            </a:r>
            <a:endParaRPr lang="en-US" sz="2933" dirty="0"/>
          </a:p>
        </p:txBody>
      </p:sp>
      <p:sp>
        <p:nvSpPr>
          <p:cNvPr id="4" name="Shape 2"/>
          <p:cNvSpPr/>
          <p:nvPr/>
        </p:nvSpPr>
        <p:spPr>
          <a:xfrm>
            <a:off x="365760" y="1463040"/>
            <a:ext cx="11460480" cy="792480"/>
          </a:xfrm>
          <a:prstGeom prst="rect">
            <a:avLst/>
          </a:prstGeom>
          <a:solidFill>
            <a:srgbClr val="FFF3E0"/>
          </a:solidFill>
          <a:ln/>
        </p:spPr>
      </p:sp>
      <p:sp>
        <p:nvSpPr>
          <p:cNvPr id="5" name="Text 3"/>
          <p:cNvSpPr/>
          <p:nvPr/>
        </p:nvSpPr>
        <p:spPr>
          <a:xfrm>
            <a:off x="609600" y="1560576"/>
            <a:ext cx="10972800" cy="609600"/>
          </a:xfrm>
          <a:prstGeom prst="rect">
            <a:avLst/>
          </a:prstGeom>
          <a:noFill/>
          <a:ln/>
        </p:spPr>
        <p:txBody>
          <a:bodyPr wrap="square" rtlCol="0" anchor="ctr"/>
          <a:lstStyle/>
          <a:p>
            <a:r>
              <a:rPr lang="en-US" sz="1733" b="1" dirty="0">
                <a:solidFill>
                  <a:srgbClr val="5D4037"/>
                </a:solidFill>
                <a:latin typeface="Microsoft JhengHei" pitchFamily="34" charset="0"/>
                <a:ea typeface="Microsoft JhengHei" pitchFamily="34" charset="-122"/>
                <a:cs typeface="Microsoft JhengHei" pitchFamily="34" charset="-120"/>
              </a:rPr>
              <a:t>🌐  </a:t>
            </a:r>
            <a:r>
              <a:rPr lang="en-US" sz="1733" b="1" dirty="0">
                <a:solidFill>
                  <a:srgbClr val="5D4037"/>
                </a:solidFill>
                <a:latin typeface="Microsoft JhengHei" pitchFamily="34" charset="0"/>
                <a:ea typeface="Microsoft JhengHei" pitchFamily="34" charset="-122"/>
                <a:cs typeface="Microsoft JhengHei" pitchFamily="34" charset="-120"/>
                <a:hlinkClick r:id="rId3"/>
              </a:rPr>
              <a:t>https://library.pu.edu.tw</a:t>
            </a:r>
            <a:r>
              <a:rPr lang="zh-TW" altLang="en-US" sz="1733" b="1" dirty="0">
                <a:solidFill>
                  <a:srgbClr val="5D4037"/>
                </a:solidFill>
                <a:latin typeface="Microsoft JhengHei" pitchFamily="34" charset="0"/>
                <a:ea typeface="Microsoft JhengHei" pitchFamily="34" charset="-122"/>
                <a:cs typeface="Microsoft JhengHei" pitchFamily="34" charset="-120"/>
              </a:rPr>
              <a:t> </a:t>
            </a:r>
            <a:r>
              <a:rPr lang="en-US" sz="1733" b="1" dirty="0">
                <a:solidFill>
                  <a:srgbClr val="5D4037"/>
                </a:solidFill>
                <a:latin typeface="Microsoft JhengHei" pitchFamily="34" charset="0"/>
                <a:ea typeface="Microsoft JhengHei" pitchFamily="34" charset="-122"/>
                <a:cs typeface="Microsoft JhengHei" pitchFamily="34" charset="-120"/>
              </a:rPr>
              <a:t>  ｜  圖書館首頁 → </a:t>
            </a:r>
            <a:r>
              <a:rPr lang="zh-TW" altLang="en-US" sz="1733" b="1" dirty="0">
                <a:solidFill>
                  <a:srgbClr val="5D4037"/>
                </a:solidFill>
                <a:latin typeface="Microsoft JhengHei" pitchFamily="34" charset="0"/>
                <a:ea typeface="Microsoft JhengHei" pitchFamily="34" charset="-122"/>
                <a:cs typeface="Microsoft JhengHei" pitchFamily="34" charset="-120"/>
              </a:rPr>
              <a:t>資源查詢</a:t>
            </a:r>
            <a:r>
              <a:rPr lang="en-US" altLang="zh-TW" sz="1733" b="1" dirty="0">
                <a:solidFill>
                  <a:srgbClr val="5D4037"/>
                </a:solidFill>
                <a:latin typeface="Microsoft JhengHei" pitchFamily="34" charset="0"/>
                <a:ea typeface="Microsoft JhengHei" pitchFamily="34" charset="-122"/>
                <a:cs typeface="Microsoft JhengHei" pitchFamily="34" charset="-120"/>
              </a:rPr>
              <a:t>→ </a:t>
            </a:r>
            <a:r>
              <a:rPr lang="en-US" sz="1733" b="1" dirty="0" err="1">
                <a:solidFill>
                  <a:srgbClr val="5D4037"/>
                </a:solidFill>
                <a:latin typeface="Microsoft JhengHei" pitchFamily="34" charset="0"/>
                <a:ea typeface="Microsoft JhengHei" pitchFamily="34" charset="-122"/>
                <a:cs typeface="Microsoft JhengHei" pitchFamily="34" charset="-120"/>
              </a:rPr>
              <a:t>館藏查詢</a:t>
            </a:r>
            <a:r>
              <a:rPr lang="zh-TW" altLang="en-US" sz="1733" b="1" dirty="0">
                <a:solidFill>
                  <a:srgbClr val="5D4037"/>
                </a:solidFill>
                <a:latin typeface="Microsoft JhengHei" pitchFamily="34" charset="0"/>
                <a:ea typeface="Microsoft JhengHei" pitchFamily="34" charset="-122"/>
                <a:cs typeface="Microsoft JhengHei" pitchFamily="34" charset="-120"/>
              </a:rPr>
              <a:t>系統</a:t>
            </a:r>
            <a:endParaRPr lang="en-US" sz="1733" dirty="0"/>
          </a:p>
        </p:txBody>
      </p:sp>
      <p:sp>
        <p:nvSpPr>
          <p:cNvPr id="6" name="Shape 4"/>
          <p:cNvSpPr/>
          <p:nvPr/>
        </p:nvSpPr>
        <p:spPr>
          <a:xfrm>
            <a:off x="365760" y="2401824"/>
            <a:ext cx="11460480" cy="975360"/>
          </a:xfrm>
          <a:prstGeom prst="rect">
            <a:avLst/>
          </a:prstGeom>
          <a:solidFill>
            <a:srgbClr val="FFFFFF"/>
          </a:solidFill>
          <a:ln/>
          <a:effectLst>
            <a:outerShdw blurRad="63500" dist="25400" dir="8100000" algn="bl" rotWithShape="0">
              <a:srgbClr val="000000">
                <a:alpha val="12000"/>
              </a:srgbClr>
            </a:outerShdw>
          </a:effectLst>
        </p:spPr>
      </p:sp>
      <p:sp>
        <p:nvSpPr>
          <p:cNvPr id="7" name="Shape 5"/>
          <p:cNvSpPr/>
          <p:nvPr/>
        </p:nvSpPr>
        <p:spPr>
          <a:xfrm>
            <a:off x="365760" y="2401824"/>
            <a:ext cx="670560" cy="975360"/>
          </a:xfrm>
          <a:prstGeom prst="rect">
            <a:avLst/>
          </a:prstGeom>
          <a:solidFill>
            <a:srgbClr val="5D4037"/>
          </a:solidFill>
          <a:ln/>
        </p:spPr>
      </p:sp>
      <p:sp>
        <p:nvSpPr>
          <p:cNvPr id="8" name="Text 6"/>
          <p:cNvSpPr/>
          <p:nvPr/>
        </p:nvSpPr>
        <p:spPr>
          <a:xfrm>
            <a:off x="365760" y="2401824"/>
            <a:ext cx="670560" cy="975360"/>
          </a:xfrm>
          <a:prstGeom prst="rect">
            <a:avLst/>
          </a:prstGeom>
          <a:noFill/>
          <a:ln/>
        </p:spPr>
        <p:txBody>
          <a:bodyPr wrap="square" rtlCol="0" anchor="ctr"/>
          <a:lstStyle/>
          <a:p>
            <a:pPr algn="ct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9" name="Text 7"/>
          <p:cNvSpPr/>
          <p:nvPr/>
        </p:nvSpPr>
        <p:spPr>
          <a:xfrm>
            <a:off x="1219200" y="2499360"/>
            <a:ext cx="4267200" cy="426720"/>
          </a:xfrm>
          <a:prstGeom prst="rect">
            <a:avLst/>
          </a:prstGeom>
          <a:noFill/>
          <a:ln/>
        </p:spPr>
        <p:txBody>
          <a:bodyPr wrap="square" rtlCol="0" anchor="ctr"/>
          <a:lstStyle/>
          <a:p>
            <a:r>
              <a:rPr lang="en-US" sz="1733" b="1" dirty="0">
                <a:solidFill>
                  <a:srgbClr val="5D4037"/>
                </a:solidFill>
                <a:latin typeface="Microsoft JhengHei" pitchFamily="34" charset="0"/>
                <a:ea typeface="Microsoft JhengHei" pitchFamily="34" charset="-122"/>
                <a:cs typeface="Microsoft JhengHei" pitchFamily="34" charset="-120"/>
              </a:rPr>
              <a:t>選擇查詢欄位</a:t>
            </a:r>
            <a:endParaRPr lang="en-US" sz="1733" dirty="0"/>
          </a:p>
        </p:txBody>
      </p:sp>
      <p:sp>
        <p:nvSpPr>
          <p:cNvPr id="10" name="Text 8"/>
          <p:cNvSpPr/>
          <p:nvPr/>
        </p:nvSpPr>
        <p:spPr>
          <a:xfrm>
            <a:off x="1219200" y="2889504"/>
            <a:ext cx="10363200" cy="463296"/>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可選擇：書名、作者、主題詞、關鍵字、ISBN/ISSN 等</a:t>
            </a:r>
            <a:endParaRPr lang="en-US" sz="1467" dirty="0"/>
          </a:p>
        </p:txBody>
      </p:sp>
      <p:sp>
        <p:nvSpPr>
          <p:cNvPr id="11" name="Shape 9"/>
          <p:cNvSpPr/>
          <p:nvPr/>
        </p:nvSpPr>
        <p:spPr>
          <a:xfrm>
            <a:off x="365760" y="3499104"/>
            <a:ext cx="11460480" cy="975360"/>
          </a:xfrm>
          <a:prstGeom prst="rect">
            <a:avLst/>
          </a:prstGeom>
          <a:solidFill>
            <a:srgbClr val="FFFFFF"/>
          </a:solidFill>
          <a:ln/>
          <a:effectLst>
            <a:outerShdw blurRad="63500" dist="25400" dir="8100000" algn="bl" rotWithShape="0">
              <a:srgbClr val="000000">
                <a:alpha val="12000"/>
              </a:srgbClr>
            </a:outerShdw>
          </a:effectLst>
        </p:spPr>
      </p:sp>
      <p:sp>
        <p:nvSpPr>
          <p:cNvPr id="12" name="Shape 10"/>
          <p:cNvSpPr/>
          <p:nvPr/>
        </p:nvSpPr>
        <p:spPr>
          <a:xfrm>
            <a:off x="365760" y="3499104"/>
            <a:ext cx="670560" cy="975360"/>
          </a:xfrm>
          <a:prstGeom prst="rect">
            <a:avLst/>
          </a:prstGeom>
          <a:solidFill>
            <a:srgbClr val="5D4037"/>
          </a:solidFill>
          <a:ln/>
        </p:spPr>
      </p:sp>
      <p:sp>
        <p:nvSpPr>
          <p:cNvPr id="13" name="Text 11"/>
          <p:cNvSpPr/>
          <p:nvPr/>
        </p:nvSpPr>
        <p:spPr>
          <a:xfrm>
            <a:off x="365760" y="3499104"/>
            <a:ext cx="670560" cy="975360"/>
          </a:xfrm>
          <a:prstGeom prst="rect">
            <a:avLst/>
          </a:prstGeom>
          <a:noFill/>
          <a:ln/>
        </p:spPr>
        <p:txBody>
          <a:bodyPr wrap="square" rtlCol="0" anchor="ctr"/>
          <a:lstStyle/>
          <a:p>
            <a:pPr algn="ctr"/>
            <a:r>
              <a:rPr lang="en-US" sz="2400" b="1" dirty="0">
                <a:solidFill>
                  <a:srgbClr val="FFFFFF"/>
                </a:solidFill>
                <a:latin typeface="Calibri" pitchFamily="34" charset="0"/>
                <a:ea typeface="Calibri" pitchFamily="34" charset="-122"/>
                <a:cs typeface="Calibri" pitchFamily="34" charset="-120"/>
              </a:rPr>
              <a:t>2</a:t>
            </a:r>
            <a:endParaRPr lang="en-US" sz="2400" dirty="0"/>
          </a:p>
        </p:txBody>
      </p:sp>
      <p:sp>
        <p:nvSpPr>
          <p:cNvPr id="14" name="Text 12"/>
          <p:cNvSpPr/>
          <p:nvPr/>
        </p:nvSpPr>
        <p:spPr>
          <a:xfrm>
            <a:off x="1219200" y="3596640"/>
            <a:ext cx="4267200" cy="426720"/>
          </a:xfrm>
          <a:prstGeom prst="rect">
            <a:avLst/>
          </a:prstGeom>
          <a:noFill/>
          <a:ln/>
        </p:spPr>
        <p:txBody>
          <a:bodyPr wrap="square" rtlCol="0" anchor="ctr"/>
          <a:lstStyle/>
          <a:p>
            <a:r>
              <a:rPr lang="en-US" sz="1733" b="1" dirty="0">
                <a:solidFill>
                  <a:srgbClr val="5D4037"/>
                </a:solidFill>
                <a:latin typeface="Microsoft JhengHei" pitchFamily="34" charset="0"/>
                <a:ea typeface="Microsoft JhengHei" pitchFamily="34" charset="-122"/>
                <a:cs typeface="Microsoft JhengHei" pitchFamily="34" charset="-120"/>
              </a:rPr>
              <a:t>輸入檢索詞</a:t>
            </a:r>
            <a:endParaRPr lang="en-US" sz="1733" dirty="0"/>
          </a:p>
        </p:txBody>
      </p:sp>
      <p:sp>
        <p:nvSpPr>
          <p:cNvPr id="15" name="Text 13"/>
          <p:cNvSpPr/>
          <p:nvPr/>
        </p:nvSpPr>
        <p:spPr>
          <a:xfrm>
            <a:off x="1219200" y="3986784"/>
            <a:ext cx="10363200" cy="463296"/>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中文主題：生態旅遊、永續發展、死刑、人權</a:t>
            </a:r>
            <a:endParaRPr lang="en-US" sz="1467" dirty="0"/>
          </a:p>
          <a:p>
            <a:r>
              <a:rPr lang="en-US" sz="1467" dirty="0">
                <a:solidFill>
                  <a:srgbClr val="1A3A4A"/>
                </a:solidFill>
                <a:latin typeface="Microsoft JhengHei" pitchFamily="34" charset="0"/>
                <a:ea typeface="Microsoft JhengHei" pitchFamily="34" charset="-122"/>
                <a:cs typeface="Microsoft JhengHei" pitchFamily="34" charset="-120"/>
              </a:rPr>
              <a:t>英文主題：ecotourism, capital punishment, human rights</a:t>
            </a:r>
            <a:endParaRPr lang="en-US" sz="1467" dirty="0"/>
          </a:p>
        </p:txBody>
      </p:sp>
      <p:sp>
        <p:nvSpPr>
          <p:cNvPr id="16" name="Shape 14"/>
          <p:cNvSpPr/>
          <p:nvPr/>
        </p:nvSpPr>
        <p:spPr>
          <a:xfrm>
            <a:off x="365760" y="4596384"/>
            <a:ext cx="11460480" cy="975360"/>
          </a:xfrm>
          <a:prstGeom prst="rect">
            <a:avLst/>
          </a:prstGeom>
          <a:solidFill>
            <a:srgbClr val="FFFFFF"/>
          </a:solidFill>
          <a:ln/>
          <a:effectLst>
            <a:outerShdw blurRad="63500" dist="25400" dir="8100000" algn="bl" rotWithShape="0">
              <a:srgbClr val="000000">
                <a:alpha val="12000"/>
              </a:srgbClr>
            </a:outerShdw>
          </a:effectLst>
        </p:spPr>
      </p:sp>
      <p:sp>
        <p:nvSpPr>
          <p:cNvPr id="17" name="Shape 15"/>
          <p:cNvSpPr/>
          <p:nvPr/>
        </p:nvSpPr>
        <p:spPr>
          <a:xfrm>
            <a:off x="365760" y="4596384"/>
            <a:ext cx="670560" cy="975360"/>
          </a:xfrm>
          <a:prstGeom prst="rect">
            <a:avLst/>
          </a:prstGeom>
          <a:solidFill>
            <a:srgbClr val="5D4037"/>
          </a:solidFill>
          <a:ln/>
        </p:spPr>
      </p:sp>
      <p:sp>
        <p:nvSpPr>
          <p:cNvPr id="18" name="Text 16"/>
          <p:cNvSpPr/>
          <p:nvPr/>
        </p:nvSpPr>
        <p:spPr>
          <a:xfrm>
            <a:off x="365760" y="4596384"/>
            <a:ext cx="670560" cy="975360"/>
          </a:xfrm>
          <a:prstGeom prst="rect">
            <a:avLst/>
          </a:prstGeom>
          <a:noFill/>
          <a:ln/>
        </p:spPr>
        <p:txBody>
          <a:bodyPr wrap="square" rtlCol="0" anchor="ctr"/>
          <a:lstStyle/>
          <a:p>
            <a:pPr algn="ctr"/>
            <a:r>
              <a:rPr lang="en-US" sz="2400" b="1" dirty="0">
                <a:solidFill>
                  <a:srgbClr val="FFFFFF"/>
                </a:solidFill>
                <a:latin typeface="Calibri" pitchFamily="34" charset="0"/>
                <a:ea typeface="Calibri" pitchFamily="34" charset="-122"/>
                <a:cs typeface="Calibri" pitchFamily="34" charset="-120"/>
              </a:rPr>
              <a:t>3</a:t>
            </a:r>
            <a:endParaRPr lang="en-US" sz="2400" dirty="0"/>
          </a:p>
        </p:txBody>
      </p:sp>
      <p:sp>
        <p:nvSpPr>
          <p:cNvPr id="19" name="Text 17"/>
          <p:cNvSpPr/>
          <p:nvPr/>
        </p:nvSpPr>
        <p:spPr>
          <a:xfrm>
            <a:off x="1219200" y="4693920"/>
            <a:ext cx="4267200" cy="426720"/>
          </a:xfrm>
          <a:prstGeom prst="rect">
            <a:avLst/>
          </a:prstGeom>
          <a:noFill/>
          <a:ln/>
        </p:spPr>
        <p:txBody>
          <a:bodyPr wrap="square" rtlCol="0" anchor="ctr"/>
          <a:lstStyle/>
          <a:p>
            <a:r>
              <a:rPr lang="en-US" sz="1733" b="1" dirty="0">
                <a:solidFill>
                  <a:srgbClr val="5D4037"/>
                </a:solidFill>
                <a:latin typeface="Microsoft JhengHei" pitchFamily="34" charset="0"/>
                <a:ea typeface="Microsoft JhengHei" pitchFamily="34" charset="-122"/>
                <a:cs typeface="Microsoft JhengHei" pitchFamily="34" charset="-120"/>
              </a:rPr>
              <a:t>篩選與排序</a:t>
            </a:r>
            <a:endParaRPr lang="en-US" sz="1733" dirty="0"/>
          </a:p>
        </p:txBody>
      </p:sp>
      <p:sp>
        <p:nvSpPr>
          <p:cNvPr id="20" name="Text 18"/>
          <p:cNvSpPr/>
          <p:nvPr/>
        </p:nvSpPr>
        <p:spPr>
          <a:xfrm>
            <a:off x="1219200" y="5084064"/>
            <a:ext cx="10363200" cy="463296"/>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依出版年份（建議近10年）、館藏類型（書籍/期刊/電子資源）過濾</a:t>
            </a:r>
            <a:endParaRPr lang="en-US" sz="1467" dirty="0"/>
          </a:p>
        </p:txBody>
      </p:sp>
      <p:sp>
        <p:nvSpPr>
          <p:cNvPr id="21" name="Shape 19"/>
          <p:cNvSpPr/>
          <p:nvPr/>
        </p:nvSpPr>
        <p:spPr>
          <a:xfrm>
            <a:off x="365760" y="5693664"/>
            <a:ext cx="11460480" cy="975360"/>
          </a:xfrm>
          <a:prstGeom prst="rect">
            <a:avLst/>
          </a:prstGeom>
          <a:solidFill>
            <a:srgbClr val="FFFFFF"/>
          </a:solidFill>
          <a:ln/>
          <a:effectLst>
            <a:outerShdw blurRad="63500" dist="25400" dir="8100000" algn="bl" rotWithShape="0">
              <a:srgbClr val="000000">
                <a:alpha val="12000"/>
              </a:srgbClr>
            </a:outerShdw>
          </a:effectLst>
        </p:spPr>
      </p:sp>
      <p:sp>
        <p:nvSpPr>
          <p:cNvPr id="22" name="Shape 20"/>
          <p:cNvSpPr/>
          <p:nvPr/>
        </p:nvSpPr>
        <p:spPr>
          <a:xfrm>
            <a:off x="365760" y="5693664"/>
            <a:ext cx="670560" cy="975360"/>
          </a:xfrm>
          <a:prstGeom prst="rect">
            <a:avLst/>
          </a:prstGeom>
          <a:solidFill>
            <a:srgbClr val="5D4037"/>
          </a:solidFill>
          <a:ln/>
        </p:spPr>
      </p:sp>
      <p:sp>
        <p:nvSpPr>
          <p:cNvPr id="23" name="Text 21"/>
          <p:cNvSpPr/>
          <p:nvPr/>
        </p:nvSpPr>
        <p:spPr>
          <a:xfrm>
            <a:off x="365760" y="5693664"/>
            <a:ext cx="670560" cy="975360"/>
          </a:xfrm>
          <a:prstGeom prst="rect">
            <a:avLst/>
          </a:prstGeom>
          <a:noFill/>
          <a:ln/>
        </p:spPr>
        <p:txBody>
          <a:bodyPr wrap="square" rtlCol="0" anchor="ctr"/>
          <a:lstStyle/>
          <a:p>
            <a:pPr algn="ctr"/>
            <a:r>
              <a:rPr lang="en-US" sz="2400" b="1" dirty="0">
                <a:solidFill>
                  <a:srgbClr val="FFFFFF"/>
                </a:solidFill>
                <a:latin typeface="Calibri" pitchFamily="34" charset="0"/>
                <a:ea typeface="Calibri" pitchFamily="34" charset="-122"/>
                <a:cs typeface="Calibri" pitchFamily="34" charset="-120"/>
              </a:rPr>
              <a:t>4</a:t>
            </a:r>
            <a:endParaRPr lang="en-US" sz="2400" dirty="0"/>
          </a:p>
        </p:txBody>
      </p:sp>
      <p:sp>
        <p:nvSpPr>
          <p:cNvPr id="24" name="Text 22"/>
          <p:cNvSpPr/>
          <p:nvPr/>
        </p:nvSpPr>
        <p:spPr>
          <a:xfrm>
            <a:off x="1219200" y="5791200"/>
            <a:ext cx="4267200" cy="426720"/>
          </a:xfrm>
          <a:prstGeom prst="rect">
            <a:avLst/>
          </a:prstGeom>
          <a:noFill/>
          <a:ln/>
        </p:spPr>
        <p:txBody>
          <a:bodyPr wrap="square" rtlCol="0" anchor="ctr"/>
          <a:lstStyle/>
          <a:p>
            <a:r>
              <a:rPr lang="en-US" sz="1733" b="1" dirty="0">
                <a:solidFill>
                  <a:srgbClr val="5D4037"/>
                </a:solidFill>
                <a:latin typeface="Microsoft JhengHei" pitchFamily="34" charset="0"/>
                <a:ea typeface="Microsoft JhengHei" pitchFamily="34" charset="-122"/>
                <a:cs typeface="Microsoft JhengHei" pitchFamily="34" charset="-120"/>
              </a:rPr>
              <a:t>確認館藏狀態</a:t>
            </a:r>
            <a:endParaRPr lang="en-US" sz="1733" dirty="0"/>
          </a:p>
        </p:txBody>
      </p:sp>
      <p:sp>
        <p:nvSpPr>
          <p:cNvPr id="25" name="Text 23"/>
          <p:cNvSpPr/>
          <p:nvPr/>
        </p:nvSpPr>
        <p:spPr>
          <a:xfrm>
            <a:off x="1219200" y="6181344"/>
            <a:ext cx="10363200" cy="463296"/>
          </a:xfrm>
          <a:prstGeom prst="rect">
            <a:avLst/>
          </a:prstGeom>
          <a:noFill/>
          <a:ln/>
        </p:spPr>
        <p:txBody>
          <a:bodyPr wrap="square" rtlCol="0" anchor="ctr"/>
          <a:lstStyle/>
          <a:p>
            <a:r>
              <a:rPr lang="en-US" sz="1467" dirty="0">
                <a:solidFill>
                  <a:srgbClr val="1A3A4A"/>
                </a:solidFill>
                <a:latin typeface="Microsoft JhengHei" pitchFamily="34" charset="0"/>
                <a:ea typeface="Microsoft JhengHei" pitchFamily="34" charset="-122"/>
                <a:cs typeface="Microsoft JhengHei" pitchFamily="34" charset="-120"/>
              </a:rPr>
              <a:t>查看書籍是否在架上、電子書是否可線上閱讀、預約方式</a:t>
            </a:r>
            <a:endParaRPr lang="en-US" sz="1467" dirty="0"/>
          </a:p>
        </p:txBody>
      </p:sp>
      <p:sp>
        <p:nvSpPr>
          <p:cNvPr id="26" name="Shape 24"/>
          <p:cNvSpPr/>
          <p:nvPr/>
        </p:nvSpPr>
        <p:spPr>
          <a:xfrm>
            <a:off x="365760" y="6534912"/>
            <a:ext cx="11460480" cy="243840"/>
          </a:xfrm>
          <a:prstGeom prst="rect">
            <a:avLst/>
          </a:prstGeom>
          <a:solidFill>
            <a:schemeClr val="accent4">
              <a:lumMod val="60000"/>
              <a:lumOff val="40000"/>
              <a:alpha val="60000"/>
            </a:schemeClr>
          </a:solidFill>
          <a:ln/>
        </p:spPr>
        <p:txBody>
          <a:bodyPr/>
          <a:lstStyle/>
          <a:p>
            <a:endParaRPr lang="zh-TW" altLang="en-US" dirty="0"/>
          </a:p>
        </p:txBody>
      </p:sp>
      <p:sp>
        <p:nvSpPr>
          <p:cNvPr id="27" name="Text 25"/>
          <p:cNvSpPr/>
          <p:nvPr/>
        </p:nvSpPr>
        <p:spPr>
          <a:xfrm>
            <a:off x="5283200" y="6590700"/>
            <a:ext cx="5974080" cy="195072"/>
          </a:xfrm>
          <a:prstGeom prst="rect">
            <a:avLst/>
          </a:prstGeom>
          <a:noFill/>
          <a:ln/>
        </p:spPr>
        <p:txBody>
          <a:bodyPr wrap="square" rtlCol="0" anchor="ctr"/>
          <a:lstStyle/>
          <a:p>
            <a:r>
              <a:rPr lang="en-US" sz="1333" dirty="0">
                <a:solidFill>
                  <a:srgbClr val="1A3A4A"/>
                </a:solidFill>
                <a:latin typeface="Microsoft JhengHei" pitchFamily="34" charset="0"/>
                <a:ea typeface="Microsoft JhengHei" pitchFamily="34" charset="-122"/>
                <a:cs typeface="Microsoft JhengHei" pitchFamily="34" charset="-120"/>
              </a:rPr>
              <a:t>💡 館藏不足？可申請館際互借服務，或透過 HyRead / 電子資源取得全文</a:t>
            </a:r>
            <a:endParaRPr lang="en-US" sz="1333" dirty="0"/>
          </a:p>
        </p:txBody>
      </p:sp>
    </p:spTree>
    <p:extLst>
      <p:ext uri="{BB962C8B-B14F-4D97-AF65-F5344CB8AC3E}">
        <p14:creationId xmlns:p14="http://schemas.microsoft.com/office/powerpoint/2010/main" val="3820338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1775521" y="1628800"/>
            <a:ext cx="5104060" cy="3272635"/>
          </a:xfrm>
          <a:prstGeom prst="rect">
            <a:avLst/>
          </a:prstGeom>
          <a:ln>
            <a:solidFill>
              <a:schemeClr val="accent3"/>
            </a:solidFill>
          </a:ln>
        </p:spPr>
      </p:pic>
      <p:pic>
        <p:nvPicPr>
          <p:cNvPr id="4" name="圖片 3"/>
          <p:cNvPicPr>
            <a:picLocks noChangeAspect="1"/>
          </p:cNvPicPr>
          <p:nvPr/>
        </p:nvPicPr>
        <p:blipFill>
          <a:blip r:embed="rId3"/>
          <a:stretch>
            <a:fillRect/>
          </a:stretch>
        </p:blipFill>
        <p:spPr>
          <a:xfrm>
            <a:off x="2506128" y="1090079"/>
            <a:ext cx="7975947" cy="5877347"/>
          </a:xfrm>
          <a:prstGeom prst="rect">
            <a:avLst/>
          </a:prstGeom>
          <a:ln>
            <a:solidFill>
              <a:srgbClr val="7030A0"/>
            </a:solidFill>
          </a:ln>
        </p:spPr>
      </p:pic>
      <p:sp>
        <p:nvSpPr>
          <p:cNvPr id="5" name="矩形 4"/>
          <p:cNvSpPr/>
          <p:nvPr/>
        </p:nvSpPr>
        <p:spPr>
          <a:xfrm>
            <a:off x="2776572" y="-183825"/>
            <a:ext cx="8989829" cy="1200329"/>
          </a:xfrm>
          <a:prstGeom prst="rect">
            <a:avLst/>
          </a:prstGeom>
        </p:spPr>
        <p:txBody>
          <a:bodyPr wrap="square">
            <a:spAutoFit/>
          </a:bodyPr>
          <a:lstStyle/>
          <a:p>
            <a:r>
              <a:rPr lang="en-US" altLang="zh-TW" sz="2000" dirty="0">
                <a:solidFill>
                  <a:srgbClr val="7030A0"/>
                </a:solidFill>
                <a:latin typeface="Kozuka Mincho Pro H" panose="02020A00000000000000" pitchFamily="18" charset="-128"/>
                <a:ea typeface="Kozuka Mincho Pro H" panose="02020A00000000000000" pitchFamily="18" charset="-128"/>
              </a:rPr>
              <a:t/>
            </a:r>
            <a:br>
              <a:rPr lang="en-US" altLang="zh-TW" sz="2000" dirty="0">
                <a:solidFill>
                  <a:srgbClr val="7030A0"/>
                </a:solidFill>
                <a:latin typeface="Kozuka Mincho Pro H" panose="02020A00000000000000" pitchFamily="18" charset="-128"/>
                <a:ea typeface="Kozuka Mincho Pro H" panose="02020A00000000000000" pitchFamily="18" charset="-128"/>
              </a:rPr>
            </a:br>
            <a:r>
              <a:rPr lang="zh-TW" altLang="en-US" sz="3200" dirty="0">
                <a:solidFill>
                  <a:srgbClr val="7030A0"/>
                </a:solidFill>
                <a:latin typeface="Kozuka Mincho Pro H" panose="02020A00000000000000" pitchFamily="18" charset="-128"/>
                <a:ea typeface="Kozuka Mincho Pro H" panose="02020A00000000000000" pitchFamily="18" charset="-128"/>
              </a:rPr>
              <a:t>靜宜大學雲端書庫</a:t>
            </a:r>
            <a:r>
              <a:rPr lang="en-US" altLang="zh-TW" sz="3200" dirty="0">
                <a:solidFill>
                  <a:srgbClr val="7030A0"/>
                </a:solidFill>
                <a:latin typeface="Kozuka Mincho Pro H" panose="02020A00000000000000" pitchFamily="18" charset="-128"/>
                <a:ea typeface="Kozuka Mincho Pro H" panose="02020A00000000000000" pitchFamily="18" charset="-128"/>
              </a:rPr>
              <a:t>-</a:t>
            </a:r>
            <a:r>
              <a:rPr lang="zh-TW" altLang="en-US" sz="3200" dirty="0">
                <a:solidFill>
                  <a:srgbClr val="7030A0"/>
                </a:solidFill>
                <a:latin typeface="Kozuka Mincho Pro H" panose="02020A00000000000000" pitchFamily="18" charset="-128"/>
                <a:ea typeface="Kozuka Mincho Pro H" panose="02020A00000000000000" pitchFamily="18" charset="-128"/>
              </a:rPr>
              <a:t>電子書、雜誌、有聲書</a:t>
            </a:r>
            <a:endParaRPr lang="en-US" altLang="zh-TW" sz="3200" dirty="0">
              <a:solidFill>
                <a:srgbClr val="7030A0"/>
              </a:solidFill>
              <a:latin typeface="Kozuka Mincho Pro H" panose="02020A00000000000000" pitchFamily="18" charset="-128"/>
              <a:ea typeface="Kozuka Mincho Pro H" panose="02020A00000000000000" pitchFamily="18" charset="-128"/>
            </a:endParaRPr>
          </a:p>
          <a:p>
            <a:r>
              <a:rPr lang="en-US" altLang="zh-TW" sz="2000" dirty="0">
                <a:solidFill>
                  <a:srgbClr val="7030A0"/>
                </a:solidFill>
                <a:latin typeface="Kozuka Mincho Pro H" panose="02020A00000000000000" pitchFamily="18" charset="-128"/>
                <a:ea typeface="Kozuka Mincho Pro H" panose="02020A00000000000000" pitchFamily="18" charset="-128"/>
                <a:hlinkClick r:id="rId4"/>
              </a:rPr>
              <a:t>https://pu.ebook.hyread.com.tw/</a:t>
            </a:r>
            <a:r>
              <a:rPr lang="zh-TW" altLang="en-US" sz="2000" dirty="0">
                <a:solidFill>
                  <a:srgbClr val="7030A0"/>
                </a:solidFill>
                <a:latin typeface="Kozuka Mincho Pro H" panose="02020A00000000000000" pitchFamily="18" charset="-128"/>
                <a:ea typeface="Kozuka Mincho Pro H" panose="02020A00000000000000" pitchFamily="18" charset="-128"/>
              </a:rPr>
              <a:t> </a:t>
            </a:r>
          </a:p>
        </p:txBody>
      </p:sp>
      <p:sp>
        <p:nvSpPr>
          <p:cNvPr id="2" name="向上箭號圖說文字 1"/>
          <p:cNvSpPr/>
          <p:nvPr/>
        </p:nvSpPr>
        <p:spPr>
          <a:xfrm>
            <a:off x="5224601" y="1261967"/>
            <a:ext cx="1584176" cy="648072"/>
          </a:xfrm>
          <a:prstGeom prst="upArrowCallout">
            <a:avLst/>
          </a:prstGeom>
          <a:solidFill>
            <a:schemeClr val="accent4">
              <a:lumMod val="75000"/>
            </a:schemeClr>
          </a:solidFill>
          <a:ln w="444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a:solidFill>
                  <a:schemeClr val="bg1"/>
                </a:solidFill>
                <a:latin typeface="微軟正黑體" panose="020B0604030504040204" pitchFamily="34" charset="-120"/>
                <a:ea typeface="微軟正黑體" panose="020B0604030504040204" pitchFamily="34" charset="-120"/>
              </a:rPr>
              <a:t>E</a:t>
            </a:r>
            <a:r>
              <a:rPr lang="zh-TW" altLang="en-US" sz="1400" dirty="0">
                <a:solidFill>
                  <a:schemeClr val="bg1"/>
                </a:solidFill>
                <a:latin typeface="微軟正黑體" panose="020B0604030504040204" pitchFamily="34" charset="-120"/>
                <a:ea typeface="微軟正黑體" panose="020B0604030504040204" pitchFamily="34" charset="-120"/>
              </a:rPr>
              <a:t>校園帳密</a:t>
            </a:r>
          </a:p>
        </p:txBody>
      </p:sp>
    </p:spTree>
    <p:extLst>
      <p:ext uri="{BB962C8B-B14F-4D97-AF65-F5344CB8AC3E}">
        <p14:creationId xmlns:p14="http://schemas.microsoft.com/office/powerpoint/2010/main" val="104740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1"/>
          <p:cNvSpPr txBox="1">
            <a:spLocks noChangeArrowheads="1"/>
          </p:cNvSpPr>
          <p:nvPr/>
        </p:nvSpPr>
        <p:spPr bwMode="auto">
          <a:xfrm>
            <a:off x="4534286" y="3959533"/>
            <a:ext cx="7077447" cy="707886"/>
          </a:xfrm>
          <a:prstGeom prst="rect">
            <a:avLst/>
          </a:prstGeom>
          <a:noFill/>
          <a:ln w="9525">
            <a:noFill/>
            <a:miter lim="800000"/>
            <a:headEnd/>
            <a:tailEnd/>
          </a:ln>
        </p:spPr>
        <p:txBody>
          <a:bodyPr wrap="square">
            <a:spAutoFit/>
          </a:bodyPr>
          <a:lstStyle/>
          <a:p>
            <a:pPr algn="r"/>
            <a:r>
              <a:rPr lang="en-US" altLang="zh-TW" sz="4000" b="1" dirty="0">
                <a:solidFill>
                  <a:schemeClr val="tx1">
                    <a:lumMod val="75000"/>
                    <a:lumOff val="25000"/>
                  </a:schemeClr>
                </a:solidFill>
                <a:latin typeface="Arial" pitchFamily="34" charset="0"/>
                <a:ea typeface="맑은 고딕" pitchFamily="50" charset="-127"/>
                <a:cs typeface="Arial" pitchFamily="34" charset="0"/>
              </a:rPr>
              <a:t>Jumper</a:t>
            </a:r>
            <a:r>
              <a:rPr lang="zh-TW" altLang="en-US" sz="4000" b="1" dirty="0">
                <a:solidFill>
                  <a:schemeClr val="tx1">
                    <a:lumMod val="75000"/>
                    <a:lumOff val="25000"/>
                  </a:schemeClr>
                </a:solidFill>
                <a:latin typeface="Arial" pitchFamily="34" charset="0"/>
                <a:ea typeface="맑은 고딕" pitchFamily="50" charset="-127"/>
                <a:cs typeface="Arial" pitchFamily="34" charset="0"/>
              </a:rPr>
              <a:t>資源探索服務系統</a:t>
            </a:r>
          </a:p>
        </p:txBody>
      </p:sp>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9" name="Google Shape;717;p16"/>
          <p:cNvSpPr txBox="1">
            <a:spLocks/>
          </p:cNvSpPr>
          <p:nvPr/>
        </p:nvSpPr>
        <p:spPr>
          <a:xfrm>
            <a:off x="5784526" y="4925481"/>
            <a:ext cx="5603444" cy="47307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1pPr>
            <a:lvl2pPr marL="914400" marR="0" lvl="1"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2pPr>
            <a:lvl3pPr marL="1371600" marR="0" lvl="2"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3pPr>
            <a:lvl4pPr marL="1828800" marR="0" lvl="3"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4pPr>
            <a:lvl5pPr marL="2286000" marR="0" lvl="4"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5pPr>
            <a:lvl6pPr marL="2743200" marR="0" lvl="5"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6pPr>
            <a:lvl7pPr marL="3200400" marR="0" lvl="6"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7pPr>
            <a:lvl8pPr marL="3657600" marR="0" lvl="7" indent="-381000" algn="l" rtl="0">
              <a:lnSpc>
                <a:spcPct val="100000"/>
              </a:lnSpc>
              <a:spcBef>
                <a:spcPts val="1000"/>
              </a:spcBef>
              <a:spcAft>
                <a:spcPts val="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8pPr>
            <a:lvl9pPr marL="4114800" marR="0" lvl="8" indent="-381000" algn="l" rtl="0">
              <a:lnSpc>
                <a:spcPct val="100000"/>
              </a:lnSpc>
              <a:spcBef>
                <a:spcPts val="1000"/>
              </a:spcBef>
              <a:spcAft>
                <a:spcPts val="1000"/>
              </a:spcAft>
              <a:buClr>
                <a:schemeClr val="accent4"/>
              </a:buClr>
              <a:buSzPts val="2400"/>
              <a:buFont typeface="Roboto Condensed Light"/>
              <a:buChar char="▻"/>
              <a:defRPr sz="2400" b="0" i="0" u="none" strike="noStrike" cap="none">
                <a:solidFill>
                  <a:schemeClr val="dk1"/>
                </a:solidFill>
                <a:latin typeface="Roboto Condensed Light"/>
                <a:ea typeface="Roboto Condensed Light"/>
                <a:cs typeface="Roboto Condensed Light"/>
                <a:sym typeface="Roboto Condensed Light"/>
              </a:defRPr>
            </a:lvl9pPr>
          </a:lstStyle>
          <a:p>
            <a:pPr marL="101605" indent="0">
              <a:buClr>
                <a:srgbClr val="7085AA"/>
              </a:buClr>
              <a:buNone/>
            </a:pPr>
            <a:r>
              <a:rPr lang="zh-TW" altLang="en-US" dirty="0">
                <a:solidFill>
                  <a:srgbClr val="7085AA"/>
                </a:solidFill>
                <a:latin typeface="Quicksand" pitchFamily="2" charset="0"/>
                <a:ea typeface="微軟正黑體"/>
              </a:rPr>
              <a:t>校內外使用資料庫需登入</a:t>
            </a:r>
            <a:r>
              <a:rPr lang="en-US" altLang="zh-TW" dirty="0">
                <a:solidFill>
                  <a:srgbClr val="7085AA"/>
                </a:solidFill>
                <a:latin typeface="Quicksand" pitchFamily="2" charset="0"/>
                <a:ea typeface="微軟正黑體"/>
              </a:rPr>
              <a:t>Jumper</a:t>
            </a:r>
            <a:r>
              <a:rPr lang="zh-TW" altLang="en-US" dirty="0">
                <a:solidFill>
                  <a:srgbClr val="7085AA"/>
                </a:solidFill>
                <a:latin typeface="Quicksand" pitchFamily="2" charset="0"/>
                <a:ea typeface="微軟正黑體"/>
              </a:rPr>
              <a:t>資源探索服務，方可使用購買資源。</a:t>
            </a:r>
          </a:p>
          <a:p>
            <a:pPr marL="101605" indent="0">
              <a:buClr>
                <a:srgbClr val="7085AA"/>
              </a:buClr>
              <a:buNone/>
            </a:pPr>
            <a:endParaRPr lang="en-US" altLang="zh-TW" sz="3000" dirty="0">
              <a:solidFill>
                <a:srgbClr val="7085AA"/>
              </a:solidFill>
              <a:latin typeface="Quicksand" pitchFamily="2" charset="0"/>
              <a:ea typeface="微軟正黑體"/>
            </a:endParaRPr>
          </a:p>
        </p:txBody>
      </p:sp>
      <p:sp>
        <p:nvSpPr>
          <p:cNvPr id="6" name="Google Shape;978;p38"/>
          <p:cNvSpPr/>
          <p:nvPr/>
        </p:nvSpPr>
        <p:spPr>
          <a:xfrm>
            <a:off x="7470901" y="1799731"/>
            <a:ext cx="1001289" cy="1346463"/>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chemeClr val="dk1"/>
          </a:solidFill>
          <a:ln>
            <a:noFill/>
          </a:ln>
        </p:spPr>
        <p:txBody>
          <a:bodyPr spcFirstLastPara="1" wrap="square" lIns="91425" tIns="91425" rIns="91425" bIns="91425" anchor="ctr" anchorCtr="0">
            <a:noAutofit/>
          </a:bodyPr>
          <a:lstStyle/>
          <a:p>
            <a:endParaRPr sz="1400">
              <a:solidFill>
                <a:srgbClr val="273F68"/>
              </a:solidFill>
            </a:endParaRPr>
          </a:p>
        </p:txBody>
      </p:sp>
    </p:spTree>
    <p:extLst>
      <p:ext uri="{BB962C8B-B14F-4D97-AF65-F5344CB8AC3E}">
        <p14:creationId xmlns:p14="http://schemas.microsoft.com/office/powerpoint/2010/main" val="16360609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74"/>
        <p:cNvGrpSpPr/>
        <p:nvPr/>
      </p:nvGrpSpPr>
      <p:grpSpPr>
        <a:xfrm>
          <a:off x="0" y="0"/>
          <a:ext cx="0" cy="0"/>
          <a:chOff x="0" y="0"/>
          <a:chExt cx="0" cy="0"/>
        </a:xfrm>
      </p:grpSpPr>
      <p:graphicFrame>
        <p:nvGraphicFramePr>
          <p:cNvPr id="38" name="資料庫圖表 37"/>
          <p:cNvGraphicFramePr/>
          <p:nvPr>
            <p:extLst>
              <p:ext uri="{D42A27DB-BD31-4B8C-83A1-F6EECF244321}">
                <p14:modId xmlns:p14="http://schemas.microsoft.com/office/powerpoint/2010/main" val="3294279897"/>
              </p:ext>
            </p:extLst>
          </p:nvPr>
        </p:nvGraphicFramePr>
        <p:xfrm>
          <a:off x="1295224" y="1412577"/>
          <a:ext cx="9601552" cy="5280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 name="標題 1"/>
          <p:cNvSpPr txBox="1">
            <a:spLocks/>
          </p:cNvSpPr>
          <p:nvPr/>
        </p:nvSpPr>
        <p:spPr>
          <a:xfrm>
            <a:off x="0" y="356361"/>
            <a:ext cx="12192000" cy="105621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1pPr>
            <a:lvl2pPr marR="0" lvl="1"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2pPr>
            <a:lvl3pPr marR="0" lvl="2"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3pPr>
            <a:lvl4pPr marR="0" lvl="3"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4pPr>
            <a:lvl5pPr marR="0" lvl="4"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5pPr>
            <a:lvl6pPr marR="0" lvl="5"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6pPr>
            <a:lvl7pPr marR="0" lvl="6"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7pPr>
            <a:lvl8pPr marR="0" lvl="7"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8pPr>
            <a:lvl9pPr marR="0" lvl="8" algn="l" rtl="0" eaLnBrk="1" hangingPunct="1">
              <a:lnSpc>
                <a:spcPct val="100000"/>
              </a:lnSpc>
              <a:spcBef>
                <a:spcPts val="0"/>
              </a:spcBef>
              <a:spcAft>
                <a:spcPts val="0"/>
              </a:spcAft>
              <a:buClr>
                <a:schemeClr val="accent6"/>
              </a:buClr>
              <a:buSzPts val="3000"/>
              <a:buFont typeface="Josefin Sans"/>
              <a:buNone/>
              <a:defRPr sz="3000" b="1" i="0" u="none" strike="noStrike" cap="none">
                <a:solidFill>
                  <a:schemeClr val="accent6"/>
                </a:solidFill>
                <a:latin typeface="Josefin Sans"/>
                <a:ea typeface="Josefin Sans"/>
                <a:cs typeface="Josefin Sans"/>
                <a:sym typeface="Josefin Sans"/>
              </a:defRPr>
            </a:lvl9pPr>
          </a:lstStyle>
          <a:p>
            <a:r>
              <a:rPr lang="zh-TW" altLang="en-US" sz="4000">
                <a:latin typeface="+mn-ea"/>
                <a:ea typeface="+mn-ea"/>
              </a:rPr>
              <a:t>推薦資料庫</a:t>
            </a:r>
            <a:endParaRPr lang="zh-TW" altLang="en-US" sz="4000" dirty="0">
              <a:latin typeface="+mn-ea"/>
              <a:ea typeface="+mn-ea"/>
            </a:endParaRPr>
          </a:p>
        </p:txBody>
      </p:sp>
    </p:spTree>
    <p:extLst>
      <p:ext uri="{BB962C8B-B14F-4D97-AF65-F5344CB8AC3E}">
        <p14:creationId xmlns:p14="http://schemas.microsoft.com/office/powerpoint/2010/main" val="1885007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extLst>
              <p:ext uri="{D42A27DB-BD31-4B8C-83A1-F6EECF244321}">
                <p14:modId xmlns:p14="http://schemas.microsoft.com/office/powerpoint/2010/main" val="2263123912"/>
              </p:ext>
            </p:extLst>
          </p:nvPr>
        </p:nvGraphicFramePr>
        <p:xfrm>
          <a:off x="840284" y="784691"/>
          <a:ext cx="10381697" cy="51778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80427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3"/>
          <a:stretch>
            <a:fillRect/>
          </a:stretch>
        </p:blipFill>
        <p:spPr>
          <a:xfrm>
            <a:off x="442289" y="1610769"/>
            <a:ext cx="11415800" cy="4864563"/>
          </a:xfrm>
          <a:prstGeom prst="rect">
            <a:avLst/>
          </a:prstGeom>
        </p:spPr>
      </p:pic>
      <p:sp>
        <p:nvSpPr>
          <p:cNvPr id="7" name="矩形 6"/>
          <p:cNvSpPr/>
          <p:nvPr/>
        </p:nvSpPr>
        <p:spPr>
          <a:xfrm>
            <a:off x="8356523" y="1997739"/>
            <a:ext cx="864096" cy="43204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8" name="矩形 7"/>
          <p:cNvSpPr/>
          <p:nvPr/>
        </p:nvSpPr>
        <p:spPr>
          <a:xfrm>
            <a:off x="1157011" y="3083452"/>
            <a:ext cx="2073423" cy="4317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cxnSp>
        <p:nvCxnSpPr>
          <p:cNvPr id="9" name="直線單箭頭接點 8"/>
          <p:cNvCxnSpPr/>
          <p:nvPr/>
        </p:nvCxnSpPr>
        <p:spPr>
          <a:xfrm flipH="1">
            <a:off x="2838867" y="2313811"/>
            <a:ext cx="5428555" cy="102341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grpSp>
        <p:nvGrpSpPr>
          <p:cNvPr id="10" name="群組 9"/>
          <p:cNvGrpSpPr/>
          <p:nvPr/>
        </p:nvGrpSpPr>
        <p:grpSpPr>
          <a:xfrm>
            <a:off x="1014519" y="338172"/>
            <a:ext cx="10323336" cy="1206224"/>
            <a:chOff x="0" y="0"/>
            <a:chExt cx="7781497" cy="1204071"/>
          </a:xfrm>
        </p:grpSpPr>
        <p:sp>
          <p:nvSpPr>
            <p:cNvPr id="11" name="圓角矩形 10"/>
            <p:cNvSpPr/>
            <p:nvPr/>
          </p:nvSpPr>
          <p:spPr>
            <a:xfrm>
              <a:off x="0" y="0"/>
              <a:ext cx="7781497" cy="120407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2" name="圓角矩形 4"/>
            <p:cNvSpPr txBox="1"/>
            <p:nvPr/>
          </p:nvSpPr>
          <p:spPr>
            <a:xfrm>
              <a:off x="35266" y="35266"/>
              <a:ext cx="7710965" cy="11335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3840" tIns="243840" rIns="243840" bIns="243840" numCol="1" spcCol="1270" anchor="ctr" anchorCtr="0">
              <a:noAutofit/>
            </a:bodyPr>
            <a:lstStyle/>
            <a:p>
              <a:pPr algn="ctr" defTabSz="2844942">
                <a:lnSpc>
                  <a:spcPct val="90000"/>
                </a:lnSpc>
                <a:spcBef>
                  <a:spcPct val="0"/>
                </a:spcBef>
                <a:spcAft>
                  <a:spcPct val="35000"/>
                </a:spcAft>
              </a:pPr>
              <a:r>
                <a:rPr lang="en-US" altLang="zh-TW" sz="6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Jumper</a:t>
              </a:r>
              <a:r>
                <a:rPr lang="zh-TW" altLang="en-US" sz="6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資源探索服務系統</a:t>
              </a:r>
              <a:endParaRPr lang="zh-TW" altLang="zh-TW" sz="64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308152554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2626" y="345056"/>
            <a:ext cx="9135375" cy="6323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3535224" y="1587261"/>
            <a:ext cx="2845448" cy="448463"/>
          </a:xfrm>
          <a:prstGeom prst="rect">
            <a:avLst/>
          </a:prstGeom>
          <a:no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
        <p:nvSpPr>
          <p:cNvPr id="8" name="文字方塊 7"/>
          <p:cNvSpPr txBox="1"/>
          <p:nvPr/>
        </p:nvSpPr>
        <p:spPr>
          <a:xfrm>
            <a:off x="3535224" y="3151099"/>
            <a:ext cx="4967547" cy="954107"/>
          </a:xfrm>
          <a:prstGeom prst="rect">
            <a:avLst/>
          </a:prstGeom>
          <a:solidFill>
            <a:srgbClr val="6B859A"/>
          </a:solidFill>
          <a:ln>
            <a:noFill/>
          </a:ln>
        </p:spPr>
        <p:txBody>
          <a:bodyPr wrap="square" rtlCol="0">
            <a:spAutoFit/>
          </a:bodyPr>
          <a:lstStyle/>
          <a:p>
            <a:r>
              <a:rPr lang="zh-TW" altLang="en-US" sz="1400" dirty="0">
                <a:solidFill>
                  <a:schemeClr val="bg1"/>
                </a:solidFill>
                <a:latin typeface="Adobe 繁黑體 Std B" pitchFamily="34" charset="-120"/>
                <a:ea typeface="Adobe 繁黑體 Std B" pitchFamily="34" charset="-120"/>
              </a:rPr>
              <a:t>電子資源→查找資料庫名稱、期刊名稱</a:t>
            </a:r>
            <a:endParaRPr lang="en-US" altLang="zh-TW" sz="1400" dirty="0">
              <a:solidFill>
                <a:schemeClr val="bg1"/>
              </a:solidFill>
              <a:latin typeface="Adobe 繁黑體 Std B" pitchFamily="34" charset="-120"/>
              <a:ea typeface="Adobe 繁黑體 Std B" pitchFamily="34" charset="-120"/>
            </a:endParaRPr>
          </a:p>
          <a:p>
            <a:r>
              <a:rPr lang="zh-TW" altLang="en-US" sz="1400" dirty="0">
                <a:solidFill>
                  <a:schemeClr val="bg1"/>
                </a:solidFill>
                <a:latin typeface="Adobe 繁黑體 Std B" pitchFamily="34" charset="-120"/>
                <a:ea typeface="Adobe 繁黑體 Std B" pitchFamily="34" charset="-120"/>
              </a:rPr>
              <a:t>整合查詢→查找期刊篇名</a:t>
            </a:r>
            <a:endParaRPr lang="en-US" altLang="zh-TW" sz="1400" dirty="0">
              <a:solidFill>
                <a:schemeClr val="bg1"/>
              </a:solidFill>
              <a:latin typeface="Adobe 繁黑體 Std B" pitchFamily="34" charset="-120"/>
              <a:ea typeface="Adobe 繁黑體 Std B" pitchFamily="34" charset="-120"/>
            </a:endParaRPr>
          </a:p>
          <a:p>
            <a:r>
              <a:rPr lang="zh-TW" altLang="en-US" sz="1400" dirty="0">
                <a:solidFill>
                  <a:schemeClr val="bg1"/>
                </a:solidFill>
                <a:latin typeface="Adobe 繁黑體 Std B" pitchFamily="34" charset="-120"/>
                <a:ea typeface="Adobe 繁黑體 Std B" pitchFamily="34" charset="-120"/>
              </a:rPr>
              <a:t>館藏查詢→查詢本館館藏資料</a:t>
            </a:r>
            <a:endParaRPr lang="en-US" altLang="zh-TW" sz="1400" dirty="0">
              <a:solidFill>
                <a:schemeClr val="bg1"/>
              </a:solidFill>
              <a:latin typeface="Adobe 繁黑體 Std B" pitchFamily="34" charset="-120"/>
              <a:ea typeface="Adobe 繁黑體 Std B" pitchFamily="34" charset="-120"/>
            </a:endParaRPr>
          </a:p>
          <a:p>
            <a:r>
              <a:rPr lang="zh-TW" altLang="en-US" sz="1400" dirty="0">
                <a:solidFill>
                  <a:schemeClr val="bg1"/>
                </a:solidFill>
                <a:latin typeface="Adobe 繁黑體 Std B" pitchFamily="34" charset="-120"/>
                <a:ea typeface="Adobe 繁黑體 Std B" pitchFamily="34" charset="-120"/>
              </a:rPr>
              <a:t>電子書查詢→查找電子書名稱</a:t>
            </a:r>
            <a:endParaRPr lang="en-US" altLang="zh-TW" sz="1400" dirty="0">
              <a:solidFill>
                <a:schemeClr val="bg1"/>
              </a:solidFill>
              <a:latin typeface="Adobe 繁黑體 Std B" pitchFamily="34" charset="-120"/>
              <a:ea typeface="Adobe 繁黑體 Std B" pitchFamily="34" charset="-120"/>
            </a:endParaRP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2006" y="788431"/>
            <a:ext cx="2159660" cy="1919293"/>
          </a:xfrm>
          <a:prstGeom prst="rect">
            <a:avLst/>
          </a:prstGeom>
          <a:noFill/>
          <a:ln w="9525">
            <a:solidFill>
              <a:srgbClr val="FFC000"/>
            </a:solidFill>
            <a:miter lim="800000"/>
            <a:headEnd/>
            <a:tailEnd/>
          </a:ln>
          <a:extLst>
            <a:ext uri="{909E8E84-426E-40DD-AFC4-6F175D3DCCD1}">
              <a14:hiddenFill xmlns:a14="http://schemas.microsoft.com/office/drawing/2010/main">
                <a:solidFill>
                  <a:schemeClr val="accent1"/>
                </a:solidFill>
              </a14:hiddenFill>
            </a:ext>
          </a:extLst>
        </p:spPr>
      </p:pic>
      <p:sp>
        <p:nvSpPr>
          <p:cNvPr id="10" name="矩形 9"/>
          <p:cNvSpPr/>
          <p:nvPr/>
        </p:nvSpPr>
        <p:spPr>
          <a:xfrm>
            <a:off x="10046968" y="379147"/>
            <a:ext cx="558499" cy="448463"/>
          </a:xfrm>
          <a:prstGeom prst="rect">
            <a:avLst/>
          </a:prstGeom>
          <a:noFill/>
          <a:ln w="349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400"/>
          </a:p>
        </p:txBody>
      </p:sp>
    </p:spTree>
    <p:extLst>
      <p:ext uri="{BB962C8B-B14F-4D97-AF65-F5344CB8AC3E}">
        <p14:creationId xmlns:p14="http://schemas.microsoft.com/office/powerpoint/2010/main" val="1170703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10" name="矩形 9"/>
          <p:cNvSpPr/>
          <p:nvPr/>
        </p:nvSpPr>
        <p:spPr>
          <a:xfrm>
            <a:off x="5345809" y="3045360"/>
            <a:ext cx="6744023" cy="815288"/>
          </a:xfrm>
          <a:prstGeom prst="rect">
            <a:avLst/>
          </a:prstGeom>
        </p:spPr>
        <p:txBody>
          <a:bodyPr wrap="square">
            <a:spAutoFit/>
          </a:bodyPr>
          <a:lstStyle/>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電子期刊</a:t>
            </a:r>
            <a:endParaRPr lang="en-US" altLang="zh-TW"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p:txBody>
      </p:sp>
    </p:spTree>
    <p:extLst>
      <p:ext uri="{BB962C8B-B14F-4D97-AF65-F5344CB8AC3E}">
        <p14:creationId xmlns:p14="http://schemas.microsoft.com/office/powerpoint/2010/main" val="25953824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1"/>
          </p:nvPr>
        </p:nvSpPr>
        <p:spPr/>
        <p:txBody>
          <a:bodyPr/>
          <a:lstStyle/>
          <a:p>
            <a:pPr algn="r"/>
            <a:fld id="{00000000-1234-1234-1234-123412341234}" type="slidenum">
              <a:rPr lang="en" smtClean="0"/>
              <a:pPr algn="r"/>
              <a:t>34</a:t>
            </a:fld>
            <a:endParaRPr lang="en" dirty="0"/>
          </a:p>
        </p:txBody>
      </p:sp>
      <p:sp>
        <p:nvSpPr>
          <p:cNvPr id="5" name="標題 4"/>
          <p:cNvSpPr>
            <a:spLocks noGrp="1"/>
          </p:cNvSpPr>
          <p:nvPr>
            <p:ph type="title" idx="4294967295"/>
          </p:nvPr>
        </p:nvSpPr>
        <p:spPr>
          <a:xfrm>
            <a:off x="0" y="203692"/>
            <a:ext cx="7323138" cy="1433021"/>
          </a:xfrm>
          <a:prstGeom prst="rect">
            <a:avLst/>
          </a:prstGeom>
        </p:spPr>
        <p:txBody>
          <a:bodyPr wrap="square">
            <a:spAutoFit/>
          </a:bodyPr>
          <a:lstStyle/>
          <a:p>
            <a:pPr algn="ctr">
              <a:lnSpc>
                <a:spcPct val="105000"/>
              </a:lnSpc>
              <a:buClr>
                <a:srgbClr val="7085AA"/>
              </a:buClr>
              <a:buSzPts val="3600"/>
            </a:pPr>
            <a:r>
              <a:rPr lang="zh-TW" altLang="en-US"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中文電子期刊</a:t>
            </a:r>
            <a:endParaRPr lang="en-US" altLang="zh-TW" sz="2400"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a:p>
            <a:pPr algn="ctr">
              <a:lnSpc>
                <a:spcPct val="105000"/>
              </a:lnSpc>
              <a:buClr>
                <a:srgbClr val="7085AA"/>
              </a:buClr>
              <a:buSzPts val="3600"/>
            </a:pPr>
            <a:r>
              <a:rPr lang="zh-TW" altLang="en-US"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華藝線上圖書館</a:t>
            </a:r>
            <a:r>
              <a:rPr lang="en-US" altLang="zh-TW"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
            </a:r>
            <a:br>
              <a:rPr lang="en-US" altLang="zh-TW"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br>
            <a:r>
              <a:rPr lang="en-US" altLang="zh-TW"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a:t>
            </a:r>
            <a:r>
              <a:rPr lang="zh-TW" altLang="en-US"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中文電子期刊服</a:t>
            </a:r>
            <a:r>
              <a:rPr lang="en-US" altLang="zh-TW" sz="3200" dirty="0">
                <a:solidFill>
                  <a:schemeClr val="accent6">
                    <a:lumMod val="50000"/>
                  </a:scheme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CEPS)</a:t>
            </a:r>
          </a:p>
        </p:txBody>
      </p:sp>
      <p:pic>
        <p:nvPicPr>
          <p:cNvPr id="7" name="圖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36" y="0"/>
            <a:ext cx="1824349" cy="602036"/>
          </a:xfrm>
          <a:prstGeom prst="rect">
            <a:avLst/>
          </a:prstGeom>
        </p:spPr>
      </p:pic>
      <p:pic>
        <p:nvPicPr>
          <p:cNvPr id="8" name="圖片 7">
            <a:hlinkClick r:id="rId3"/>
            <a:extLst>
              <a:ext uri="{FF2B5EF4-FFF2-40B4-BE49-F238E27FC236}">
                <a16:creationId xmlns:a16="http://schemas.microsoft.com/office/drawing/2014/main" id="{3F0847BB-7E60-421D-B57C-EA499A3BFCBA}"/>
              </a:ext>
            </a:extLst>
          </p:cNvPr>
          <p:cNvPicPr>
            <a:picLocks noChangeAspect="1"/>
          </p:cNvPicPr>
          <p:nvPr/>
        </p:nvPicPr>
        <p:blipFill>
          <a:blip r:embed="rId4"/>
          <a:stretch>
            <a:fillRect/>
          </a:stretch>
        </p:blipFill>
        <p:spPr>
          <a:xfrm>
            <a:off x="760875" y="1586765"/>
            <a:ext cx="10193173" cy="5271235"/>
          </a:xfrm>
          <a:prstGeom prst="rect">
            <a:avLst/>
          </a:prstGeom>
        </p:spPr>
      </p:pic>
    </p:spTree>
    <p:extLst>
      <p:ext uri="{BB962C8B-B14F-4D97-AF65-F5344CB8AC3E}">
        <p14:creationId xmlns:p14="http://schemas.microsoft.com/office/powerpoint/2010/main" val="29117101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4768D5B5-41D6-4D93-A4E6-6B78FEAE0C33}"/>
              </a:ext>
            </a:extLst>
          </p:cNvPr>
          <p:cNvSpPr>
            <a:spLocks noGrp="1"/>
          </p:cNvSpPr>
          <p:nvPr>
            <p:ph type="ftr" sz="quarter" idx="17"/>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37D6AC9F-ED9C-45A1-85C0-48EE5EB801CB}"/>
              </a:ext>
            </a:extLst>
          </p:cNvPr>
          <p:cNvSpPr>
            <a:spLocks noGrp="1"/>
          </p:cNvSpPr>
          <p:nvPr>
            <p:ph type="sldNum" sz="quarter" idx="18"/>
          </p:nvPr>
        </p:nvSpPr>
        <p:spPr/>
        <p:txBody>
          <a:bodyPr/>
          <a:lstStyle/>
          <a:p>
            <a:fld id="{8699F50C-BE38-4BD0-BA84-9B090E1F2B9B}" type="slidenum">
              <a:rPr lang="en-US" altLang="zh-TW" noProof="0" smtClean="0"/>
              <a:pPr/>
              <a:t>35</a:t>
            </a:fld>
            <a:endParaRPr lang="zh-TW" altLang="en-US" noProof="0"/>
          </a:p>
        </p:txBody>
      </p:sp>
      <p:sp>
        <p:nvSpPr>
          <p:cNvPr id="4" name="標題 3">
            <a:extLst>
              <a:ext uri="{FF2B5EF4-FFF2-40B4-BE49-F238E27FC236}">
                <a16:creationId xmlns:a16="http://schemas.microsoft.com/office/drawing/2014/main" id="{C3B04DC9-32E5-40EA-ACD3-1FCF16FF1D91}"/>
              </a:ext>
            </a:extLst>
          </p:cNvPr>
          <p:cNvSpPr>
            <a:spLocks noGrp="1"/>
          </p:cNvSpPr>
          <p:nvPr>
            <p:ph type="title"/>
          </p:nvPr>
        </p:nvSpPr>
        <p:spPr/>
        <p:txBody>
          <a:bodyPr/>
          <a:lstStyle/>
          <a:p>
            <a:r>
              <a:rPr lang="zh-TW" altLang="en-US" dirty="0"/>
              <a:t>引用書目 </a:t>
            </a:r>
            <a:r>
              <a:rPr lang="en-US" altLang="zh-TW" dirty="0"/>
              <a:t>cite</a:t>
            </a:r>
            <a:endParaRPr lang="zh-TW" altLang="en-US" dirty="0"/>
          </a:p>
        </p:txBody>
      </p:sp>
      <p:pic>
        <p:nvPicPr>
          <p:cNvPr id="7" name="內容版面配置區 6">
            <a:extLst>
              <a:ext uri="{FF2B5EF4-FFF2-40B4-BE49-F238E27FC236}">
                <a16:creationId xmlns:a16="http://schemas.microsoft.com/office/drawing/2014/main" id="{D23596C5-E75B-46F0-BAAD-7BF74ECA4BC9}"/>
              </a:ext>
            </a:extLst>
          </p:cNvPr>
          <p:cNvPicPr>
            <a:picLocks noGrp="1" noChangeAspect="1"/>
          </p:cNvPicPr>
          <p:nvPr>
            <p:ph idx="1"/>
          </p:nvPr>
        </p:nvPicPr>
        <p:blipFill>
          <a:blip r:embed="rId2"/>
          <a:stretch>
            <a:fillRect/>
          </a:stretch>
        </p:blipFill>
        <p:spPr>
          <a:xfrm>
            <a:off x="518678" y="1440728"/>
            <a:ext cx="11368520" cy="5492933"/>
          </a:xfrm>
        </p:spPr>
      </p:pic>
      <p:sp>
        <p:nvSpPr>
          <p:cNvPr id="8" name="矩形 7">
            <a:extLst>
              <a:ext uri="{FF2B5EF4-FFF2-40B4-BE49-F238E27FC236}">
                <a16:creationId xmlns:a16="http://schemas.microsoft.com/office/drawing/2014/main" id="{1E3EEC33-A5A6-488A-A8F5-671ACA8E4003}"/>
              </a:ext>
            </a:extLst>
          </p:cNvPr>
          <p:cNvSpPr/>
          <p:nvPr/>
        </p:nvSpPr>
        <p:spPr>
          <a:xfrm>
            <a:off x="3168072" y="3947049"/>
            <a:ext cx="701964" cy="4802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a:extLst>
              <a:ext uri="{FF2B5EF4-FFF2-40B4-BE49-F238E27FC236}">
                <a16:creationId xmlns:a16="http://schemas.microsoft.com/office/drawing/2014/main" id="{9D5DC63B-94CC-4DF4-99F0-93E51828D454}"/>
              </a:ext>
            </a:extLst>
          </p:cNvPr>
          <p:cNvPicPr>
            <a:picLocks noChangeAspect="1"/>
          </p:cNvPicPr>
          <p:nvPr/>
        </p:nvPicPr>
        <p:blipFill>
          <a:blip r:embed="rId3"/>
          <a:stretch>
            <a:fillRect/>
          </a:stretch>
        </p:blipFill>
        <p:spPr>
          <a:xfrm>
            <a:off x="5106455" y="2093388"/>
            <a:ext cx="5544324" cy="4667901"/>
          </a:xfrm>
          <a:prstGeom prst="rect">
            <a:avLst/>
          </a:prstGeom>
        </p:spPr>
      </p:pic>
      <p:sp>
        <p:nvSpPr>
          <p:cNvPr id="9" name="矩形 8"/>
          <p:cNvSpPr/>
          <p:nvPr/>
        </p:nvSpPr>
        <p:spPr>
          <a:xfrm>
            <a:off x="5341434" y="3579541"/>
            <a:ext cx="1628078" cy="367508"/>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6619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lgn="r"/>
            <a:fld id="{00000000-1234-1234-1234-123412341234}" type="slidenum">
              <a:rPr lang="en" smtClean="0"/>
              <a:pPr algn="r"/>
              <a:t>36</a:t>
            </a:fld>
            <a:endParaRPr lang="en"/>
          </a:p>
        </p:txBody>
      </p:sp>
      <p:pic>
        <p:nvPicPr>
          <p:cNvPr id="5" name="圖片 4"/>
          <p:cNvPicPr>
            <a:picLocks noChangeAspect="1"/>
          </p:cNvPicPr>
          <p:nvPr/>
        </p:nvPicPr>
        <p:blipFill>
          <a:blip r:embed="rId2"/>
          <a:stretch>
            <a:fillRect/>
          </a:stretch>
        </p:blipFill>
        <p:spPr>
          <a:xfrm>
            <a:off x="1575592" y="233860"/>
            <a:ext cx="9571379" cy="6487615"/>
          </a:xfrm>
          <a:prstGeom prst="rect">
            <a:avLst/>
          </a:prstGeom>
        </p:spPr>
      </p:pic>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4796" y="6255965"/>
            <a:ext cx="1824349" cy="602036"/>
          </a:xfrm>
          <a:prstGeom prst="rect">
            <a:avLst/>
          </a:prstGeom>
        </p:spPr>
      </p:pic>
    </p:spTree>
    <p:extLst>
      <p:ext uri="{BB962C8B-B14F-4D97-AF65-F5344CB8AC3E}">
        <p14:creationId xmlns:p14="http://schemas.microsoft.com/office/powerpoint/2010/main" val="22099315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5" name="矩形 4"/>
          <p:cNvSpPr/>
          <p:nvPr/>
        </p:nvSpPr>
        <p:spPr>
          <a:xfrm>
            <a:off x="5637292" y="3292150"/>
            <a:ext cx="5814392" cy="1978683"/>
          </a:xfrm>
          <a:prstGeom prst="rect">
            <a:avLst/>
          </a:prstGeom>
        </p:spPr>
        <p:txBody>
          <a:bodyPr wrap="square">
            <a:spAutoFit/>
          </a:bodyPr>
          <a:lstStyle/>
          <a:p>
            <a:pPr lvl="0" algn="ctr">
              <a:lnSpc>
                <a:spcPct val="105000"/>
              </a:lnSpc>
              <a:buClr>
                <a:srgbClr val="7085AA"/>
              </a:buClr>
              <a:buSzPts val="3600"/>
            </a:pPr>
            <a:r>
              <a:rPr lang="zh-TW" altLang="en-US"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西文電子期刊</a:t>
            </a:r>
            <a:endParaRPr lang="en-US" altLang="zh-TW"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a:p>
            <a:pPr algn="ctr">
              <a:lnSpc>
                <a:spcPct val="105000"/>
              </a:lnSpc>
              <a:buClr>
                <a:srgbClr val="7085AA"/>
              </a:buClr>
              <a:buSzPts val="3600"/>
            </a:pPr>
            <a:r>
              <a:rPr lang="en-US" altLang="zh-TW"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EBSCOHost</a:t>
            </a:r>
          </a:p>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全文資料庫</a:t>
            </a:r>
          </a:p>
        </p:txBody>
      </p:sp>
    </p:spTree>
    <p:extLst>
      <p:ext uri="{BB962C8B-B14F-4D97-AF65-F5344CB8AC3E}">
        <p14:creationId xmlns:p14="http://schemas.microsoft.com/office/powerpoint/2010/main" val="29899152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p:txBody>
          <a:bodyPr/>
          <a:lstStyle/>
          <a:p>
            <a:pPr algn="r"/>
            <a:fld id="{00000000-1234-1234-1234-123412341234}" type="slidenum">
              <a:rPr lang="en" smtClean="0"/>
              <a:pPr algn="r"/>
              <a:t>38</a:t>
            </a:fld>
            <a:endParaRPr lang="en"/>
          </a:p>
        </p:txBody>
      </p:sp>
      <p:sp>
        <p:nvSpPr>
          <p:cNvPr id="4" name="標題 3"/>
          <p:cNvSpPr>
            <a:spLocks noGrp="1"/>
          </p:cNvSpPr>
          <p:nvPr>
            <p:ph type="title" idx="4294967295"/>
          </p:nvPr>
        </p:nvSpPr>
        <p:spPr>
          <a:xfrm>
            <a:off x="789922" y="244566"/>
            <a:ext cx="7323137" cy="1020763"/>
          </a:xfrm>
        </p:spPr>
        <p:txBody>
          <a:bodyPr/>
          <a:lstStyle/>
          <a:p>
            <a:r>
              <a:rPr lang="en-US" altLang="zh-TW" dirty="0">
                <a:hlinkClick r:id="rId2"/>
              </a:rPr>
              <a:t>EBSCOHost </a:t>
            </a:r>
            <a:r>
              <a:rPr lang="zh-TW" altLang="en-US" dirty="0">
                <a:hlinkClick r:id="rId2"/>
              </a:rPr>
              <a:t>系列資料庫</a:t>
            </a:r>
            <a:endParaRPr lang="zh-TW" altLang="en-US" dirty="0"/>
          </a:p>
        </p:txBody>
      </p:sp>
      <p:pic>
        <p:nvPicPr>
          <p:cNvPr id="3" name="圖片 2"/>
          <p:cNvPicPr>
            <a:picLocks noChangeAspect="1"/>
          </p:cNvPicPr>
          <p:nvPr/>
        </p:nvPicPr>
        <p:blipFill>
          <a:blip r:embed="rId3"/>
          <a:stretch>
            <a:fillRect/>
          </a:stretch>
        </p:blipFill>
        <p:spPr>
          <a:xfrm>
            <a:off x="-1" y="1820616"/>
            <a:ext cx="12192001" cy="4627484"/>
          </a:xfrm>
          <a:prstGeom prst="rect">
            <a:avLst/>
          </a:prstGeom>
        </p:spPr>
      </p:pic>
      <p:sp>
        <p:nvSpPr>
          <p:cNvPr id="5" name="矩形 4"/>
          <p:cNvSpPr/>
          <p:nvPr/>
        </p:nvSpPr>
        <p:spPr>
          <a:xfrm>
            <a:off x="9605818" y="3971636"/>
            <a:ext cx="1394691" cy="4525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a:blip r:embed="rId4"/>
          <a:stretch>
            <a:fillRect/>
          </a:stretch>
        </p:blipFill>
        <p:spPr>
          <a:xfrm>
            <a:off x="82625" y="1723255"/>
            <a:ext cx="12026747" cy="5689227"/>
          </a:xfrm>
          <a:prstGeom prst="rect">
            <a:avLst/>
          </a:prstGeom>
        </p:spPr>
      </p:pic>
      <p:sp>
        <p:nvSpPr>
          <p:cNvPr id="8" name="矩形 7"/>
          <p:cNvSpPr/>
          <p:nvPr/>
        </p:nvSpPr>
        <p:spPr>
          <a:xfrm>
            <a:off x="3272010" y="3029639"/>
            <a:ext cx="7326217" cy="1104719"/>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10"/>
          <p:cNvSpPr/>
          <p:nvPr/>
        </p:nvSpPr>
        <p:spPr>
          <a:xfrm>
            <a:off x="82625" y="4424219"/>
            <a:ext cx="2484305" cy="2988263"/>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2" name="圖片 11"/>
          <p:cNvPicPr>
            <a:picLocks noChangeAspect="1"/>
          </p:cNvPicPr>
          <p:nvPr/>
        </p:nvPicPr>
        <p:blipFill>
          <a:blip r:embed="rId5"/>
          <a:stretch>
            <a:fillRect/>
          </a:stretch>
        </p:blipFill>
        <p:spPr>
          <a:xfrm>
            <a:off x="2743199" y="4452167"/>
            <a:ext cx="9851411" cy="3105245"/>
          </a:xfrm>
          <a:prstGeom prst="rect">
            <a:avLst/>
          </a:prstGeom>
        </p:spPr>
      </p:pic>
      <p:sp>
        <p:nvSpPr>
          <p:cNvPr id="13" name="矩形 12"/>
          <p:cNvSpPr/>
          <p:nvPr/>
        </p:nvSpPr>
        <p:spPr>
          <a:xfrm>
            <a:off x="7227065" y="6962660"/>
            <a:ext cx="1123721" cy="449822"/>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5" name="圖片 14"/>
          <p:cNvPicPr>
            <a:picLocks noChangeAspect="1"/>
          </p:cNvPicPr>
          <p:nvPr/>
        </p:nvPicPr>
        <p:blipFill>
          <a:blip r:embed="rId6"/>
          <a:stretch>
            <a:fillRect/>
          </a:stretch>
        </p:blipFill>
        <p:spPr>
          <a:xfrm>
            <a:off x="3272010" y="3417907"/>
            <a:ext cx="8364117" cy="4153480"/>
          </a:xfrm>
          <a:prstGeom prst="rect">
            <a:avLst/>
          </a:prstGeom>
        </p:spPr>
      </p:pic>
    </p:spTree>
    <p:extLst>
      <p:ext uri="{BB962C8B-B14F-4D97-AF65-F5344CB8AC3E}">
        <p14:creationId xmlns:p14="http://schemas.microsoft.com/office/powerpoint/2010/main" val="391794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arn(inVertical)">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animBg="1"/>
      <p:bldP spid="11"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7ABBA974-232F-4CB0-9CE6-49E5777875F7}"/>
              </a:ext>
            </a:extLst>
          </p:cNvPr>
          <p:cNvSpPr>
            <a:spLocks noGrp="1"/>
          </p:cNvSpPr>
          <p:nvPr>
            <p:ph type="ftr" sz="quarter" idx="17"/>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70987407-6132-4CB7-8CCD-173376865BD1}"/>
              </a:ext>
            </a:extLst>
          </p:cNvPr>
          <p:cNvSpPr>
            <a:spLocks noGrp="1"/>
          </p:cNvSpPr>
          <p:nvPr>
            <p:ph type="sldNum" sz="quarter" idx="18"/>
          </p:nvPr>
        </p:nvSpPr>
        <p:spPr/>
        <p:txBody>
          <a:bodyPr/>
          <a:lstStyle/>
          <a:p>
            <a:fld id="{8699F50C-BE38-4BD0-BA84-9B090E1F2B9B}" type="slidenum">
              <a:rPr lang="en-US" altLang="zh-TW" noProof="0" smtClean="0"/>
              <a:pPr/>
              <a:t>39</a:t>
            </a:fld>
            <a:endParaRPr lang="zh-TW" altLang="en-US" noProof="0"/>
          </a:p>
        </p:txBody>
      </p:sp>
      <p:sp>
        <p:nvSpPr>
          <p:cNvPr id="4" name="標題 3">
            <a:extLst>
              <a:ext uri="{FF2B5EF4-FFF2-40B4-BE49-F238E27FC236}">
                <a16:creationId xmlns:a16="http://schemas.microsoft.com/office/drawing/2014/main" id="{E686AF58-4FAF-4DF6-95DF-59064516799A}"/>
              </a:ext>
            </a:extLst>
          </p:cNvPr>
          <p:cNvSpPr>
            <a:spLocks noGrp="1"/>
          </p:cNvSpPr>
          <p:nvPr>
            <p:ph type="title"/>
          </p:nvPr>
        </p:nvSpPr>
        <p:spPr/>
        <p:txBody>
          <a:bodyPr/>
          <a:lstStyle/>
          <a:p>
            <a:r>
              <a:rPr lang="zh-TW" altLang="en-US" dirty="0"/>
              <a:t>引用書目 </a:t>
            </a:r>
            <a:r>
              <a:rPr lang="en-US" altLang="zh-TW" dirty="0"/>
              <a:t>cite</a:t>
            </a:r>
            <a:endParaRPr lang="zh-TW" altLang="en-US" dirty="0"/>
          </a:p>
        </p:txBody>
      </p:sp>
      <p:pic>
        <p:nvPicPr>
          <p:cNvPr id="7" name="內容版面配置區 6">
            <a:extLst>
              <a:ext uri="{FF2B5EF4-FFF2-40B4-BE49-F238E27FC236}">
                <a16:creationId xmlns:a16="http://schemas.microsoft.com/office/drawing/2014/main" id="{E68F7449-828B-4F3A-A7C6-28F28ABDF240}"/>
              </a:ext>
            </a:extLst>
          </p:cNvPr>
          <p:cNvPicPr>
            <a:picLocks noGrp="1" noChangeAspect="1"/>
          </p:cNvPicPr>
          <p:nvPr>
            <p:ph idx="1"/>
          </p:nvPr>
        </p:nvPicPr>
        <p:blipFill>
          <a:blip r:embed="rId2"/>
          <a:stretch>
            <a:fillRect/>
          </a:stretch>
        </p:blipFill>
        <p:spPr>
          <a:xfrm>
            <a:off x="1052203" y="1671638"/>
            <a:ext cx="9768506" cy="4505325"/>
          </a:xfrm>
        </p:spPr>
      </p:pic>
      <p:sp>
        <p:nvSpPr>
          <p:cNvPr id="8" name="矩形 7">
            <a:extLst>
              <a:ext uri="{FF2B5EF4-FFF2-40B4-BE49-F238E27FC236}">
                <a16:creationId xmlns:a16="http://schemas.microsoft.com/office/drawing/2014/main" id="{C94705C1-5AA1-489A-849A-6AA9D0CA8500}"/>
              </a:ext>
            </a:extLst>
          </p:cNvPr>
          <p:cNvSpPr/>
          <p:nvPr/>
        </p:nvSpPr>
        <p:spPr>
          <a:xfrm>
            <a:off x="8266545" y="2401455"/>
            <a:ext cx="286328" cy="48029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 name="圖片 9">
            <a:extLst>
              <a:ext uri="{FF2B5EF4-FFF2-40B4-BE49-F238E27FC236}">
                <a16:creationId xmlns:a16="http://schemas.microsoft.com/office/drawing/2014/main" id="{C702EEAA-5905-4CD2-AAFB-2983284BD5CE}"/>
              </a:ext>
            </a:extLst>
          </p:cNvPr>
          <p:cNvPicPr>
            <a:picLocks noChangeAspect="1"/>
          </p:cNvPicPr>
          <p:nvPr/>
        </p:nvPicPr>
        <p:blipFill rotWithShape="1">
          <a:blip r:embed="rId3"/>
          <a:srcRect l="34166" t="7503" r="32197" b="9150"/>
          <a:stretch/>
        </p:blipFill>
        <p:spPr>
          <a:xfrm>
            <a:off x="3637727" y="2032000"/>
            <a:ext cx="4100945" cy="4913745"/>
          </a:xfrm>
          <a:prstGeom prst="rect">
            <a:avLst/>
          </a:prstGeom>
        </p:spPr>
      </p:pic>
    </p:spTree>
    <p:extLst>
      <p:ext uri="{BB962C8B-B14F-4D97-AF65-F5344CB8AC3E}">
        <p14:creationId xmlns:p14="http://schemas.microsoft.com/office/powerpoint/2010/main" val="712734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09"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5" name="矩形 4"/>
          <p:cNvSpPr/>
          <p:nvPr/>
        </p:nvSpPr>
        <p:spPr>
          <a:xfrm>
            <a:off x="5637292" y="3292150"/>
            <a:ext cx="5814392" cy="1255728"/>
          </a:xfrm>
          <a:prstGeom prst="rect">
            <a:avLst/>
          </a:prstGeom>
        </p:spPr>
        <p:txBody>
          <a:bodyPr wrap="square">
            <a:spAutoFit/>
          </a:bodyPr>
          <a:lstStyle/>
          <a:p>
            <a:pPr lvl="0" algn="ctr">
              <a:lnSpc>
                <a:spcPct val="105000"/>
              </a:lnSpc>
              <a:buClr>
                <a:srgbClr val="7085AA"/>
              </a:buClr>
              <a:buSzPts val="3600"/>
            </a:pPr>
            <a:r>
              <a:rPr lang="zh-TW" altLang="en-US"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西文電子期刊</a:t>
            </a:r>
            <a:endParaRPr lang="en-US" altLang="zh-TW" sz="2400" b="1" dirty="0">
              <a:solidFill>
                <a:srgbClr val="4BD1DD"/>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a:p>
            <a:pPr algn="ctr">
              <a:lnSpc>
                <a:spcPct val="105000"/>
              </a:lnSpc>
              <a:buClr>
                <a:srgbClr val="7085AA"/>
              </a:buClr>
              <a:buSzPts val="3600"/>
            </a:pPr>
            <a:r>
              <a:rPr lang="en-US" altLang="zh-TW" sz="4800" b="1" dirty="0" err="1" smtClean="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Scopus+Scopus</a:t>
            </a:r>
            <a:r>
              <a:rPr lang="en-US" altLang="zh-TW" sz="4800" b="1" dirty="0" smtClean="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 AI</a:t>
            </a:r>
            <a:endPar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p:txBody>
      </p:sp>
    </p:spTree>
    <p:extLst>
      <p:ext uri="{BB962C8B-B14F-4D97-AF65-F5344CB8AC3E}">
        <p14:creationId xmlns:p14="http://schemas.microsoft.com/office/powerpoint/2010/main" val="27741808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a:extLst>
              <a:ext uri="{FF2B5EF4-FFF2-40B4-BE49-F238E27FC236}">
                <a16:creationId xmlns:a16="http://schemas.microsoft.com/office/drawing/2014/main" id="{9575B972-E1D7-4D45-AEE8-B9D33D305B94}"/>
              </a:ext>
            </a:extLst>
          </p:cNvPr>
          <p:cNvSpPr>
            <a:spLocks noGrp="1"/>
          </p:cNvSpPr>
          <p:nvPr>
            <p:ph type="title"/>
          </p:nvPr>
        </p:nvSpPr>
        <p:spPr/>
        <p:txBody>
          <a:bodyPr>
            <a:normAutofit/>
          </a:bodyPr>
          <a:lstStyle/>
          <a:p>
            <a:pPr algn="l"/>
            <a:r>
              <a:rPr lang="en-US" altLang="zh-TW" sz="3200" dirty="0">
                <a:latin typeface="+mn-ea"/>
                <a:ea typeface="+mn-ea"/>
              </a:rPr>
              <a:t>Scopus</a:t>
            </a:r>
            <a:r>
              <a:rPr lang="zh-TW" altLang="en-US" sz="3200" dirty="0">
                <a:latin typeface="+mn-ea"/>
                <a:ea typeface="+mn-ea"/>
              </a:rPr>
              <a:t>引用文獻資料庫</a:t>
            </a:r>
            <a:r>
              <a:rPr lang="en-US" altLang="zh-TW" sz="3200" dirty="0">
                <a:latin typeface="+mn-ea"/>
                <a:ea typeface="+mn-ea"/>
              </a:rPr>
              <a:t>-</a:t>
            </a:r>
            <a:r>
              <a:rPr lang="zh-TW" altLang="en-US" sz="3200" dirty="0">
                <a:latin typeface="+mn-ea"/>
                <a:ea typeface="+mn-ea"/>
              </a:rPr>
              <a:t>查文章被引用次數</a:t>
            </a:r>
            <a:r>
              <a:rPr lang="en-US" altLang="zh-TW" sz="2400" dirty="0">
                <a:latin typeface="+mn-ea"/>
                <a:ea typeface="+mn-ea"/>
              </a:rPr>
              <a:t/>
            </a:r>
            <a:br>
              <a:rPr lang="en-US" altLang="zh-TW" sz="2400" dirty="0">
                <a:latin typeface="+mn-ea"/>
                <a:ea typeface="+mn-ea"/>
              </a:rPr>
            </a:br>
            <a:r>
              <a:rPr lang="zh-TW" altLang="en-US" sz="1800" dirty="0">
                <a:latin typeface="+mn-ea"/>
                <a:ea typeface="+mn-ea"/>
              </a:rPr>
              <a:t>新增一項功能，</a:t>
            </a:r>
            <a:r>
              <a:rPr lang="en-US" altLang="zh-TW" sz="1800" dirty="0">
                <a:latin typeface="+mn-ea"/>
                <a:ea typeface="+mn-ea"/>
              </a:rPr>
              <a:t>AI Query Builder beta</a:t>
            </a:r>
            <a:r>
              <a:rPr lang="zh-TW" altLang="en-US" sz="1800" dirty="0">
                <a:latin typeface="+mn-ea"/>
                <a:ea typeface="+mn-ea"/>
              </a:rPr>
              <a:t>版，</a:t>
            </a:r>
            <a:r>
              <a:rPr lang="en-US" altLang="zh-TW" sz="1800" dirty="0">
                <a:latin typeface="+mn-ea"/>
                <a:ea typeface="+mn-ea"/>
              </a:rPr>
              <a:t>&lt;AI</a:t>
            </a:r>
            <a:r>
              <a:rPr lang="zh-TW" altLang="en-US" sz="1800" dirty="0">
                <a:latin typeface="+mn-ea"/>
                <a:ea typeface="+mn-ea"/>
              </a:rPr>
              <a:t>查詢詞產生器</a:t>
            </a:r>
            <a:r>
              <a:rPr lang="en-US" altLang="zh-TW" sz="1800" dirty="0">
                <a:latin typeface="+mn-ea"/>
                <a:ea typeface="+mn-ea"/>
              </a:rPr>
              <a:t>&gt;</a:t>
            </a:r>
            <a:r>
              <a:rPr lang="zh-TW" altLang="en-US" sz="1800" dirty="0">
                <a:latin typeface="+mn-ea"/>
                <a:ea typeface="+mn-ea"/>
              </a:rPr>
              <a:t>，可以輸入自然語言，</a:t>
            </a:r>
            <a:r>
              <a:rPr lang="en-US" altLang="zh-TW" sz="1800" dirty="0">
                <a:latin typeface="+mn-ea"/>
                <a:ea typeface="+mn-ea"/>
              </a:rPr>
              <a:t>AI</a:t>
            </a:r>
            <a:r>
              <a:rPr lang="zh-TW" altLang="en-US" sz="1800" dirty="0">
                <a:latin typeface="+mn-ea"/>
                <a:ea typeface="+mn-ea"/>
              </a:rPr>
              <a:t>輔助產生中英文檢索關鍵詞。</a:t>
            </a:r>
            <a:endParaRPr lang="zh-TW" altLang="en-US" sz="1800" dirty="0"/>
          </a:p>
        </p:txBody>
      </p:sp>
      <p:sp>
        <p:nvSpPr>
          <p:cNvPr id="2" name="頁尾版面配置區 1">
            <a:extLst>
              <a:ext uri="{FF2B5EF4-FFF2-40B4-BE49-F238E27FC236}">
                <a16:creationId xmlns:a16="http://schemas.microsoft.com/office/drawing/2014/main" id="{6B3553C2-DD0E-47F4-8E01-B9812FF92455}"/>
              </a:ext>
            </a:extLst>
          </p:cNvPr>
          <p:cNvSpPr>
            <a:spLocks noGrp="1"/>
          </p:cNvSpPr>
          <p:nvPr>
            <p:ph type="ftr" sz="quarter" idx="4294967295"/>
          </p:nvPr>
        </p:nvSpPr>
        <p:spPr>
          <a:xfrm>
            <a:off x="0" y="6356350"/>
            <a:ext cx="4114800" cy="365125"/>
          </a:xfrm>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E1F0ACC7-5314-47F1-92ED-35FC6892397E}"/>
              </a:ext>
            </a:extLst>
          </p:cNvPr>
          <p:cNvSpPr>
            <a:spLocks noGrp="1"/>
          </p:cNvSpPr>
          <p:nvPr>
            <p:ph type="sldNum" sz="quarter" idx="4294967295"/>
          </p:nvPr>
        </p:nvSpPr>
        <p:spPr>
          <a:xfrm>
            <a:off x="11452225" y="6356350"/>
            <a:ext cx="739775" cy="365125"/>
          </a:xfrm>
        </p:spPr>
        <p:txBody>
          <a:bodyPr/>
          <a:lstStyle/>
          <a:p>
            <a:fld id="{8699F50C-BE38-4BD0-BA84-9B090E1F2B9B}" type="slidenum">
              <a:rPr lang="en-US" altLang="zh-TW" noProof="0" smtClean="0"/>
              <a:pPr/>
              <a:t>41</a:t>
            </a:fld>
            <a:endParaRPr lang="zh-TW" altLang="en-US" noProof="0"/>
          </a:p>
        </p:txBody>
      </p:sp>
      <p:sp>
        <p:nvSpPr>
          <p:cNvPr id="4" name="標題 1">
            <a:extLst>
              <a:ext uri="{FF2B5EF4-FFF2-40B4-BE49-F238E27FC236}">
                <a16:creationId xmlns:a16="http://schemas.microsoft.com/office/drawing/2014/main" id="{904C9EA5-D283-4FDB-B5B6-A2E2E6B5294C}"/>
              </a:ext>
            </a:extLst>
          </p:cNvPr>
          <p:cNvSpPr txBox="1">
            <a:spLocks/>
          </p:cNvSpPr>
          <p:nvPr/>
        </p:nvSpPr>
        <p:spPr>
          <a:xfrm>
            <a:off x="785090" y="247777"/>
            <a:ext cx="11757891" cy="1157177"/>
          </a:xfrm>
          <a:prstGeom prst="rect">
            <a:avLst/>
          </a:prstGeom>
        </p:spPr>
        <p:txBody>
          <a:bodyPr spcFirstLastPara="1" vert="horz" wrap="square" lIns="0" tIns="0" rIns="0" bIns="0" rtlCol="0" anchor="b" anchorCtr="0">
            <a:noAutofit/>
          </a:bodyPr>
          <a:lstStyle>
            <a:lvl1pPr algn="l" defTabSz="914400" rtl="0" eaLnBrk="1" latinLnBrk="0" hangingPunct="1">
              <a:lnSpc>
                <a:spcPct val="90000"/>
              </a:lnSpc>
              <a:spcBef>
                <a:spcPct val="0"/>
              </a:spcBef>
              <a:buNone/>
              <a:defRPr lang="en-IN" sz="4400" b="1" kern="1200">
                <a:solidFill>
                  <a:schemeClr val="accent1"/>
                </a:solidFill>
                <a:latin typeface="Microsoft JhengHei UI" panose="020B0604030504040204" pitchFamily="34" charset="-120"/>
                <a:ea typeface="Microsoft JhengHei UI" panose="020B0604030504040204" pitchFamily="34" charset="-120"/>
                <a:cs typeface="+mj-cs"/>
              </a:defRPr>
            </a:lvl1pPr>
          </a:lstStyle>
          <a:p>
            <a:endParaRPr lang="zh-TW" altLang="en-US" sz="1600" dirty="0">
              <a:latin typeface="+mn-ea"/>
              <a:ea typeface="+mn-ea"/>
            </a:endParaRPr>
          </a:p>
        </p:txBody>
      </p:sp>
      <p:pic>
        <p:nvPicPr>
          <p:cNvPr id="6" name="圖片 5"/>
          <p:cNvPicPr>
            <a:picLocks noChangeAspect="1"/>
          </p:cNvPicPr>
          <p:nvPr/>
        </p:nvPicPr>
        <p:blipFill>
          <a:blip r:embed="rId2"/>
          <a:stretch>
            <a:fillRect/>
          </a:stretch>
        </p:blipFill>
        <p:spPr>
          <a:xfrm>
            <a:off x="165253" y="1613931"/>
            <a:ext cx="11769829" cy="4742419"/>
          </a:xfrm>
          <a:prstGeom prst="rect">
            <a:avLst/>
          </a:prstGeom>
        </p:spPr>
      </p:pic>
      <p:sp>
        <p:nvSpPr>
          <p:cNvPr id="10" name="矩形 9"/>
          <p:cNvSpPr/>
          <p:nvPr/>
        </p:nvSpPr>
        <p:spPr>
          <a:xfrm>
            <a:off x="2522863" y="3294043"/>
            <a:ext cx="1509310" cy="39660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flipH="1">
            <a:off x="4032173" y="3360719"/>
            <a:ext cx="2082188" cy="369332"/>
          </a:xfrm>
          <a:prstGeom prst="rect">
            <a:avLst/>
          </a:prstGeom>
          <a:noFill/>
        </p:spPr>
        <p:txBody>
          <a:bodyPr wrap="square" rtlCol="0">
            <a:spAutoFit/>
          </a:bodyPr>
          <a:lstStyle/>
          <a:p>
            <a:r>
              <a:rPr lang="zh-TW" altLang="en-US" dirty="0" smtClean="0">
                <a:solidFill>
                  <a:srgbClr val="FF0000"/>
                </a:solidFill>
              </a:rPr>
              <a:t>自然語言檢索</a:t>
            </a:r>
            <a:endParaRPr lang="zh-TW" altLang="en-US" dirty="0">
              <a:solidFill>
                <a:srgbClr val="FF0000"/>
              </a:solidFill>
            </a:endParaRPr>
          </a:p>
        </p:txBody>
      </p:sp>
      <p:sp>
        <p:nvSpPr>
          <p:cNvPr id="15" name="矩形 14"/>
          <p:cNvSpPr/>
          <p:nvPr/>
        </p:nvSpPr>
        <p:spPr>
          <a:xfrm>
            <a:off x="10168570" y="1751682"/>
            <a:ext cx="1112702" cy="297455"/>
          </a:xfrm>
          <a:prstGeom prst="rect">
            <a:avLst/>
          </a:prstGeom>
          <a:solidFill>
            <a:srgbClr val="FFFF00">
              <a:alpha val="30196"/>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10366872" y="2119614"/>
            <a:ext cx="800219" cy="276999"/>
          </a:xfrm>
          <a:prstGeom prst="rect">
            <a:avLst/>
          </a:prstGeom>
          <a:noFill/>
        </p:spPr>
        <p:txBody>
          <a:bodyPr wrap="none" rtlCol="0">
            <a:spAutoFit/>
          </a:bodyPr>
          <a:lstStyle/>
          <a:p>
            <a:r>
              <a:rPr lang="zh-TW" altLang="en-US" sz="1200" dirty="0" smtClean="0">
                <a:solidFill>
                  <a:srgbClr val="FF0000"/>
                </a:solidFill>
              </a:rPr>
              <a:t>註冊帳號</a:t>
            </a:r>
            <a:endParaRPr lang="zh-TW" altLang="en-US" sz="1200" dirty="0">
              <a:solidFill>
                <a:srgbClr val="FF0000"/>
              </a:solidFill>
            </a:endParaRPr>
          </a:p>
        </p:txBody>
      </p:sp>
      <p:pic>
        <p:nvPicPr>
          <p:cNvPr id="17" name="圖片 16"/>
          <p:cNvPicPr>
            <a:picLocks noChangeAspect="1"/>
          </p:cNvPicPr>
          <p:nvPr/>
        </p:nvPicPr>
        <p:blipFill>
          <a:blip r:embed="rId3"/>
          <a:stretch>
            <a:fillRect/>
          </a:stretch>
        </p:blipFill>
        <p:spPr>
          <a:xfrm>
            <a:off x="732676" y="1323681"/>
            <a:ext cx="10726647" cy="4210638"/>
          </a:xfrm>
          <a:prstGeom prst="rect">
            <a:avLst/>
          </a:prstGeom>
        </p:spPr>
      </p:pic>
      <p:pic>
        <p:nvPicPr>
          <p:cNvPr id="18" name="圖片 17"/>
          <p:cNvPicPr>
            <a:picLocks noChangeAspect="1"/>
          </p:cNvPicPr>
          <p:nvPr/>
        </p:nvPicPr>
        <p:blipFill>
          <a:blip r:embed="rId4"/>
          <a:stretch>
            <a:fillRect/>
          </a:stretch>
        </p:blipFill>
        <p:spPr>
          <a:xfrm>
            <a:off x="789834" y="1133154"/>
            <a:ext cx="10612331" cy="4591691"/>
          </a:xfrm>
          <a:prstGeom prst="rect">
            <a:avLst/>
          </a:prstGeom>
        </p:spPr>
      </p:pic>
      <p:pic>
        <p:nvPicPr>
          <p:cNvPr id="19" name="圖片 18"/>
          <p:cNvPicPr>
            <a:picLocks noChangeAspect="1"/>
          </p:cNvPicPr>
          <p:nvPr/>
        </p:nvPicPr>
        <p:blipFill>
          <a:blip r:embed="rId5"/>
          <a:stretch>
            <a:fillRect/>
          </a:stretch>
        </p:blipFill>
        <p:spPr>
          <a:xfrm>
            <a:off x="-529562" y="-505374"/>
            <a:ext cx="13251124" cy="7868748"/>
          </a:xfrm>
          <a:prstGeom prst="rect">
            <a:avLst/>
          </a:prstGeom>
        </p:spPr>
      </p:pic>
    </p:spTree>
    <p:extLst>
      <p:ext uri="{BB962C8B-B14F-4D97-AF65-F5344CB8AC3E}">
        <p14:creationId xmlns:p14="http://schemas.microsoft.com/office/powerpoint/2010/main" val="421297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10" grpId="0" animBg="1"/>
      <p:bldP spid="12" grpId="0"/>
      <p:bldP spid="15" grpId="0" animBg="1"/>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4587C2F-F18E-49AD-A031-3247972416E5}"/>
              </a:ext>
            </a:extLst>
          </p:cNvPr>
          <p:cNvSpPr>
            <a:spLocks noGrp="1"/>
          </p:cNvSpPr>
          <p:nvPr>
            <p:ph type="title"/>
          </p:nvPr>
        </p:nvSpPr>
        <p:spPr>
          <a:xfrm>
            <a:off x="691321" y="581890"/>
            <a:ext cx="11156122" cy="762000"/>
          </a:xfrm>
        </p:spPr>
        <p:txBody>
          <a:bodyPr>
            <a:normAutofit/>
          </a:bodyPr>
          <a:lstStyle/>
          <a:p>
            <a:r>
              <a:rPr lang="en-US" altLang="zh-TW" dirty="0">
                <a:hlinkClick r:id="rId2"/>
              </a:rPr>
              <a:t>Scopus + Scopus AI </a:t>
            </a:r>
            <a:r>
              <a:rPr lang="zh-TW" altLang="en-US" dirty="0">
                <a:hlinkClick r:id="rId2"/>
              </a:rPr>
              <a:t>引用文獻索引資料庫</a:t>
            </a:r>
            <a:endParaRPr lang="zh-TW" altLang="en-US" dirty="0"/>
          </a:p>
        </p:txBody>
      </p:sp>
      <p:sp>
        <p:nvSpPr>
          <p:cNvPr id="3" name="文字版面配置區 2">
            <a:extLst>
              <a:ext uri="{FF2B5EF4-FFF2-40B4-BE49-F238E27FC236}">
                <a16:creationId xmlns:a16="http://schemas.microsoft.com/office/drawing/2014/main" id="{18140CA4-0A0B-45C9-82CC-4CA3F406A0F5}"/>
              </a:ext>
            </a:extLst>
          </p:cNvPr>
          <p:cNvSpPr>
            <a:spLocks noGrp="1"/>
          </p:cNvSpPr>
          <p:nvPr>
            <p:ph type="body" idx="1"/>
          </p:nvPr>
        </p:nvSpPr>
        <p:spPr/>
        <p:txBody>
          <a:bodyPr/>
          <a:lstStyle/>
          <a:p>
            <a:endParaRPr lang="zh-TW" altLang="en-US"/>
          </a:p>
        </p:txBody>
      </p:sp>
      <p:pic>
        <p:nvPicPr>
          <p:cNvPr id="5" name="圖片 4">
            <a:extLst>
              <a:ext uri="{FF2B5EF4-FFF2-40B4-BE49-F238E27FC236}">
                <a16:creationId xmlns:a16="http://schemas.microsoft.com/office/drawing/2014/main" id="{92A130CF-5E4E-4465-98FA-3CCFDC72DC9B}"/>
              </a:ext>
            </a:extLst>
          </p:cNvPr>
          <p:cNvPicPr>
            <a:picLocks noChangeAspect="1"/>
          </p:cNvPicPr>
          <p:nvPr/>
        </p:nvPicPr>
        <p:blipFill>
          <a:blip r:embed="rId3"/>
          <a:stretch>
            <a:fillRect/>
          </a:stretch>
        </p:blipFill>
        <p:spPr>
          <a:xfrm>
            <a:off x="196027" y="2069432"/>
            <a:ext cx="11799947" cy="4788568"/>
          </a:xfrm>
          <a:prstGeom prst="rect">
            <a:avLst/>
          </a:prstGeom>
        </p:spPr>
      </p:pic>
      <p:sp>
        <p:nvSpPr>
          <p:cNvPr id="7" name="矩形 6">
            <a:extLst>
              <a:ext uri="{FF2B5EF4-FFF2-40B4-BE49-F238E27FC236}">
                <a16:creationId xmlns:a16="http://schemas.microsoft.com/office/drawing/2014/main" id="{A6EDB5C5-C3E1-4A90-B9C1-613D0D25B9AB}"/>
              </a:ext>
            </a:extLst>
          </p:cNvPr>
          <p:cNvSpPr/>
          <p:nvPr/>
        </p:nvSpPr>
        <p:spPr>
          <a:xfrm>
            <a:off x="6269381" y="4081669"/>
            <a:ext cx="2052984" cy="35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Tree>
    <p:extLst>
      <p:ext uri="{BB962C8B-B14F-4D97-AF65-F5344CB8AC3E}">
        <p14:creationId xmlns:p14="http://schemas.microsoft.com/office/powerpoint/2010/main" val="3304450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7866CE-98B9-4717-A08E-822513DFE22A}"/>
              </a:ext>
            </a:extLst>
          </p:cNvPr>
          <p:cNvSpPr>
            <a:spLocks noGrp="1"/>
          </p:cNvSpPr>
          <p:nvPr>
            <p:ph type="title"/>
          </p:nvPr>
        </p:nvSpPr>
        <p:spPr>
          <a:xfrm>
            <a:off x="788505" y="529956"/>
            <a:ext cx="10961756" cy="762000"/>
          </a:xfrm>
        </p:spPr>
        <p:txBody>
          <a:bodyPr>
            <a:normAutofit/>
          </a:bodyPr>
          <a:lstStyle/>
          <a:p>
            <a:r>
              <a:rPr lang="en-US" altLang="zh-TW" dirty="0"/>
              <a:t>Scopus + Scopus AI </a:t>
            </a:r>
            <a:r>
              <a:rPr lang="zh-TW" altLang="en-US" dirty="0"/>
              <a:t>引用文獻索引資料庫</a:t>
            </a:r>
          </a:p>
        </p:txBody>
      </p:sp>
      <p:sp>
        <p:nvSpPr>
          <p:cNvPr id="3" name="文字版面配置區 2">
            <a:extLst>
              <a:ext uri="{FF2B5EF4-FFF2-40B4-BE49-F238E27FC236}">
                <a16:creationId xmlns:a16="http://schemas.microsoft.com/office/drawing/2014/main" id="{5080868E-31BA-4B45-B066-801F599D263B}"/>
              </a:ext>
            </a:extLst>
          </p:cNvPr>
          <p:cNvSpPr>
            <a:spLocks noGrp="1"/>
          </p:cNvSpPr>
          <p:nvPr>
            <p:ph type="body" idx="1"/>
          </p:nvPr>
        </p:nvSpPr>
        <p:spPr/>
        <p:txBody>
          <a:bodyPr/>
          <a:lstStyle/>
          <a:p>
            <a:endParaRPr lang="zh-TW" altLang="en-US"/>
          </a:p>
        </p:txBody>
      </p:sp>
      <p:pic>
        <p:nvPicPr>
          <p:cNvPr id="5" name="圖片 4">
            <a:hlinkClick r:id="rId2"/>
            <a:extLst>
              <a:ext uri="{FF2B5EF4-FFF2-40B4-BE49-F238E27FC236}">
                <a16:creationId xmlns:a16="http://schemas.microsoft.com/office/drawing/2014/main" id="{7CD81664-2101-4420-8237-7599C8577B65}"/>
              </a:ext>
            </a:extLst>
          </p:cNvPr>
          <p:cNvPicPr>
            <a:picLocks noChangeAspect="1"/>
          </p:cNvPicPr>
          <p:nvPr/>
        </p:nvPicPr>
        <p:blipFill>
          <a:blip r:embed="rId3"/>
          <a:stretch>
            <a:fillRect/>
          </a:stretch>
        </p:blipFill>
        <p:spPr>
          <a:xfrm>
            <a:off x="397988" y="1526809"/>
            <a:ext cx="11742789" cy="5480815"/>
          </a:xfrm>
          <a:prstGeom prst="rect">
            <a:avLst/>
          </a:prstGeom>
        </p:spPr>
      </p:pic>
      <p:sp>
        <p:nvSpPr>
          <p:cNvPr id="6" name="矩形 5">
            <a:extLst>
              <a:ext uri="{FF2B5EF4-FFF2-40B4-BE49-F238E27FC236}">
                <a16:creationId xmlns:a16="http://schemas.microsoft.com/office/drawing/2014/main" id="{76516B7E-437C-404A-B320-5FC5344EE7D2}"/>
              </a:ext>
            </a:extLst>
          </p:cNvPr>
          <p:cNvSpPr/>
          <p:nvPr/>
        </p:nvSpPr>
        <p:spPr>
          <a:xfrm>
            <a:off x="2420731" y="4267217"/>
            <a:ext cx="1554921" cy="3357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Tree>
    <p:extLst>
      <p:ext uri="{BB962C8B-B14F-4D97-AF65-F5344CB8AC3E}">
        <p14:creationId xmlns:p14="http://schemas.microsoft.com/office/powerpoint/2010/main" val="226778784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3A489B-F4D5-48C4-938B-7A28C46D248E}"/>
              </a:ext>
            </a:extLst>
          </p:cNvPr>
          <p:cNvSpPr>
            <a:spLocks noGrp="1"/>
          </p:cNvSpPr>
          <p:nvPr>
            <p:ph type="title"/>
          </p:nvPr>
        </p:nvSpPr>
        <p:spPr/>
        <p:txBody>
          <a:bodyPr>
            <a:normAutofit/>
          </a:bodyPr>
          <a:lstStyle/>
          <a:p>
            <a:endParaRPr lang="zh-TW" altLang="en-US"/>
          </a:p>
        </p:txBody>
      </p:sp>
      <p:sp>
        <p:nvSpPr>
          <p:cNvPr id="3" name="文字版面配置區 2">
            <a:extLst>
              <a:ext uri="{FF2B5EF4-FFF2-40B4-BE49-F238E27FC236}">
                <a16:creationId xmlns:a16="http://schemas.microsoft.com/office/drawing/2014/main" id="{97F8E2BC-FBC5-4BB9-8175-756152B966B5}"/>
              </a:ext>
            </a:extLst>
          </p:cNvPr>
          <p:cNvSpPr>
            <a:spLocks noGrp="1"/>
          </p:cNvSpPr>
          <p:nvPr>
            <p:ph type="body" idx="1"/>
          </p:nvPr>
        </p:nvSpPr>
        <p:spPr/>
        <p:txBody>
          <a:bodyPr/>
          <a:lstStyle/>
          <a:p>
            <a:endParaRPr lang="zh-TW" altLang="en-US"/>
          </a:p>
        </p:txBody>
      </p:sp>
      <p:pic>
        <p:nvPicPr>
          <p:cNvPr id="5" name="圖片 4">
            <a:extLst>
              <a:ext uri="{FF2B5EF4-FFF2-40B4-BE49-F238E27FC236}">
                <a16:creationId xmlns:a16="http://schemas.microsoft.com/office/drawing/2014/main" id="{C6451478-149C-4FFB-BEB1-7891D1FE1B94}"/>
              </a:ext>
            </a:extLst>
          </p:cNvPr>
          <p:cNvPicPr>
            <a:picLocks noChangeAspect="1"/>
          </p:cNvPicPr>
          <p:nvPr/>
        </p:nvPicPr>
        <p:blipFill>
          <a:blip r:embed="rId2"/>
          <a:stretch>
            <a:fillRect/>
          </a:stretch>
        </p:blipFill>
        <p:spPr>
          <a:xfrm>
            <a:off x="300817" y="690973"/>
            <a:ext cx="11590367" cy="5747552"/>
          </a:xfrm>
          <a:prstGeom prst="rect">
            <a:avLst/>
          </a:prstGeom>
        </p:spPr>
      </p:pic>
      <p:sp>
        <p:nvSpPr>
          <p:cNvPr id="6" name="矩形 5">
            <a:extLst>
              <a:ext uri="{FF2B5EF4-FFF2-40B4-BE49-F238E27FC236}">
                <a16:creationId xmlns:a16="http://schemas.microsoft.com/office/drawing/2014/main" id="{A9E9E1B0-A880-4C47-ABD1-A606D30ACDD8}"/>
              </a:ext>
            </a:extLst>
          </p:cNvPr>
          <p:cNvSpPr/>
          <p:nvPr/>
        </p:nvSpPr>
        <p:spPr>
          <a:xfrm>
            <a:off x="3214304" y="1919208"/>
            <a:ext cx="4816513" cy="376155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Tree>
    <p:extLst>
      <p:ext uri="{BB962C8B-B14F-4D97-AF65-F5344CB8AC3E}">
        <p14:creationId xmlns:p14="http://schemas.microsoft.com/office/powerpoint/2010/main" val="40742081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FCD541B-C31E-48F2-8DAF-D84595848D21}"/>
              </a:ext>
            </a:extLst>
          </p:cNvPr>
          <p:cNvSpPr>
            <a:spLocks noGrp="1"/>
          </p:cNvSpPr>
          <p:nvPr>
            <p:ph type="title"/>
          </p:nvPr>
        </p:nvSpPr>
        <p:spPr>
          <a:xfrm>
            <a:off x="806174" y="611587"/>
            <a:ext cx="8377600" cy="762000"/>
          </a:xfrm>
        </p:spPr>
        <p:txBody>
          <a:bodyPr>
            <a:normAutofit/>
          </a:bodyPr>
          <a:lstStyle/>
          <a:p>
            <a:endParaRPr lang="zh-TW" altLang="en-US" dirty="0"/>
          </a:p>
        </p:txBody>
      </p:sp>
      <p:sp>
        <p:nvSpPr>
          <p:cNvPr id="3" name="文字版面配置區 2">
            <a:extLst>
              <a:ext uri="{FF2B5EF4-FFF2-40B4-BE49-F238E27FC236}">
                <a16:creationId xmlns:a16="http://schemas.microsoft.com/office/drawing/2014/main" id="{B40ED06E-AD89-46AD-B5BF-46F9344BD62B}"/>
              </a:ext>
            </a:extLst>
          </p:cNvPr>
          <p:cNvSpPr>
            <a:spLocks noGrp="1"/>
          </p:cNvSpPr>
          <p:nvPr>
            <p:ph type="body" idx="1"/>
          </p:nvPr>
        </p:nvSpPr>
        <p:spPr/>
        <p:txBody>
          <a:bodyPr/>
          <a:lstStyle/>
          <a:p>
            <a:endParaRPr lang="zh-TW" altLang="en-US"/>
          </a:p>
        </p:txBody>
      </p:sp>
      <p:pic>
        <p:nvPicPr>
          <p:cNvPr id="5" name="圖片 4">
            <a:extLst>
              <a:ext uri="{FF2B5EF4-FFF2-40B4-BE49-F238E27FC236}">
                <a16:creationId xmlns:a16="http://schemas.microsoft.com/office/drawing/2014/main" id="{DCE18AE4-16AB-4BBE-9CDA-C9D7493D0C41}"/>
              </a:ext>
            </a:extLst>
          </p:cNvPr>
          <p:cNvPicPr>
            <a:picLocks noChangeAspect="1"/>
          </p:cNvPicPr>
          <p:nvPr/>
        </p:nvPicPr>
        <p:blipFill>
          <a:blip r:embed="rId2"/>
          <a:stretch>
            <a:fillRect/>
          </a:stretch>
        </p:blipFill>
        <p:spPr>
          <a:xfrm>
            <a:off x="317230" y="498861"/>
            <a:ext cx="11787245" cy="5747552"/>
          </a:xfrm>
          <a:prstGeom prst="rect">
            <a:avLst/>
          </a:prstGeom>
        </p:spPr>
      </p:pic>
      <p:sp>
        <p:nvSpPr>
          <p:cNvPr id="6" name="矩形 5">
            <a:extLst>
              <a:ext uri="{FF2B5EF4-FFF2-40B4-BE49-F238E27FC236}">
                <a16:creationId xmlns:a16="http://schemas.microsoft.com/office/drawing/2014/main" id="{F716B417-D993-42CE-9BE1-30D70E40131B}"/>
              </a:ext>
            </a:extLst>
          </p:cNvPr>
          <p:cNvSpPr/>
          <p:nvPr/>
        </p:nvSpPr>
        <p:spPr>
          <a:xfrm>
            <a:off x="3505852" y="1758733"/>
            <a:ext cx="3614983" cy="353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
        <p:nvSpPr>
          <p:cNvPr id="7" name="矩形 6">
            <a:extLst>
              <a:ext uri="{FF2B5EF4-FFF2-40B4-BE49-F238E27FC236}">
                <a16:creationId xmlns:a16="http://schemas.microsoft.com/office/drawing/2014/main" id="{02153EF0-F272-4804-A5EE-8DB0B90C13C9}"/>
              </a:ext>
            </a:extLst>
          </p:cNvPr>
          <p:cNvSpPr/>
          <p:nvPr/>
        </p:nvSpPr>
        <p:spPr>
          <a:xfrm>
            <a:off x="3408670" y="2386438"/>
            <a:ext cx="4816513" cy="376155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dirty="0"/>
          </a:p>
        </p:txBody>
      </p:sp>
    </p:spTree>
    <p:extLst>
      <p:ext uri="{BB962C8B-B14F-4D97-AF65-F5344CB8AC3E}">
        <p14:creationId xmlns:p14="http://schemas.microsoft.com/office/powerpoint/2010/main" val="36120724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10" name="矩形 9"/>
          <p:cNvSpPr/>
          <p:nvPr/>
        </p:nvSpPr>
        <p:spPr>
          <a:xfrm>
            <a:off x="5345809" y="3045360"/>
            <a:ext cx="6744023" cy="815288"/>
          </a:xfrm>
          <a:prstGeom prst="rect">
            <a:avLst/>
          </a:prstGeom>
        </p:spPr>
        <p:txBody>
          <a:bodyPr wrap="square">
            <a:spAutoFit/>
          </a:bodyPr>
          <a:lstStyle/>
          <a:p>
            <a:pPr algn="ctr">
              <a:lnSpc>
                <a:spcPct val="105000"/>
              </a:lnSpc>
              <a:buClr>
                <a:srgbClr val="7085AA"/>
              </a:buClr>
              <a:buSzPts val="3600"/>
            </a:pPr>
            <a:r>
              <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新聞報紙</a:t>
            </a:r>
          </a:p>
        </p:txBody>
      </p:sp>
    </p:spTree>
    <p:extLst>
      <p:ext uri="{BB962C8B-B14F-4D97-AF65-F5344CB8AC3E}">
        <p14:creationId xmlns:p14="http://schemas.microsoft.com/office/powerpoint/2010/main" val="31763628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A28D1F0E-F52E-42EF-90D1-04025AA7FC5E}"/>
              </a:ext>
            </a:extLst>
          </p:cNvPr>
          <p:cNvSpPr>
            <a:spLocks noGrp="1"/>
          </p:cNvSpPr>
          <p:nvPr>
            <p:ph type="title"/>
          </p:nvPr>
        </p:nvSpPr>
        <p:spPr/>
        <p:txBody>
          <a:bodyPr>
            <a:normAutofit/>
          </a:bodyPr>
          <a:lstStyle/>
          <a:p>
            <a:r>
              <a:rPr lang="en-US" altLang="zh-TW" b="1" i="0" u="none" strike="noStrike" dirty="0">
                <a:solidFill>
                  <a:srgbClr val="842261"/>
                </a:solidFill>
                <a:effectLst/>
                <a:latin typeface="Lato" panose="020F0502020204030203" pitchFamily="34" charset="0"/>
                <a:hlinkClick r:id="rId2"/>
              </a:rPr>
              <a:t>The New York Times《</a:t>
            </a:r>
            <a:r>
              <a:rPr lang="zh-TW" altLang="en-US" b="1" i="0" u="none" strike="noStrike" dirty="0">
                <a:solidFill>
                  <a:srgbClr val="842261"/>
                </a:solidFill>
                <a:effectLst/>
                <a:latin typeface="Lato" panose="020F0502020204030203" pitchFamily="34" charset="0"/>
                <a:hlinkClick r:id="rId2"/>
              </a:rPr>
              <a:t>紐約時報</a:t>
            </a:r>
            <a:r>
              <a:rPr lang="en-US" altLang="zh-TW" b="1" i="0" u="none" strike="noStrike" dirty="0">
                <a:solidFill>
                  <a:srgbClr val="842261"/>
                </a:solidFill>
                <a:effectLst/>
                <a:latin typeface="Lato" panose="020F0502020204030203" pitchFamily="34" charset="0"/>
                <a:hlinkClick r:id="rId2"/>
              </a:rPr>
              <a:t>》</a:t>
            </a:r>
            <a:endParaRPr lang="zh-TW" altLang="en-US" dirty="0"/>
          </a:p>
        </p:txBody>
      </p:sp>
      <p:pic>
        <p:nvPicPr>
          <p:cNvPr id="7" name="內容版面配置區 6">
            <a:extLst>
              <a:ext uri="{FF2B5EF4-FFF2-40B4-BE49-F238E27FC236}">
                <a16:creationId xmlns:a16="http://schemas.microsoft.com/office/drawing/2014/main" id="{F2DE37A8-E963-4B21-BBD6-9DDE78C38242}"/>
              </a:ext>
            </a:extLst>
          </p:cNvPr>
          <p:cNvPicPr>
            <a:picLocks noGrp="1" noChangeAspect="1"/>
          </p:cNvPicPr>
          <p:nvPr>
            <p:ph idx="1"/>
          </p:nvPr>
        </p:nvPicPr>
        <p:blipFill>
          <a:blip r:embed="rId3"/>
          <a:stretch>
            <a:fillRect/>
          </a:stretch>
        </p:blipFill>
        <p:spPr>
          <a:xfrm>
            <a:off x="1671782" y="1634692"/>
            <a:ext cx="8456853" cy="5576297"/>
          </a:xfrm>
        </p:spPr>
      </p:pic>
    </p:spTree>
    <p:extLst>
      <p:ext uri="{BB962C8B-B14F-4D97-AF65-F5344CB8AC3E}">
        <p14:creationId xmlns:p14="http://schemas.microsoft.com/office/powerpoint/2010/main" val="37118370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F63070C0-6717-4E9D-89FD-9CFB15892717}"/>
              </a:ext>
            </a:extLst>
          </p:cNvPr>
          <p:cNvSpPr>
            <a:spLocks noGrp="1"/>
          </p:cNvSpPr>
          <p:nvPr>
            <p:ph type="ftr" sz="quarter" idx="17"/>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DFD05D8D-EBE4-4600-BAED-C38E1FE4A0E4}"/>
              </a:ext>
            </a:extLst>
          </p:cNvPr>
          <p:cNvSpPr>
            <a:spLocks noGrp="1"/>
          </p:cNvSpPr>
          <p:nvPr>
            <p:ph type="sldNum" sz="quarter" idx="18"/>
          </p:nvPr>
        </p:nvSpPr>
        <p:spPr/>
        <p:txBody>
          <a:bodyPr/>
          <a:lstStyle/>
          <a:p>
            <a:fld id="{8699F50C-BE38-4BD0-BA84-9B090E1F2B9B}" type="slidenum">
              <a:rPr lang="en-US" altLang="zh-TW" noProof="0" smtClean="0"/>
              <a:pPr/>
              <a:t>48</a:t>
            </a:fld>
            <a:endParaRPr lang="zh-TW" altLang="en-US" noProof="0"/>
          </a:p>
        </p:txBody>
      </p:sp>
      <p:sp>
        <p:nvSpPr>
          <p:cNvPr id="4" name="標題 3">
            <a:extLst>
              <a:ext uri="{FF2B5EF4-FFF2-40B4-BE49-F238E27FC236}">
                <a16:creationId xmlns:a16="http://schemas.microsoft.com/office/drawing/2014/main" id="{673EF001-8160-44AA-BD6D-3724AA7ED38E}"/>
              </a:ext>
            </a:extLst>
          </p:cNvPr>
          <p:cNvSpPr>
            <a:spLocks noGrp="1"/>
          </p:cNvSpPr>
          <p:nvPr>
            <p:ph type="title"/>
          </p:nvPr>
        </p:nvSpPr>
        <p:spPr/>
        <p:txBody>
          <a:bodyPr>
            <a:normAutofit fontScale="90000"/>
          </a:bodyPr>
          <a:lstStyle/>
          <a:p>
            <a:r>
              <a:rPr lang="en-US" altLang="zh-TW" b="1" i="0" u="none" strike="noStrike" dirty="0">
                <a:solidFill>
                  <a:srgbClr val="842261"/>
                </a:solidFill>
                <a:effectLst/>
                <a:latin typeface="Lato" panose="020F0502020204030203" pitchFamily="34" charset="0"/>
                <a:hlinkClick r:id="rId2"/>
              </a:rPr>
              <a:t>Newspaper Source plus</a:t>
            </a:r>
            <a:r>
              <a:rPr lang="zh-TW" altLang="en-US" b="1" i="0" u="none" strike="noStrike" dirty="0">
                <a:solidFill>
                  <a:srgbClr val="842261"/>
                </a:solidFill>
                <a:effectLst/>
                <a:latin typeface="Lato" panose="020F0502020204030203" pitchFamily="34" charset="0"/>
                <a:hlinkClick r:id="rId2"/>
              </a:rPr>
              <a:t>西文報紙全文資料庫 </a:t>
            </a:r>
            <a:r>
              <a:rPr lang="en-US" altLang="zh-TW" b="1" i="0" u="none" strike="noStrike" dirty="0">
                <a:solidFill>
                  <a:srgbClr val="842261"/>
                </a:solidFill>
                <a:effectLst/>
                <a:latin typeface="Lato" panose="020F0502020204030203" pitchFamily="34" charset="0"/>
                <a:hlinkClick r:id="rId2"/>
              </a:rPr>
              <a:t>(</a:t>
            </a:r>
            <a:r>
              <a:rPr lang="en-US" altLang="zh-TW" b="1" i="0" u="none" strike="noStrike" dirty="0" err="1">
                <a:solidFill>
                  <a:srgbClr val="842261"/>
                </a:solidFill>
                <a:effectLst/>
                <a:latin typeface="Lato" panose="020F0502020204030203" pitchFamily="34" charset="0"/>
                <a:hlinkClick r:id="rId2"/>
              </a:rPr>
              <a:t>EBSCOHost</a:t>
            </a:r>
            <a:r>
              <a:rPr lang="zh-TW" altLang="en-US" b="1" i="0" u="none" strike="noStrike" dirty="0">
                <a:solidFill>
                  <a:srgbClr val="842261"/>
                </a:solidFill>
                <a:effectLst/>
                <a:latin typeface="Lato" panose="020F0502020204030203" pitchFamily="34" charset="0"/>
                <a:hlinkClick r:id="rId2"/>
              </a:rPr>
              <a:t>平台</a:t>
            </a:r>
            <a:r>
              <a:rPr lang="en-US" altLang="zh-TW" b="1" i="0" u="none" strike="noStrike" dirty="0">
                <a:solidFill>
                  <a:srgbClr val="842261"/>
                </a:solidFill>
                <a:effectLst/>
                <a:latin typeface="Lato" panose="020F0502020204030203" pitchFamily="34" charset="0"/>
                <a:hlinkClick r:id="rId2"/>
              </a:rPr>
              <a:t>)</a:t>
            </a:r>
            <a:endParaRPr lang="zh-TW" altLang="en-US" dirty="0"/>
          </a:p>
        </p:txBody>
      </p:sp>
      <p:pic>
        <p:nvPicPr>
          <p:cNvPr id="7" name="內容版面配置區 6">
            <a:extLst>
              <a:ext uri="{FF2B5EF4-FFF2-40B4-BE49-F238E27FC236}">
                <a16:creationId xmlns:a16="http://schemas.microsoft.com/office/drawing/2014/main" id="{3F3DBFDE-67D2-4700-AEAA-E82D2E81E0E4}"/>
              </a:ext>
            </a:extLst>
          </p:cNvPr>
          <p:cNvPicPr>
            <a:picLocks noGrp="1" noChangeAspect="1"/>
          </p:cNvPicPr>
          <p:nvPr>
            <p:ph idx="1"/>
          </p:nvPr>
        </p:nvPicPr>
        <p:blipFill>
          <a:blip r:embed="rId3"/>
          <a:stretch>
            <a:fillRect/>
          </a:stretch>
        </p:blipFill>
        <p:spPr>
          <a:xfrm>
            <a:off x="338530" y="1671638"/>
            <a:ext cx="10717397" cy="5189174"/>
          </a:xfrm>
        </p:spPr>
      </p:pic>
    </p:spTree>
    <p:extLst>
      <p:ext uri="{BB962C8B-B14F-4D97-AF65-F5344CB8AC3E}">
        <p14:creationId xmlns:p14="http://schemas.microsoft.com/office/powerpoint/2010/main" val="40942694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2145" y="300133"/>
            <a:ext cx="1559539" cy="514648"/>
          </a:xfrm>
          <a:prstGeom prst="rect">
            <a:avLst/>
          </a:prstGeom>
        </p:spPr>
      </p:pic>
      <p:sp>
        <p:nvSpPr>
          <p:cNvPr id="10" name="矩形 9"/>
          <p:cNvSpPr/>
          <p:nvPr/>
        </p:nvSpPr>
        <p:spPr>
          <a:xfrm>
            <a:off x="5345809" y="3045360"/>
            <a:ext cx="6744023" cy="815288"/>
          </a:xfrm>
          <a:prstGeom prst="rect">
            <a:avLst/>
          </a:prstGeom>
        </p:spPr>
        <p:txBody>
          <a:bodyPr wrap="square">
            <a:spAutoFit/>
          </a:bodyPr>
          <a:lstStyle/>
          <a:p>
            <a:pPr algn="ctr">
              <a:lnSpc>
                <a:spcPct val="105000"/>
              </a:lnSpc>
              <a:buClr>
                <a:srgbClr val="7085AA"/>
              </a:buClr>
              <a:buSzPts val="3600"/>
            </a:pPr>
            <a:r>
              <a:rPr lang="zh-TW" altLang="en-US" sz="4800" b="1" dirty="0" smtClean="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rPr>
              <a:t>影音資料</a:t>
            </a:r>
            <a:endParaRPr lang="zh-TW" altLang="en-US" sz="4800" b="1" dirty="0">
              <a:solidFill>
                <a:srgbClr val="7030A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Amatic SC"/>
              <a:sym typeface="Amatic SC"/>
            </a:endParaRPr>
          </a:p>
        </p:txBody>
      </p:sp>
    </p:spTree>
    <p:extLst>
      <p:ext uri="{BB962C8B-B14F-4D97-AF65-F5344CB8AC3E}">
        <p14:creationId xmlns:p14="http://schemas.microsoft.com/office/powerpoint/2010/main" val="397115099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smtClean="0"/>
              <a:t>新增頁尾</a:t>
            </a:r>
            <a:endParaRPr lang="zh-TW" altLang="en-US" noProof="0"/>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50</a:t>
            </a:fld>
            <a:endParaRPr lang="zh-TW" altLang="en-US" noProof="0"/>
          </a:p>
        </p:txBody>
      </p:sp>
      <p:sp>
        <p:nvSpPr>
          <p:cNvPr id="4" name="標題 3"/>
          <p:cNvSpPr>
            <a:spLocks noGrp="1"/>
          </p:cNvSpPr>
          <p:nvPr>
            <p:ph type="title"/>
          </p:nvPr>
        </p:nvSpPr>
        <p:spPr/>
        <p:txBody>
          <a:bodyPr/>
          <a:lstStyle/>
          <a:p>
            <a:endParaRPr lang="zh-TW" altLang="en-US"/>
          </a:p>
        </p:txBody>
      </p:sp>
      <p:pic>
        <p:nvPicPr>
          <p:cNvPr id="6" name="內容版面配置區 5"/>
          <p:cNvPicPr>
            <a:picLocks noGrp="1" noChangeAspect="1"/>
          </p:cNvPicPr>
          <p:nvPr>
            <p:ph idx="1"/>
          </p:nvPr>
        </p:nvPicPr>
        <p:blipFill>
          <a:blip r:embed="rId2"/>
          <a:stretch>
            <a:fillRect/>
          </a:stretch>
        </p:blipFill>
        <p:spPr>
          <a:xfrm>
            <a:off x="518678" y="209027"/>
            <a:ext cx="10255818" cy="6235839"/>
          </a:xfrm>
          <a:prstGeom prst="rect">
            <a:avLst/>
          </a:prstGeom>
        </p:spPr>
      </p:pic>
      <p:sp>
        <p:nvSpPr>
          <p:cNvPr id="7" name="矩形 6"/>
          <p:cNvSpPr/>
          <p:nvPr/>
        </p:nvSpPr>
        <p:spPr>
          <a:xfrm>
            <a:off x="2423712" y="1013553"/>
            <a:ext cx="561860" cy="231354"/>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a:blip r:embed="rId3"/>
          <a:stretch>
            <a:fillRect/>
          </a:stretch>
        </p:blipFill>
        <p:spPr>
          <a:xfrm>
            <a:off x="220515" y="237161"/>
            <a:ext cx="11666683" cy="6346010"/>
          </a:xfrm>
          <a:prstGeom prst="rect">
            <a:avLst/>
          </a:prstGeom>
        </p:spPr>
      </p:pic>
      <p:pic>
        <p:nvPicPr>
          <p:cNvPr id="9" name="圖片 8"/>
          <p:cNvPicPr>
            <a:picLocks noChangeAspect="1"/>
          </p:cNvPicPr>
          <p:nvPr/>
        </p:nvPicPr>
        <p:blipFill>
          <a:blip r:embed="rId4"/>
          <a:stretch>
            <a:fillRect/>
          </a:stretch>
        </p:blipFill>
        <p:spPr>
          <a:xfrm>
            <a:off x="0" y="330507"/>
            <a:ext cx="12255357" cy="6252664"/>
          </a:xfrm>
          <a:prstGeom prst="rect">
            <a:avLst/>
          </a:prstGeom>
        </p:spPr>
      </p:pic>
    </p:spTree>
    <p:extLst>
      <p:ext uri="{BB962C8B-B14F-4D97-AF65-F5344CB8AC3E}">
        <p14:creationId xmlns:p14="http://schemas.microsoft.com/office/powerpoint/2010/main" val="144740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smtClean="0"/>
              <a:t>新增頁尾</a:t>
            </a:r>
            <a:endParaRPr lang="zh-TW" altLang="en-US" noProof="0"/>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51</a:t>
            </a:fld>
            <a:endParaRPr lang="zh-TW" altLang="en-US" noProof="0"/>
          </a:p>
        </p:txBody>
      </p:sp>
      <p:sp>
        <p:nvSpPr>
          <p:cNvPr id="4" name="標題 3"/>
          <p:cNvSpPr>
            <a:spLocks noGrp="1"/>
          </p:cNvSpPr>
          <p:nvPr>
            <p:ph type="title"/>
          </p:nvPr>
        </p:nvSpPr>
        <p:spPr>
          <a:xfrm>
            <a:off x="1663987" y="209028"/>
            <a:ext cx="8333222" cy="723845"/>
          </a:xfrm>
        </p:spPr>
        <p:txBody>
          <a:bodyPr/>
          <a:lstStyle/>
          <a:p>
            <a:pPr algn="ctr"/>
            <a:r>
              <a:rPr lang="en-US" altLang="zh-TW" dirty="0" err="1" smtClean="0"/>
              <a:t>Funday</a:t>
            </a:r>
            <a:r>
              <a:rPr lang="zh-TW" altLang="en-US" dirty="0" smtClean="0"/>
              <a:t>英語學院線上平台</a:t>
            </a:r>
            <a:endParaRPr lang="zh-TW" altLang="en-US" dirty="0"/>
          </a:p>
        </p:txBody>
      </p:sp>
      <p:pic>
        <p:nvPicPr>
          <p:cNvPr id="6" name="內容版面配置區 5"/>
          <p:cNvPicPr>
            <a:picLocks noGrp="1" noChangeAspect="1"/>
          </p:cNvPicPr>
          <p:nvPr>
            <p:ph idx="1"/>
          </p:nvPr>
        </p:nvPicPr>
        <p:blipFill>
          <a:blip r:embed="rId2"/>
          <a:stretch>
            <a:fillRect/>
          </a:stretch>
        </p:blipFill>
        <p:spPr>
          <a:xfrm>
            <a:off x="1810328" y="1341139"/>
            <a:ext cx="8539443" cy="4906396"/>
          </a:xfrm>
          <a:prstGeom prst="rect">
            <a:avLst/>
          </a:prstGeom>
        </p:spPr>
      </p:pic>
      <p:pic>
        <p:nvPicPr>
          <p:cNvPr id="7" name="圖片 6"/>
          <p:cNvPicPr>
            <a:picLocks noChangeAspect="1"/>
          </p:cNvPicPr>
          <p:nvPr/>
        </p:nvPicPr>
        <p:blipFill>
          <a:blip r:embed="rId3"/>
          <a:stretch>
            <a:fillRect/>
          </a:stretch>
        </p:blipFill>
        <p:spPr>
          <a:xfrm>
            <a:off x="1279156" y="1461783"/>
            <a:ext cx="9070615" cy="5396217"/>
          </a:xfrm>
          <a:prstGeom prst="rect">
            <a:avLst/>
          </a:prstGeom>
        </p:spPr>
      </p:pic>
      <p:sp>
        <p:nvSpPr>
          <p:cNvPr id="8" name="矩形 7"/>
          <p:cNvSpPr/>
          <p:nvPr/>
        </p:nvSpPr>
        <p:spPr>
          <a:xfrm>
            <a:off x="4147127" y="1579418"/>
            <a:ext cx="397164" cy="2586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5172364" y="1579418"/>
            <a:ext cx="443345" cy="258618"/>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8355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heel(1)">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smtClean="0"/>
              <a:t>新增頁尾</a:t>
            </a:r>
            <a:endParaRPr lang="zh-TW" altLang="en-US" noProof="0"/>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52</a:t>
            </a:fld>
            <a:endParaRPr lang="zh-TW" altLang="en-US" noProof="0"/>
          </a:p>
        </p:txBody>
      </p:sp>
      <p:sp>
        <p:nvSpPr>
          <p:cNvPr id="4" name="標題 3"/>
          <p:cNvSpPr>
            <a:spLocks noGrp="1"/>
          </p:cNvSpPr>
          <p:nvPr>
            <p:ph type="title"/>
          </p:nvPr>
        </p:nvSpPr>
        <p:spPr>
          <a:xfrm>
            <a:off x="2314428" y="264113"/>
            <a:ext cx="8333222" cy="826558"/>
          </a:xfrm>
        </p:spPr>
        <p:txBody>
          <a:bodyPr/>
          <a:lstStyle/>
          <a:p>
            <a:r>
              <a:rPr lang="en-US" altLang="zh-TW" dirty="0" err="1" smtClean="0">
                <a:solidFill>
                  <a:srgbClr val="0070C0"/>
                </a:solidFill>
              </a:rPr>
              <a:t>Easytest</a:t>
            </a:r>
            <a:r>
              <a:rPr lang="zh-TW" altLang="en-US" dirty="0" smtClean="0">
                <a:solidFill>
                  <a:srgbClr val="0070C0"/>
                </a:solidFill>
              </a:rPr>
              <a:t>線上學習測驗平台</a:t>
            </a:r>
            <a:endParaRPr lang="zh-TW" altLang="en-US" dirty="0">
              <a:solidFill>
                <a:srgbClr val="0070C0"/>
              </a:solidFill>
            </a:endParaRPr>
          </a:p>
        </p:txBody>
      </p:sp>
      <p:pic>
        <p:nvPicPr>
          <p:cNvPr id="6" name="內容版面配置區 5"/>
          <p:cNvPicPr>
            <a:picLocks noGrp="1" noChangeAspect="1"/>
          </p:cNvPicPr>
          <p:nvPr>
            <p:ph idx="1"/>
          </p:nvPr>
        </p:nvPicPr>
        <p:blipFill>
          <a:blip r:embed="rId2"/>
          <a:stretch>
            <a:fillRect/>
          </a:stretch>
        </p:blipFill>
        <p:spPr>
          <a:xfrm>
            <a:off x="782198" y="1357851"/>
            <a:ext cx="10093710" cy="5869213"/>
          </a:xfrm>
          <a:prstGeom prst="rect">
            <a:avLst/>
          </a:prstGeom>
        </p:spPr>
      </p:pic>
      <p:sp>
        <p:nvSpPr>
          <p:cNvPr id="7" name="矩形 6"/>
          <p:cNvSpPr/>
          <p:nvPr/>
        </p:nvSpPr>
        <p:spPr>
          <a:xfrm>
            <a:off x="2049137" y="2159306"/>
            <a:ext cx="705080" cy="396607"/>
          </a:xfrm>
          <a:prstGeom prst="rect">
            <a:avLst/>
          </a:prstGeom>
          <a:no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a:blip r:embed="rId3"/>
          <a:stretch>
            <a:fillRect/>
          </a:stretch>
        </p:blipFill>
        <p:spPr>
          <a:xfrm>
            <a:off x="-553378" y="-38584"/>
            <a:ext cx="13298756" cy="6935168"/>
          </a:xfrm>
          <a:prstGeom prst="rect">
            <a:avLst/>
          </a:prstGeom>
        </p:spPr>
      </p:pic>
    </p:spTree>
    <p:extLst>
      <p:ext uri="{BB962C8B-B14F-4D97-AF65-F5344CB8AC3E}">
        <p14:creationId xmlns:p14="http://schemas.microsoft.com/office/powerpoint/2010/main" val="419138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p:cNvSpPr>
            <a:spLocks noGrp="1"/>
          </p:cNvSpPr>
          <p:nvPr>
            <p:ph type="ftr" sz="quarter" idx="17"/>
          </p:nvPr>
        </p:nvSpPr>
        <p:spPr/>
        <p:txBody>
          <a:bodyPr/>
          <a:lstStyle/>
          <a:p>
            <a:r>
              <a:rPr lang="zh-TW" altLang="en-US" noProof="0" smtClean="0"/>
              <a:t>新增頁尾</a:t>
            </a:r>
            <a:endParaRPr lang="zh-TW" altLang="en-US" noProof="0"/>
          </a:p>
        </p:txBody>
      </p:sp>
      <p:sp>
        <p:nvSpPr>
          <p:cNvPr id="3" name="投影片編號版面配置區 2"/>
          <p:cNvSpPr>
            <a:spLocks noGrp="1"/>
          </p:cNvSpPr>
          <p:nvPr>
            <p:ph type="sldNum" sz="quarter" idx="18"/>
          </p:nvPr>
        </p:nvSpPr>
        <p:spPr/>
        <p:txBody>
          <a:bodyPr/>
          <a:lstStyle/>
          <a:p>
            <a:fld id="{8699F50C-BE38-4BD0-BA84-9B090E1F2B9B}" type="slidenum">
              <a:rPr lang="en-US" altLang="zh-TW" noProof="0" smtClean="0"/>
              <a:pPr/>
              <a:t>53</a:t>
            </a:fld>
            <a:endParaRPr lang="zh-TW" altLang="en-US" noProof="0"/>
          </a:p>
        </p:txBody>
      </p:sp>
      <p:sp>
        <p:nvSpPr>
          <p:cNvPr id="4" name="標題 3"/>
          <p:cNvSpPr>
            <a:spLocks noGrp="1"/>
          </p:cNvSpPr>
          <p:nvPr>
            <p:ph type="title"/>
          </p:nvPr>
        </p:nvSpPr>
        <p:spPr>
          <a:xfrm>
            <a:off x="1368423" y="382129"/>
            <a:ext cx="8333222" cy="1147969"/>
          </a:xfrm>
        </p:spPr>
        <p:txBody>
          <a:bodyPr/>
          <a:lstStyle/>
          <a:p>
            <a:pPr algn="ctr"/>
            <a:r>
              <a:rPr lang="zh-TW" altLang="en-US" dirty="0" smtClean="0"/>
              <a:t>蓋夏資源診療室</a:t>
            </a:r>
            <a:endParaRPr lang="zh-TW" altLang="en-US" dirty="0"/>
          </a:p>
        </p:txBody>
      </p:sp>
      <p:pic>
        <p:nvPicPr>
          <p:cNvPr id="6" name="內容版面配置區 5" descr="畫面剪輯"/>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678" y="2198255"/>
            <a:ext cx="10566380" cy="2821781"/>
          </a:xfrm>
        </p:spPr>
      </p:pic>
      <p:sp>
        <p:nvSpPr>
          <p:cNvPr id="7" name="矩形 6"/>
          <p:cNvSpPr/>
          <p:nvPr/>
        </p:nvSpPr>
        <p:spPr>
          <a:xfrm>
            <a:off x="9199418" y="2532333"/>
            <a:ext cx="720437" cy="3955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775855" y="4331856"/>
            <a:ext cx="1620075" cy="277090"/>
          </a:xfrm>
          <a:prstGeom prst="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文字方塊 8"/>
          <p:cNvSpPr txBox="1"/>
          <p:nvPr/>
        </p:nvSpPr>
        <p:spPr>
          <a:xfrm>
            <a:off x="9406081" y="2013589"/>
            <a:ext cx="295564" cy="369332"/>
          </a:xfrm>
          <a:prstGeom prst="rect">
            <a:avLst/>
          </a:prstGeom>
          <a:noFill/>
        </p:spPr>
        <p:txBody>
          <a:bodyPr wrap="square" rtlCol="0">
            <a:spAutoFit/>
          </a:bodyPr>
          <a:lstStyle/>
          <a:p>
            <a:r>
              <a:rPr lang="en-US" altLang="zh-TW" b="1" dirty="0">
                <a:solidFill>
                  <a:srgbClr val="FF0000"/>
                </a:solidFill>
              </a:rPr>
              <a:t>1</a:t>
            </a:r>
            <a:endParaRPr lang="zh-TW" altLang="en-US" b="1" dirty="0">
              <a:solidFill>
                <a:srgbClr val="FF0000"/>
              </a:solidFill>
            </a:endParaRPr>
          </a:p>
        </p:txBody>
      </p:sp>
      <p:pic>
        <p:nvPicPr>
          <p:cNvPr id="10" name="圖片 9"/>
          <p:cNvPicPr>
            <a:picLocks noChangeAspect="1"/>
          </p:cNvPicPr>
          <p:nvPr/>
        </p:nvPicPr>
        <p:blipFill>
          <a:blip r:embed="rId3"/>
          <a:stretch>
            <a:fillRect/>
          </a:stretch>
        </p:blipFill>
        <p:spPr>
          <a:xfrm>
            <a:off x="1978090" y="65030"/>
            <a:ext cx="7221328" cy="6656445"/>
          </a:xfrm>
          <a:prstGeom prst="rect">
            <a:avLst/>
          </a:prstGeom>
        </p:spPr>
      </p:pic>
    </p:spTree>
    <p:extLst>
      <p:ext uri="{BB962C8B-B14F-4D97-AF65-F5344CB8AC3E}">
        <p14:creationId xmlns:p14="http://schemas.microsoft.com/office/powerpoint/2010/main" val="74793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1"/>
          </p:nvPr>
        </p:nvSpPr>
        <p:spPr>
          <a:prstGeom prst="rect">
            <a:avLst/>
          </a:prstGeom>
        </p:spPr>
        <p:txBody>
          <a:bodyPr/>
          <a:lstStyle/>
          <a:p>
            <a:fld id="{3D754E32-C735-47BD-9D4A-A566EC90A484}" type="slidenum">
              <a:rPr lang="zh-TW" altLang="en-US" smtClean="0">
                <a:solidFill>
                  <a:srgbClr val="7085AA"/>
                </a:solidFill>
              </a:rPr>
              <a:pPr/>
              <a:t>54</a:t>
            </a:fld>
            <a:endParaRPr lang="zh-TW" altLang="en-US">
              <a:solidFill>
                <a:srgbClr val="7085AA"/>
              </a:solidFill>
            </a:endParaRPr>
          </a:p>
        </p:txBody>
      </p:sp>
      <p:sp>
        <p:nvSpPr>
          <p:cNvPr id="3" name="文字方塊 2"/>
          <p:cNvSpPr txBox="1"/>
          <p:nvPr/>
        </p:nvSpPr>
        <p:spPr>
          <a:xfrm>
            <a:off x="2159563" y="2630864"/>
            <a:ext cx="7868611" cy="2965364"/>
          </a:xfrm>
          <a:prstGeom prst="rect">
            <a:avLst/>
          </a:prstGeom>
          <a:noFill/>
        </p:spPr>
        <p:txBody>
          <a:bodyPr wrap="square" rtlCol="0">
            <a:spAutoFit/>
          </a:bodyPr>
          <a:lstStyle/>
          <a:p>
            <a:r>
              <a:rPr lang="zh-TW" altLang="en-US" sz="2667" b="1" dirty="0">
                <a:latin typeface="Elsie" panose="020B0604020202020204" charset="0"/>
                <a:ea typeface="微軟正黑體" panose="020B0604030504040204" pitchFamily="34" charset="-120"/>
              </a:rPr>
              <a:t>　</a:t>
            </a:r>
            <a:r>
              <a:rPr lang="zh-TW" altLang="en-US" sz="2667" b="1" dirty="0">
                <a:solidFill>
                  <a:schemeClr val="accent2">
                    <a:lumMod val="50000"/>
                  </a:schemeClr>
                </a:solidFill>
                <a:latin typeface="+mj-ea"/>
                <a:ea typeface="+mj-ea"/>
              </a:rPr>
              <a:t>針對現今的學術環境面臨嚴重的學術抄襲問題，例如越來越多研究生論文、學生作業，從</a:t>
            </a:r>
            <a:r>
              <a:rPr lang="en-US" altLang="zh-TW" sz="2667" b="1" dirty="0">
                <a:solidFill>
                  <a:schemeClr val="accent2">
                    <a:lumMod val="50000"/>
                  </a:schemeClr>
                </a:solidFill>
                <a:latin typeface="+mj-ea"/>
                <a:ea typeface="+mj-ea"/>
              </a:rPr>
              <a:t>Google</a:t>
            </a:r>
            <a:r>
              <a:rPr lang="zh-TW" altLang="en-US" sz="2667" b="1" dirty="0">
                <a:solidFill>
                  <a:schemeClr val="accent2">
                    <a:lumMod val="50000"/>
                  </a:schemeClr>
                </a:solidFill>
                <a:latin typeface="+mj-ea"/>
                <a:ea typeface="+mj-ea"/>
              </a:rPr>
              <a:t>或網路上直接複製文章。</a:t>
            </a:r>
            <a:endParaRPr lang="en-US" altLang="zh-TW" sz="2667" b="1" dirty="0">
              <a:solidFill>
                <a:schemeClr val="accent2">
                  <a:lumMod val="50000"/>
                </a:schemeClr>
              </a:solidFill>
              <a:latin typeface="+mj-ea"/>
              <a:ea typeface="+mj-ea"/>
            </a:endParaRPr>
          </a:p>
          <a:p>
            <a:endParaRPr lang="en-US" altLang="zh-TW" sz="2667" b="1" dirty="0">
              <a:solidFill>
                <a:schemeClr val="accent2">
                  <a:lumMod val="50000"/>
                </a:schemeClr>
              </a:solidFill>
              <a:latin typeface="+mj-ea"/>
              <a:ea typeface="+mj-ea"/>
            </a:endParaRPr>
          </a:p>
          <a:p>
            <a:r>
              <a:rPr lang="zh-TW" altLang="en-US" sz="2667" b="1" dirty="0">
                <a:solidFill>
                  <a:schemeClr val="accent2">
                    <a:lumMod val="50000"/>
                  </a:schemeClr>
                </a:solidFill>
                <a:latin typeface="+mj-ea"/>
                <a:ea typeface="+mj-ea"/>
              </a:rPr>
              <a:t>　目前科技上可以協助提供預防方法並正視如何在寫作中適當引用的重要性，以提高國內學術寫作原創性及文章引用素養，同時預防網際網路學術抄襲。</a:t>
            </a:r>
          </a:p>
        </p:txBody>
      </p:sp>
      <p:sp>
        <p:nvSpPr>
          <p:cNvPr id="4" name="文字方塊 3"/>
          <p:cNvSpPr txBox="1"/>
          <p:nvPr/>
        </p:nvSpPr>
        <p:spPr>
          <a:xfrm>
            <a:off x="2829506" y="1251571"/>
            <a:ext cx="6528725" cy="995209"/>
          </a:xfrm>
          <a:prstGeom prst="rect">
            <a:avLst/>
          </a:prstGeom>
          <a:solidFill>
            <a:schemeClr val="bg1"/>
          </a:solidFill>
        </p:spPr>
        <p:txBody>
          <a:bodyPr wrap="square" rtlCol="0">
            <a:spAutoFit/>
          </a:bodyPr>
          <a:lstStyle/>
          <a:p>
            <a:r>
              <a:rPr lang="zh-TW" altLang="en-US" sz="5867" b="1" dirty="0">
                <a:solidFill>
                  <a:schemeClr val="accent2"/>
                </a:solidFill>
                <a:latin typeface="Elsie" panose="020B0604020202020204" charset="0"/>
                <a:ea typeface="微軟正黑體" panose="020B0604030504040204" pitchFamily="34" charset="-120"/>
              </a:rPr>
              <a:t>　</a:t>
            </a:r>
            <a:r>
              <a:rPr lang="zh-TW" altLang="en-US" sz="5867" b="1" dirty="0">
                <a:solidFill>
                  <a:schemeClr val="tx1">
                    <a:lumMod val="60000"/>
                    <a:lumOff val="40000"/>
                  </a:schemeClr>
                </a:solidFill>
                <a:latin typeface="+mj-ea"/>
                <a:ea typeface="+mj-ea"/>
              </a:rPr>
              <a:t>智慧財產權宣導</a:t>
            </a:r>
            <a:r>
              <a:rPr lang="zh-TW" altLang="en-US" sz="5867" b="1" dirty="0">
                <a:solidFill>
                  <a:schemeClr val="accent2"/>
                </a:solidFill>
                <a:latin typeface="Elsie" panose="020B0604020202020204" charset="0"/>
                <a:ea typeface="微軟正黑體" panose="020B0604030504040204" pitchFamily="34" charset="-120"/>
              </a:rPr>
              <a:t>　</a:t>
            </a:r>
          </a:p>
        </p:txBody>
      </p:sp>
    </p:spTree>
    <p:extLst>
      <p:ext uri="{BB962C8B-B14F-4D97-AF65-F5344CB8AC3E}">
        <p14:creationId xmlns:p14="http://schemas.microsoft.com/office/powerpoint/2010/main" val="8255725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1214" y="0"/>
            <a:ext cx="914399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2062717" y="375683"/>
            <a:ext cx="6220047" cy="64136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TW" altLang="en-US" sz="2400"/>
          </a:p>
        </p:txBody>
      </p:sp>
      <p:sp>
        <p:nvSpPr>
          <p:cNvPr id="6" name="矩形 5"/>
          <p:cNvSpPr/>
          <p:nvPr/>
        </p:nvSpPr>
        <p:spPr>
          <a:xfrm>
            <a:off x="8814391" y="311890"/>
            <a:ext cx="2190307" cy="65461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TW" altLang="en-US" sz="2400"/>
          </a:p>
        </p:txBody>
      </p:sp>
      <p:sp>
        <p:nvSpPr>
          <p:cNvPr id="7" name="文字方塊 6"/>
          <p:cNvSpPr txBox="1"/>
          <p:nvPr/>
        </p:nvSpPr>
        <p:spPr>
          <a:xfrm>
            <a:off x="2124902" y="375683"/>
            <a:ext cx="656655" cy="964019"/>
          </a:xfrm>
          <a:prstGeom prst="rect">
            <a:avLst/>
          </a:prstGeom>
          <a:solidFill>
            <a:srgbClr val="FF0000"/>
          </a:solidFill>
        </p:spPr>
        <p:txBody>
          <a:bodyPr vert="eaVert" wrap="square" lIns="91440" tIns="45720" rIns="91440" bIns="45720" rtlCol="0">
            <a:spAutoFit/>
          </a:bodyPr>
          <a:lstStyle/>
          <a:p>
            <a:r>
              <a:rPr lang="zh-TW" altLang="en-US" sz="3067" b="1" dirty="0">
                <a:solidFill>
                  <a:schemeClr val="bg1"/>
                </a:solidFill>
                <a:latin typeface="微軟正黑體" panose="020B0604030504040204" pitchFamily="34" charset="-120"/>
                <a:ea typeface="微軟正黑體" panose="020B0604030504040204" pitchFamily="34" charset="-120"/>
              </a:rPr>
              <a:t>原稿</a:t>
            </a:r>
            <a:endParaRPr lang="en-US" altLang="zh-TW" sz="3067" b="1" dirty="0">
              <a:solidFill>
                <a:schemeClr val="bg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8814390" y="311890"/>
            <a:ext cx="1417671" cy="461665"/>
          </a:xfrm>
          <a:prstGeom prst="rect">
            <a:avLst/>
          </a:prstGeom>
          <a:solidFill>
            <a:schemeClr val="tx2">
              <a:lumMod val="50000"/>
            </a:schemeClr>
          </a:solidFill>
        </p:spPr>
        <p:txBody>
          <a:bodyPr wrap="square" lIns="91440" tIns="45720" rIns="91440" bIns="45720" rtlCol="0">
            <a:spAutoFit/>
          </a:bodyPr>
          <a:lstStyle/>
          <a:p>
            <a:r>
              <a:rPr lang="zh-TW" altLang="en-US" sz="2400" b="1" dirty="0">
                <a:solidFill>
                  <a:schemeClr val="bg1"/>
                </a:solidFill>
                <a:latin typeface="微軟正黑體" panose="020B0604030504040204" pitchFamily="34" charset="-120"/>
                <a:ea typeface="微軟正黑體" panose="020B0604030504040204" pitchFamily="34" charset="-120"/>
              </a:rPr>
              <a:t>相似來源</a:t>
            </a:r>
          </a:p>
        </p:txBody>
      </p:sp>
      <p:sp>
        <p:nvSpPr>
          <p:cNvPr id="9" name="矩形 8"/>
          <p:cNvSpPr/>
          <p:nvPr/>
        </p:nvSpPr>
        <p:spPr>
          <a:xfrm>
            <a:off x="8406815" y="1542147"/>
            <a:ext cx="489685" cy="49930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TW" altLang="en-US" sz="2400"/>
          </a:p>
        </p:txBody>
      </p:sp>
      <p:sp>
        <p:nvSpPr>
          <p:cNvPr id="10" name="文字方塊 9"/>
          <p:cNvSpPr txBox="1"/>
          <p:nvPr/>
        </p:nvSpPr>
        <p:spPr>
          <a:xfrm>
            <a:off x="0" y="67559"/>
            <a:ext cx="1701213" cy="1077026"/>
          </a:xfrm>
          <a:prstGeom prst="rect">
            <a:avLst/>
          </a:prstGeom>
          <a:solidFill>
            <a:srgbClr val="FF0000"/>
          </a:solidFill>
        </p:spPr>
        <p:txBody>
          <a:bodyPr wrap="square" rtlCol="0">
            <a:spAutoFit/>
          </a:bodyPr>
          <a:lstStyle/>
          <a:p>
            <a:r>
              <a:rPr lang="en-US" altLang="zh-TW" sz="2133" b="1" dirty="0">
                <a:solidFill>
                  <a:schemeClr val="bg1"/>
                </a:solidFill>
                <a:latin typeface="+mj-ea"/>
                <a:ea typeface="+mj-ea"/>
              </a:rPr>
              <a:t>Turnitin </a:t>
            </a:r>
          </a:p>
          <a:p>
            <a:r>
              <a:rPr lang="zh-TW" altLang="en-US" sz="2133" b="1" dirty="0">
                <a:solidFill>
                  <a:schemeClr val="bg1"/>
                </a:solidFill>
                <a:latin typeface="+mj-ea"/>
                <a:ea typeface="+mj-ea"/>
              </a:rPr>
              <a:t>論文原創性</a:t>
            </a:r>
            <a:endParaRPr lang="en-US" altLang="zh-TW" sz="2133" b="1" dirty="0">
              <a:solidFill>
                <a:schemeClr val="bg1"/>
              </a:solidFill>
              <a:latin typeface="+mj-ea"/>
              <a:ea typeface="+mj-ea"/>
            </a:endParaRPr>
          </a:p>
          <a:p>
            <a:r>
              <a:rPr lang="zh-TW" altLang="en-US" sz="2133" b="1" dirty="0">
                <a:solidFill>
                  <a:schemeClr val="bg1"/>
                </a:solidFill>
                <a:latin typeface="+mj-ea"/>
                <a:ea typeface="+mj-ea"/>
              </a:rPr>
              <a:t>檢驗資料庫</a:t>
            </a:r>
          </a:p>
        </p:txBody>
      </p:sp>
    </p:spTree>
    <p:extLst>
      <p:ext uri="{BB962C8B-B14F-4D97-AF65-F5344CB8AC3E}">
        <p14:creationId xmlns:p14="http://schemas.microsoft.com/office/powerpoint/2010/main" val="40761604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頁尾版面配置區 1">
            <a:extLst>
              <a:ext uri="{FF2B5EF4-FFF2-40B4-BE49-F238E27FC236}">
                <a16:creationId xmlns:a16="http://schemas.microsoft.com/office/drawing/2014/main" id="{4848CD2D-F9C5-4233-A532-38ADC86E0E10}"/>
              </a:ext>
            </a:extLst>
          </p:cNvPr>
          <p:cNvSpPr>
            <a:spLocks noGrp="1"/>
          </p:cNvSpPr>
          <p:nvPr>
            <p:ph type="ftr" sz="quarter" idx="10"/>
          </p:nvPr>
        </p:nvSpPr>
        <p:spPr/>
        <p:txBody>
          <a:bodyPr/>
          <a:lstStyle/>
          <a:p>
            <a:r>
              <a:rPr lang="zh-TW" altLang="en-US" noProof="0"/>
              <a:t>新增頁尾</a:t>
            </a:r>
          </a:p>
        </p:txBody>
      </p:sp>
      <p:sp>
        <p:nvSpPr>
          <p:cNvPr id="3" name="投影片編號版面配置區 2">
            <a:extLst>
              <a:ext uri="{FF2B5EF4-FFF2-40B4-BE49-F238E27FC236}">
                <a16:creationId xmlns:a16="http://schemas.microsoft.com/office/drawing/2014/main" id="{B6DD073D-0EC8-4062-947B-620EF70FDBB1}"/>
              </a:ext>
            </a:extLst>
          </p:cNvPr>
          <p:cNvSpPr>
            <a:spLocks noGrp="1"/>
          </p:cNvSpPr>
          <p:nvPr>
            <p:ph type="sldNum" sz="quarter" idx="11"/>
          </p:nvPr>
        </p:nvSpPr>
        <p:spPr/>
        <p:txBody>
          <a:bodyPr/>
          <a:lstStyle/>
          <a:p>
            <a:fld id="{8699F50C-BE38-4BD0-BA84-9B090E1F2B9B}" type="slidenum">
              <a:rPr lang="en-US" altLang="zh-TW" noProof="0" smtClean="0"/>
              <a:pPr/>
              <a:t>56</a:t>
            </a:fld>
            <a:endParaRPr lang="zh-TW" altLang="en-US" noProof="0"/>
          </a:p>
        </p:txBody>
      </p:sp>
      <p:pic>
        <p:nvPicPr>
          <p:cNvPr id="4" name="圖片 3">
            <a:extLst>
              <a:ext uri="{FF2B5EF4-FFF2-40B4-BE49-F238E27FC236}">
                <a16:creationId xmlns:a16="http://schemas.microsoft.com/office/drawing/2014/main" id="{944CCF0F-3988-4E1B-A364-DA1DB5E082B0}"/>
              </a:ext>
            </a:extLst>
          </p:cNvPr>
          <p:cNvPicPr>
            <a:picLocks noChangeAspect="1"/>
          </p:cNvPicPr>
          <p:nvPr/>
        </p:nvPicPr>
        <p:blipFill>
          <a:blip r:embed="rId2"/>
          <a:stretch>
            <a:fillRect/>
          </a:stretch>
        </p:blipFill>
        <p:spPr>
          <a:xfrm>
            <a:off x="208121" y="311992"/>
            <a:ext cx="11679077" cy="6456136"/>
          </a:xfrm>
          <a:prstGeom prst="rect">
            <a:avLst/>
          </a:prstGeom>
        </p:spPr>
      </p:pic>
      <p:sp>
        <p:nvSpPr>
          <p:cNvPr id="5" name="文字方塊 4">
            <a:extLst>
              <a:ext uri="{FF2B5EF4-FFF2-40B4-BE49-F238E27FC236}">
                <a16:creationId xmlns:a16="http://schemas.microsoft.com/office/drawing/2014/main" id="{91F69A66-98FB-45C9-AE47-57484752BB8B}"/>
              </a:ext>
            </a:extLst>
          </p:cNvPr>
          <p:cNvSpPr txBox="1"/>
          <p:nvPr/>
        </p:nvSpPr>
        <p:spPr>
          <a:xfrm>
            <a:off x="3841640" y="401864"/>
            <a:ext cx="3439235" cy="502766"/>
          </a:xfrm>
          <a:prstGeom prst="rect">
            <a:avLst/>
          </a:prstGeom>
          <a:noFill/>
        </p:spPr>
        <p:txBody>
          <a:bodyPr wrap="square" rtlCol="0">
            <a:spAutoFit/>
          </a:bodyPr>
          <a:lstStyle/>
          <a:p>
            <a:r>
              <a:rPr lang="zh-TW" altLang="en-US" sz="2667" b="1" dirty="0">
                <a:solidFill>
                  <a:srgbClr val="FF0000"/>
                </a:solidFill>
                <a:latin typeface="微軟正黑體" panose="020B0604030504040204" pitchFamily="34" charset="-120"/>
                <a:ea typeface="微軟正黑體" panose="020B0604030504040204" pitchFamily="34" charset="-120"/>
              </a:rPr>
              <a:t>課程講義請到此下載</a:t>
            </a:r>
          </a:p>
        </p:txBody>
      </p:sp>
      <p:sp>
        <p:nvSpPr>
          <p:cNvPr id="6" name="矩形 5">
            <a:extLst>
              <a:ext uri="{FF2B5EF4-FFF2-40B4-BE49-F238E27FC236}">
                <a16:creationId xmlns:a16="http://schemas.microsoft.com/office/drawing/2014/main" id="{47D8B3E3-0EF1-4A98-8229-121E79BCDA1D}"/>
              </a:ext>
            </a:extLst>
          </p:cNvPr>
          <p:cNvSpPr/>
          <p:nvPr/>
        </p:nvSpPr>
        <p:spPr>
          <a:xfrm>
            <a:off x="9679709" y="807189"/>
            <a:ext cx="850884" cy="3650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sp>
        <p:nvSpPr>
          <p:cNvPr id="7" name="矩形 6">
            <a:extLst>
              <a:ext uri="{FF2B5EF4-FFF2-40B4-BE49-F238E27FC236}">
                <a16:creationId xmlns:a16="http://schemas.microsoft.com/office/drawing/2014/main" id="{97DAB080-428E-4F39-B077-9FF2940F988B}"/>
              </a:ext>
            </a:extLst>
          </p:cNvPr>
          <p:cNvSpPr/>
          <p:nvPr/>
        </p:nvSpPr>
        <p:spPr>
          <a:xfrm>
            <a:off x="917094" y="1556479"/>
            <a:ext cx="1026173"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67"/>
          </a:p>
        </p:txBody>
      </p:sp>
      <p:cxnSp>
        <p:nvCxnSpPr>
          <p:cNvPr id="8" name="直線單箭頭接點 7">
            <a:extLst>
              <a:ext uri="{FF2B5EF4-FFF2-40B4-BE49-F238E27FC236}">
                <a16:creationId xmlns:a16="http://schemas.microsoft.com/office/drawing/2014/main" id="{D1894592-EE1D-4A41-8DF1-7886706B8ADF}"/>
              </a:ext>
            </a:extLst>
          </p:cNvPr>
          <p:cNvCxnSpPr>
            <a:cxnSpLocks/>
          </p:cNvCxnSpPr>
          <p:nvPr/>
        </p:nvCxnSpPr>
        <p:spPr>
          <a:xfrm flipH="1">
            <a:off x="1823194" y="876061"/>
            <a:ext cx="7974891" cy="867787"/>
          </a:xfrm>
          <a:prstGeom prst="straightConnector1">
            <a:avLst/>
          </a:prstGeom>
          <a:ln w="38100">
            <a:solidFill>
              <a:srgbClr val="FF0000"/>
            </a:solidFill>
            <a:tailEnd type="triangle"/>
          </a:ln>
        </p:spPr>
        <p:style>
          <a:lnRef idx="1">
            <a:schemeClr val="accent6"/>
          </a:lnRef>
          <a:fillRef idx="0">
            <a:schemeClr val="accent6"/>
          </a:fillRef>
          <a:effectRef idx="0">
            <a:schemeClr val="accent6"/>
          </a:effectRef>
          <a:fontRef idx="minor">
            <a:schemeClr val="tx1"/>
          </a:fontRef>
        </p:style>
      </p:cxnSp>
      <p:cxnSp>
        <p:nvCxnSpPr>
          <p:cNvPr id="9" name="直線單箭頭接點 8">
            <a:extLst>
              <a:ext uri="{FF2B5EF4-FFF2-40B4-BE49-F238E27FC236}">
                <a16:creationId xmlns:a16="http://schemas.microsoft.com/office/drawing/2014/main" id="{1881B192-24B0-40CA-917B-C8F7D0D04E43}"/>
              </a:ext>
            </a:extLst>
          </p:cNvPr>
          <p:cNvCxnSpPr>
            <a:cxnSpLocks/>
          </p:cNvCxnSpPr>
          <p:nvPr/>
        </p:nvCxnSpPr>
        <p:spPr>
          <a:xfrm>
            <a:off x="2044866" y="1943503"/>
            <a:ext cx="2545607" cy="4289346"/>
          </a:xfrm>
          <a:prstGeom prst="straightConnector1">
            <a:avLst/>
          </a:prstGeom>
          <a:ln w="38100">
            <a:solidFill>
              <a:srgbClr val="FF0000"/>
            </a:solidFill>
            <a:tailEnd type="triangle"/>
          </a:ln>
        </p:spPr>
        <p:style>
          <a:lnRef idx="1">
            <a:schemeClr val="accent6"/>
          </a:lnRef>
          <a:fillRef idx="0">
            <a:schemeClr val="accent6"/>
          </a:fillRef>
          <a:effectRef idx="0">
            <a:schemeClr val="accent6"/>
          </a:effectRef>
          <a:fontRef idx="minor">
            <a:schemeClr val="tx1"/>
          </a:fontRef>
        </p:style>
      </p:cxnSp>
      <p:pic>
        <p:nvPicPr>
          <p:cNvPr id="11" name="圖片 10"/>
          <p:cNvPicPr>
            <a:picLocks noChangeAspect="1"/>
          </p:cNvPicPr>
          <p:nvPr/>
        </p:nvPicPr>
        <p:blipFill>
          <a:blip r:embed="rId3"/>
          <a:stretch>
            <a:fillRect/>
          </a:stretch>
        </p:blipFill>
        <p:spPr>
          <a:xfrm>
            <a:off x="4674637" y="2907539"/>
            <a:ext cx="5243804" cy="4007311"/>
          </a:xfrm>
          <a:prstGeom prst="rect">
            <a:avLst/>
          </a:prstGeom>
        </p:spPr>
      </p:pic>
      <p:sp>
        <p:nvSpPr>
          <p:cNvPr id="13" name="矩形 12"/>
          <p:cNvSpPr/>
          <p:nvPr/>
        </p:nvSpPr>
        <p:spPr>
          <a:xfrm>
            <a:off x="4702629" y="5971592"/>
            <a:ext cx="5095456" cy="384758"/>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74065923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pic>
        <p:nvPicPr>
          <p:cNvPr id="17" name="圖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3408" y="6255374"/>
            <a:ext cx="1575169" cy="519807"/>
          </a:xfrm>
          <a:prstGeom prst="rect">
            <a:avLst/>
          </a:prstGeom>
        </p:spPr>
      </p:pic>
      <p:sp>
        <p:nvSpPr>
          <p:cNvPr id="18" name="Google Shape;2274;p133"/>
          <p:cNvSpPr txBox="1">
            <a:spLocks noGrp="1"/>
          </p:cNvSpPr>
          <p:nvPr>
            <p:ph type="ctrTitle"/>
          </p:nvPr>
        </p:nvSpPr>
        <p:spPr>
          <a:prstGeom prst="rect">
            <a:avLst/>
          </a:prstGeom>
        </p:spPr>
        <p:txBody>
          <a:bodyPr spcFirstLastPara="1" vert="horz" wrap="square" lIns="121900" tIns="121900" rIns="121900" bIns="121900" rtlCol="0" anchor="ctr" anchorCtr="0">
            <a:noAutofit/>
          </a:bodyPr>
          <a:lstStyle/>
          <a:p>
            <a:pPr lvl="0" algn="ctr"/>
            <a:r>
              <a:rPr lang="zh-TW" altLang="en-US" sz="7200" dirty="0">
                <a:solidFill>
                  <a:srgbClr val="C00000"/>
                </a:solidFill>
                <a:latin typeface="+mn-ea"/>
              </a:rPr>
              <a:t>課程結束</a:t>
            </a:r>
            <a:r>
              <a:rPr lang="en-US" altLang="zh-TW" sz="7200" dirty="0">
                <a:solidFill>
                  <a:srgbClr val="C00000"/>
                </a:solidFill>
                <a:latin typeface="+mn-ea"/>
              </a:rPr>
              <a:t>THANKS</a:t>
            </a:r>
            <a:br>
              <a:rPr lang="en-US" altLang="zh-TW" sz="7200" dirty="0">
                <a:solidFill>
                  <a:srgbClr val="C00000"/>
                </a:solidFill>
                <a:latin typeface="+mn-ea"/>
              </a:rPr>
            </a:br>
            <a:endParaRPr sz="7200" dirty="0">
              <a:solidFill>
                <a:srgbClr val="C00000"/>
              </a:solidFill>
              <a:latin typeface="+mn-ea"/>
              <a:ea typeface="+mn-ea"/>
            </a:endParaRPr>
          </a:p>
        </p:txBody>
      </p:sp>
      <p:sp>
        <p:nvSpPr>
          <p:cNvPr id="7" name="文字版面配置區 6">
            <a:extLst>
              <a:ext uri="{FF2B5EF4-FFF2-40B4-BE49-F238E27FC236}">
                <a16:creationId xmlns:a16="http://schemas.microsoft.com/office/drawing/2014/main" id="{52A2A986-E708-422A-A32B-4E009D09D47C}"/>
              </a:ext>
            </a:extLst>
          </p:cNvPr>
          <p:cNvSpPr>
            <a:spLocks noGrp="1"/>
          </p:cNvSpPr>
          <p:nvPr>
            <p:ph type="body" sz="quarter" idx="15"/>
          </p:nvPr>
        </p:nvSpPr>
        <p:spPr/>
        <p:txBody>
          <a:bodyPr/>
          <a:lstStyle/>
          <a:p>
            <a:r>
              <a:rPr lang="zh-TW" altLang="en-US" dirty="0"/>
              <a:t>知識服務組</a:t>
            </a:r>
          </a:p>
          <a:p>
            <a:endParaRPr lang="zh-TW" altLang="en-US" dirty="0"/>
          </a:p>
        </p:txBody>
      </p:sp>
      <p:sp>
        <p:nvSpPr>
          <p:cNvPr id="8" name="文字版面配置區 7">
            <a:extLst>
              <a:ext uri="{FF2B5EF4-FFF2-40B4-BE49-F238E27FC236}">
                <a16:creationId xmlns:a16="http://schemas.microsoft.com/office/drawing/2014/main" id="{717F9053-D877-4B01-A6D0-DF653DF01C12}"/>
              </a:ext>
            </a:extLst>
          </p:cNvPr>
          <p:cNvSpPr>
            <a:spLocks noGrp="1"/>
          </p:cNvSpPr>
          <p:nvPr>
            <p:ph type="body" sz="quarter" idx="16"/>
          </p:nvPr>
        </p:nvSpPr>
        <p:spPr/>
        <p:txBody>
          <a:bodyPr/>
          <a:lstStyle/>
          <a:p>
            <a:r>
              <a:rPr lang="en-US" altLang="zh-TW" dirty="0"/>
              <a:t>Phone</a:t>
            </a:r>
            <a:r>
              <a:rPr lang="zh-TW" altLang="en-US" dirty="0"/>
              <a:t>：分機</a:t>
            </a:r>
            <a:r>
              <a:rPr lang="en-US" altLang="zh-TW" dirty="0"/>
              <a:t>11633</a:t>
            </a:r>
            <a:r>
              <a:rPr lang="zh-TW" altLang="en-US" dirty="0"/>
              <a:t>　</a:t>
            </a:r>
          </a:p>
          <a:p>
            <a:endParaRPr lang="zh-TW" altLang="en-US" dirty="0"/>
          </a:p>
        </p:txBody>
      </p:sp>
      <p:sp>
        <p:nvSpPr>
          <p:cNvPr id="9" name="文字版面配置區 8">
            <a:extLst>
              <a:ext uri="{FF2B5EF4-FFF2-40B4-BE49-F238E27FC236}">
                <a16:creationId xmlns:a16="http://schemas.microsoft.com/office/drawing/2014/main" id="{C3BFEF6C-52E0-4B99-BE66-C06F68F8C84F}"/>
              </a:ext>
            </a:extLst>
          </p:cNvPr>
          <p:cNvSpPr>
            <a:spLocks noGrp="1"/>
          </p:cNvSpPr>
          <p:nvPr>
            <p:ph type="body" sz="quarter" idx="17"/>
          </p:nvPr>
        </p:nvSpPr>
        <p:spPr/>
        <p:txBody>
          <a:bodyPr/>
          <a:lstStyle/>
          <a:p>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Email</a:t>
            </a:r>
            <a:r>
              <a:rPr lang="zh-TW" altLang="en-US" sz="1800" dirty="0">
                <a:solidFill>
                  <a:schemeClr val="tx1">
                    <a:lumMod val="65000"/>
                    <a:lumOff val="35000"/>
                  </a:schemeClr>
                </a:solidFill>
                <a:latin typeface="微軟正黑體" panose="020B0604030504040204" pitchFamily="34" charset="-120"/>
                <a:ea typeface="微軟正黑體" panose="020B0604030504040204" pitchFamily="34" charset="-120"/>
              </a:rPr>
              <a:t>：</a:t>
            </a:r>
            <a:r>
              <a:rPr lang="en-US" altLang="zh-TW" sz="1800" dirty="0">
                <a:solidFill>
                  <a:schemeClr val="tx1">
                    <a:lumMod val="65000"/>
                    <a:lumOff val="35000"/>
                  </a:schemeClr>
                </a:solidFill>
                <a:latin typeface="微軟正黑體" panose="020B0604030504040204" pitchFamily="34" charset="-120"/>
                <a:ea typeface="微軟正黑體" panose="020B0604030504040204" pitchFamily="34" charset="-120"/>
              </a:rPr>
              <a:t>pu105b0@pu.edu.tw</a:t>
            </a:r>
          </a:p>
          <a:p>
            <a:endParaRPr lang="zh-TW" altLang="en-US" dirty="0"/>
          </a:p>
        </p:txBody>
      </p:sp>
      <p:sp>
        <p:nvSpPr>
          <p:cNvPr id="10" name="文字版面配置區 9">
            <a:extLst>
              <a:ext uri="{FF2B5EF4-FFF2-40B4-BE49-F238E27FC236}">
                <a16:creationId xmlns:a16="http://schemas.microsoft.com/office/drawing/2014/main" id="{D1F09866-3434-46AE-82E9-55D62430B1CA}"/>
              </a:ext>
            </a:extLst>
          </p:cNvPr>
          <p:cNvSpPr>
            <a:spLocks noGrp="1"/>
          </p:cNvSpPr>
          <p:nvPr>
            <p:ph type="body" sz="quarter" idx="18"/>
          </p:nvPr>
        </p:nvSpPr>
        <p:spPr/>
        <p:txBody>
          <a:bodyPr/>
          <a:lstStyle/>
          <a:p>
            <a:r>
              <a:rPr lang="en-US" altLang="zh-TW" dirty="0"/>
              <a:t>https://library.pu.edu.tw/</a:t>
            </a:r>
            <a:endParaRPr lang="zh-TW" altLang="en-US" dirty="0"/>
          </a:p>
        </p:txBody>
      </p:sp>
      <p:pic>
        <p:nvPicPr>
          <p:cNvPr id="15" name="圖片版面配置區 2">
            <a:extLst>
              <a:ext uri="{FF2B5EF4-FFF2-40B4-BE49-F238E27FC236}">
                <a16:creationId xmlns:a16="http://schemas.microsoft.com/office/drawing/2014/main" id="{234C4007-0995-4F2B-B1E3-4BA398485A20}"/>
              </a:ext>
            </a:extLst>
          </p:cNvPr>
          <p:cNvPicPr>
            <a:picLocks noChangeAspect="1"/>
          </p:cNvPicPr>
          <p:nvPr/>
        </p:nvPicPr>
        <p:blipFill rotWithShape="1">
          <a:blip r:embed="rId4"/>
          <a:srcRect t="13965" b="13965"/>
          <a:stretch/>
        </p:blipFill>
        <p:spPr>
          <a:xfrm>
            <a:off x="215693" y="1973076"/>
            <a:ext cx="6160028" cy="3330574"/>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Custom 14">
      <a:dk1>
        <a:srgbClr val="3F3F3F"/>
      </a:dk1>
      <a:lt1>
        <a:srgbClr val="FFFFFF"/>
      </a:lt1>
      <a:dk2>
        <a:srgbClr val="F2F2F2"/>
      </a:dk2>
      <a:lt2>
        <a:srgbClr val="A5A5A5"/>
      </a:lt2>
      <a:accent1>
        <a:srgbClr val="00194C"/>
      </a:accent1>
      <a:accent2>
        <a:srgbClr val="EAB200"/>
      </a:accent2>
      <a:accent3>
        <a:srgbClr val="F2F2F2"/>
      </a:accent3>
      <a:accent4>
        <a:srgbClr val="954F72"/>
      </a:accent4>
      <a:accent5>
        <a:srgbClr val="00843B"/>
      </a:accent5>
      <a:accent6>
        <a:srgbClr val="014067"/>
      </a:accent6>
      <a:hlink>
        <a:srgbClr val="00194C"/>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951641_Hexagon presentation light_AAS_v4" id="{358289A0-A26B-433F-AD2B-1F8832C96153}" vid="{92CDC91D-95BF-4897-87D6-494563DF797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7f9b5e87859ce6d7eedbdc6e4e4205c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5e0075ee7624d6a846e01eb6183742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Props1.xml><?xml version="1.0" encoding="utf-8"?>
<ds:datastoreItem xmlns:ds="http://schemas.openxmlformats.org/officeDocument/2006/customXml" ds:itemID="{4B57EF8E-3088-4B8D-AE89-9AA6B62E9636}">
  <ds:schemaRefs>
    <ds:schemaRef ds:uri="http://schemas.microsoft.com/sharepoint/v3/contenttype/forms"/>
  </ds:schemaRefs>
</ds:datastoreItem>
</file>

<file path=customXml/itemProps2.xml><?xml version="1.0" encoding="utf-8"?>
<ds:datastoreItem xmlns:ds="http://schemas.openxmlformats.org/officeDocument/2006/customXml" ds:itemID="{D8C7978F-257A-4BE0-A03A-F72747BCF3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89220B3-790D-4FDF-A046-BB08A9FCEE9A}">
  <ds:schemaRefs>
    <ds:schemaRef ds:uri="16c05727-aa75-4e4a-9b5f-8a80a1165891"/>
    <ds:schemaRef ds:uri="http://schemas.microsoft.com/office/infopath/2007/PartnerControls"/>
    <ds:schemaRef ds:uri="http://purl.org/dc/terms/"/>
    <ds:schemaRef ds:uri="http://schemas.microsoft.com/office/2006/documentManagement/types"/>
    <ds:schemaRef ds:uri="http://purl.org/dc/elements/1.1/"/>
    <ds:schemaRef ds:uri="http://schemas.openxmlformats.org/package/2006/metadata/core-properties"/>
    <ds:schemaRef ds:uri="71af3243-3dd4-4a8d-8c0d-dd76da1f02a5"/>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TF00951641</Template>
  <TotalTime>0</TotalTime>
  <Words>1714</Words>
  <Application>Microsoft Office PowerPoint</Application>
  <PresentationFormat>寬螢幕</PresentationFormat>
  <Paragraphs>394</Paragraphs>
  <Slides>57</Slides>
  <Notes>22</Notes>
  <HiddenSlides>0</HiddenSlides>
  <MMClips>0</MMClips>
  <ScaleCrop>false</ScaleCrop>
  <HeadingPairs>
    <vt:vector size="6" baseType="variant">
      <vt:variant>
        <vt:lpstr>使用字型</vt:lpstr>
      </vt:variant>
      <vt:variant>
        <vt:i4>27</vt:i4>
      </vt:variant>
      <vt:variant>
        <vt:lpstr>佈景主題</vt:lpstr>
      </vt:variant>
      <vt:variant>
        <vt:i4>1</vt:i4>
      </vt:variant>
      <vt:variant>
        <vt:lpstr>投影片標題</vt:lpstr>
      </vt:variant>
      <vt:variant>
        <vt:i4>57</vt:i4>
      </vt:variant>
    </vt:vector>
  </HeadingPairs>
  <TitlesOfParts>
    <vt:vector size="85" baseType="lpstr">
      <vt:lpstr>Adobe 黑体 Std R</vt:lpstr>
      <vt:lpstr>Adobe 繁黑體 Std B</vt:lpstr>
      <vt:lpstr>Amatic SC</vt:lpstr>
      <vt:lpstr>Archivo Black</vt:lpstr>
      <vt:lpstr>Aref Ruqaa</vt:lpstr>
      <vt:lpstr>Arvo</vt:lpstr>
      <vt:lpstr>Catamaran</vt:lpstr>
      <vt:lpstr>Elsie</vt:lpstr>
      <vt:lpstr>Gill Sans SemiBold</vt:lpstr>
      <vt:lpstr>Josefin Sans</vt:lpstr>
      <vt:lpstr>Kozuka Mincho Pro H</vt:lpstr>
      <vt:lpstr>Lato</vt:lpstr>
      <vt:lpstr>맑은 고딕</vt:lpstr>
      <vt:lpstr>Microsoft JhengHei UI</vt:lpstr>
      <vt:lpstr>Noto Sans CJK TC</vt:lpstr>
      <vt:lpstr>Open Sans</vt:lpstr>
      <vt:lpstr>Quicksand</vt:lpstr>
      <vt:lpstr>Roboto Condensed Light</vt:lpstr>
      <vt:lpstr>微軟正黑體</vt:lpstr>
      <vt:lpstr>微軟正黑體</vt:lpstr>
      <vt:lpstr>微軟正黑體 Light</vt:lpstr>
      <vt:lpstr>新細明體</vt:lpstr>
      <vt:lpstr>Arial</vt:lpstr>
      <vt:lpstr>Calibri</vt:lpstr>
      <vt:lpstr>Courier New</vt:lpstr>
      <vt:lpstr>Times New Roman</vt:lpstr>
      <vt:lpstr>Wingdings 2</vt:lpstr>
      <vt:lpstr>Office 佈景主題</vt:lpstr>
      <vt:lpstr>PowerPoint 簡報</vt:lpstr>
      <vt:lpstr>課程大綱</vt:lpstr>
      <vt:lpstr>蓋夏圖書館</vt:lpstr>
      <vt:lpstr>PowerPoint 簡報</vt:lpstr>
      <vt:lpstr>PowerPoint 簡報</vt:lpstr>
      <vt:lpstr>蓋夏圖書館樓層配置</vt:lpstr>
      <vt:lpstr>檢索技巧與基本概念</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館內資源查找大全</vt:lpstr>
      <vt:lpstr>PowerPoint 簡報</vt:lpstr>
      <vt:lpstr>PowerPoint 簡報</vt:lpstr>
      <vt:lpstr>PowerPoint 簡報</vt:lpstr>
      <vt:lpstr>     蓋夏圖書館首頁  https://library.pu.edu.tw/ </vt:lpstr>
      <vt:lpstr>PowerPoint 簡報</vt:lpstr>
      <vt:lpstr>https://webpacx.lib.pu.edu.tw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中文電子期刊 華藝線上圖書館 (中文電子期刊服CEPS)</vt:lpstr>
      <vt:lpstr>引用書目 cite</vt:lpstr>
      <vt:lpstr>PowerPoint 簡報</vt:lpstr>
      <vt:lpstr>PowerPoint 簡報</vt:lpstr>
      <vt:lpstr>EBSCOHost 系列資料庫</vt:lpstr>
      <vt:lpstr>引用書目 cite</vt:lpstr>
      <vt:lpstr>PowerPoint 簡報</vt:lpstr>
      <vt:lpstr>Scopus引用文獻資料庫-查文章被引用次數 新增一項功能，AI Query Builder beta版，&lt;AI查詢詞產生器&gt;，可以輸入自然語言，AI輔助產生中英文檢索關鍵詞。</vt:lpstr>
      <vt:lpstr>Scopus + Scopus AI 引用文獻索引資料庫</vt:lpstr>
      <vt:lpstr>Scopus + Scopus AI 引用文獻索引資料庫</vt:lpstr>
      <vt:lpstr>PowerPoint 簡報</vt:lpstr>
      <vt:lpstr>PowerPoint 簡報</vt:lpstr>
      <vt:lpstr>PowerPoint 簡報</vt:lpstr>
      <vt:lpstr>The New York Times《紐約時報》</vt:lpstr>
      <vt:lpstr>Newspaper Source plus西文報紙全文資料庫 (EBSCOHost平台)</vt:lpstr>
      <vt:lpstr>PowerPoint 簡報</vt:lpstr>
      <vt:lpstr>PowerPoint 簡報</vt:lpstr>
      <vt:lpstr>Funday英語學院線上平台</vt:lpstr>
      <vt:lpstr>Easytest線上學習測驗平台</vt:lpstr>
      <vt:lpstr>蓋夏資源診療室</vt:lpstr>
      <vt:lpstr>PowerPoint 簡報</vt:lpstr>
      <vt:lpstr>PowerPoint 簡報</vt:lpstr>
      <vt:lpstr>PowerPoint 簡報</vt:lpstr>
      <vt:lpstr>課程結束THANKS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2019-06-16T18:33:06Z</dcterms:created>
  <dcterms:modified xsi:type="dcterms:W3CDTF">2026-09-15T08:11:48Z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