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notesMasterIdLst>
    <p:notesMasterId r:id="rId59"/>
  </p:notesMasterIdLst>
  <p:sldIdLst>
    <p:sldId id="256" r:id="rId2"/>
    <p:sldId id="318" r:id="rId3"/>
    <p:sldId id="261" r:id="rId4"/>
    <p:sldId id="319" r:id="rId5"/>
    <p:sldId id="376" r:id="rId6"/>
    <p:sldId id="342" r:id="rId7"/>
    <p:sldId id="355" r:id="rId8"/>
    <p:sldId id="356" r:id="rId9"/>
    <p:sldId id="357" r:id="rId10"/>
    <p:sldId id="411" r:id="rId11"/>
    <p:sldId id="347" r:id="rId12"/>
    <p:sldId id="348" r:id="rId13"/>
    <p:sldId id="349" r:id="rId14"/>
    <p:sldId id="377" r:id="rId15"/>
    <p:sldId id="378" r:id="rId16"/>
    <p:sldId id="379" r:id="rId17"/>
    <p:sldId id="403" r:id="rId18"/>
    <p:sldId id="262" r:id="rId19"/>
    <p:sldId id="380" r:id="rId20"/>
    <p:sldId id="412" r:id="rId21"/>
    <p:sldId id="320" r:id="rId22"/>
    <p:sldId id="329" r:id="rId23"/>
    <p:sldId id="330" r:id="rId24"/>
    <p:sldId id="385" r:id="rId25"/>
    <p:sldId id="381" r:id="rId26"/>
    <p:sldId id="442" r:id="rId27"/>
    <p:sldId id="332" r:id="rId28"/>
    <p:sldId id="406" r:id="rId29"/>
    <p:sldId id="336" r:id="rId30"/>
    <p:sldId id="370" r:id="rId31"/>
    <p:sldId id="371" r:id="rId32"/>
    <p:sldId id="407" r:id="rId33"/>
    <p:sldId id="408" r:id="rId34"/>
    <p:sldId id="398" r:id="rId35"/>
    <p:sldId id="397" r:id="rId36"/>
    <p:sldId id="415" r:id="rId37"/>
    <p:sldId id="416" r:id="rId38"/>
    <p:sldId id="417" r:id="rId39"/>
    <p:sldId id="419" r:id="rId40"/>
    <p:sldId id="420" r:id="rId41"/>
    <p:sldId id="418" r:id="rId42"/>
    <p:sldId id="421" r:id="rId43"/>
    <p:sldId id="422" r:id="rId44"/>
    <p:sldId id="423" r:id="rId45"/>
    <p:sldId id="424" r:id="rId46"/>
    <p:sldId id="432" r:id="rId47"/>
    <p:sldId id="433" r:id="rId48"/>
    <p:sldId id="434" r:id="rId49"/>
    <p:sldId id="435" r:id="rId50"/>
    <p:sldId id="436" r:id="rId51"/>
    <p:sldId id="443" r:id="rId52"/>
    <p:sldId id="437" r:id="rId53"/>
    <p:sldId id="438" r:id="rId54"/>
    <p:sldId id="439" r:id="rId55"/>
    <p:sldId id="440" r:id="rId56"/>
    <p:sldId id="444" r:id="rId57"/>
    <p:sldId id="441"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8B71"/>
    <a:srgbClr val="1CADE4"/>
    <a:srgbClr val="A9D8B7"/>
    <a:srgbClr val="F5F5F5"/>
    <a:srgbClr val="B9B447"/>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3" d="100"/>
          <a:sy n="103" d="100"/>
        </p:scale>
        <p:origin x="1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9395BB-442C-4D0F-B9B0-8269492B741E}" type="datetimeFigureOut">
              <a:rPr lang="zh-TW" altLang="en-US" smtClean="0"/>
              <a:t>2026/9/8</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ACFF8D-26AE-44FC-917D-EC9E521C6D07}" type="slidenum">
              <a:rPr lang="zh-TW" altLang="en-US" smtClean="0"/>
              <a:t>‹#›</a:t>
            </a:fld>
            <a:endParaRPr lang="zh-TW" altLang="en-US"/>
          </a:p>
        </p:txBody>
      </p:sp>
    </p:spTree>
    <p:extLst>
      <p:ext uri="{BB962C8B-B14F-4D97-AF65-F5344CB8AC3E}">
        <p14:creationId xmlns:p14="http://schemas.microsoft.com/office/powerpoint/2010/main" val="3470903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8b00801bcb_0_8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8b00801bcb_0_8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88fe86cf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88fe86c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8224f5a5c5_2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8224f5a5c5_2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88fe86cf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88fe86c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65013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8b00801bcb_0_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8b00801bcb_0_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88fe86cf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88fe86c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88fe86cf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88fe86c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4241421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88fe86cf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88fe86c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21886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88fe86cf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88fe86c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29348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8"/>
        <p:cNvGrpSpPr/>
        <p:nvPr/>
      </p:nvGrpSpPr>
      <p:grpSpPr>
        <a:xfrm>
          <a:off x="0" y="0"/>
          <a:ext cx="0" cy="0"/>
          <a:chOff x="0" y="0"/>
          <a:chExt cx="0" cy="0"/>
        </a:xfrm>
      </p:grpSpPr>
      <p:sp>
        <p:nvSpPr>
          <p:cNvPr id="1319" name="Google Shape;1319;g8be6fcad63_0_7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0" name="Google Shape;1320;g8be6fcad63_0_7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565263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9/8/2026</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9/8/2026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9/8/2026</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9/8/2026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9/8/2026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9/8/2026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輔助字幕的內容">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zh-TW" altLang="en-US"/>
              <a:t>按一下以編輯母片標題樣式</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Date Placeholder 7"/>
          <p:cNvSpPr>
            <a:spLocks noGrp="1"/>
          </p:cNvSpPr>
          <p:nvPr>
            <p:ph type="dt" sz="half" idx="10"/>
          </p:nvPr>
        </p:nvSpPr>
        <p:spPr/>
        <p:txBody>
          <a:bodyPr/>
          <a:lstStyle/>
          <a:p>
            <a:fld id="{1CF131DD-A141-4471-BCF9-C6073EDD7E20}" type="datetimeFigureOut">
              <a:rPr lang="en-US" dirty="0"/>
              <a:t>9/8/2026</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輔助字幕的圖片">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9/8/2026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column text 2">
  <p:cSld name="One-column text 2">
    <p:spTree>
      <p:nvGrpSpPr>
        <p:cNvPr id="1" name="Shape 69"/>
        <p:cNvGrpSpPr/>
        <p:nvPr/>
      </p:nvGrpSpPr>
      <p:grpSpPr>
        <a:xfrm>
          <a:off x="0" y="0"/>
          <a:ext cx="0" cy="0"/>
          <a:chOff x="0" y="0"/>
          <a:chExt cx="0" cy="0"/>
        </a:xfrm>
      </p:grpSpPr>
      <p:sp>
        <p:nvSpPr>
          <p:cNvPr id="70" name="Google Shape;70;p14"/>
          <p:cNvSpPr txBox="1">
            <a:spLocks noGrp="1"/>
          </p:cNvSpPr>
          <p:nvPr>
            <p:ph type="subTitle" idx="1"/>
          </p:nvPr>
        </p:nvSpPr>
        <p:spPr>
          <a:xfrm>
            <a:off x="3512200" y="2088900"/>
            <a:ext cx="5167600" cy="124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71" name="Google Shape;71;p14"/>
          <p:cNvSpPr txBox="1">
            <a:spLocks noGrp="1"/>
          </p:cNvSpPr>
          <p:nvPr>
            <p:ph type="title"/>
          </p:nvPr>
        </p:nvSpPr>
        <p:spPr>
          <a:xfrm>
            <a:off x="2671600" y="450100"/>
            <a:ext cx="6848800" cy="1012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lvl1pPr>
            <a:lvl2pPr lvl="1" rtl="0">
              <a:spcBef>
                <a:spcPts val="0"/>
              </a:spcBef>
              <a:spcAft>
                <a:spcPts val="0"/>
              </a:spcAft>
              <a:buSzPts val="4000"/>
              <a:buNone/>
              <a:defRPr sz="5333"/>
            </a:lvl2pPr>
            <a:lvl3pPr lvl="2" rtl="0">
              <a:spcBef>
                <a:spcPts val="0"/>
              </a:spcBef>
              <a:spcAft>
                <a:spcPts val="0"/>
              </a:spcAft>
              <a:buSzPts val="4000"/>
              <a:buNone/>
              <a:defRPr sz="5333"/>
            </a:lvl3pPr>
            <a:lvl4pPr lvl="3" rtl="0">
              <a:spcBef>
                <a:spcPts val="0"/>
              </a:spcBef>
              <a:spcAft>
                <a:spcPts val="0"/>
              </a:spcAft>
              <a:buSzPts val="4000"/>
              <a:buNone/>
              <a:defRPr sz="5333"/>
            </a:lvl4pPr>
            <a:lvl5pPr lvl="4" rtl="0">
              <a:spcBef>
                <a:spcPts val="0"/>
              </a:spcBef>
              <a:spcAft>
                <a:spcPts val="0"/>
              </a:spcAft>
              <a:buSzPts val="4000"/>
              <a:buNone/>
              <a:defRPr sz="5333"/>
            </a:lvl5pPr>
            <a:lvl6pPr lvl="5" rtl="0">
              <a:spcBef>
                <a:spcPts val="0"/>
              </a:spcBef>
              <a:spcAft>
                <a:spcPts val="0"/>
              </a:spcAft>
              <a:buSzPts val="4000"/>
              <a:buNone/>
              <a:defRPr sz="5333"/>
            </a:lvl6pPr>
            <a:lvl7pPr lvl="6" rtl="0">
              <a:spcBef>
                <a:spcPts val="0"/>
              </a:spcBef>
              <a:spcAft>
                <a:spcPts val="0"/>
              </a:spcAft>
              <a:buSzPts val="4000"/>
              <a:buNone/>
              <a:defRPr sz="5333"/>
            </a:lvl7pPr>
            <a:lvl8pPr lvl="7" rtl="0">
              <a:spcBef>
                <a:spcPts val="0"/>
              </a:spcBef>
              <a:spcAft>
                <a:spcPts val="0"/>
              </a:spcAft>
              <a:buSzPts val="4000"/>
              <a:buNone/>
              <a:defRPr sz="5333"/>
            </a:lvl8pPr>
            <a:lvl9pPr lvl="8" rtl="0">
              <a:spcBef>
                <a:spcPts val="0"/>
              </a:spcBef>
              <a:spcAft>
                <a:spcPts val="0"/>
              </a:spcAft>
              <a:buSzPts val="4000"/>
              <a:buNone/>
              <a:defRPr sz="5333"/>
            </a:lvl9pPr>
          </a:lstStyle>
          <a:p>
            <a:endParaRPr/>
          </a:p>
        </p:txBody>
      </p:sp>
    </p:spTree>
    <p:extLst>
      <p:ext uri="{BB962C8B-B14F-4D97-AF65-F5344CB8AC3E}">
        <p14:creationId xmlns:p14="http://schemas.microsoft.com/office/powerpoint/2010/main" val="1574329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79"/>
        <p:cNvGrpSpPr/>
        <p:nvPr/>
      </p:nvGrpSpPr>
      <p:grpSpPr>
        <a:xfrm>
          <a:off x="0" y="0"/>
          <a:ext cx="0" cy="0"/>
          <a:chOff x="0" y="0"/>
          <a:chExt cx="0" cy="0"/>
        </a:xfrm>
      </p:grpSpPr>
      <p:sp>
        <p:nvSpPr>
          <p:cNvPr id="180" name="Google Shape;180;p24"/>
          <p:cNvSpPr txBox="1">
            <a:spLocks noGrp="1"/>
          </p:cNvSpPr>
          <p:nvPr>
            <p:ph type="title"/>
          </p:nvPr>
        </p:nvSpPr>
        <p:spPr>
          <a:xfrm>
            <a:off x="950967" y="450100"/>
            <a:ext cx="10290000" cy="943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lvl1pPr>
            <a:lvl2pPr lvl="1" rtl="0">
              <a:spcBef>
                <a:spcPts val="0"/>
              </a:spcBef>
              <a:spcAft>
                <a:spcPts val="0"/>
              </a:spcAft>
              <a:buSzPts val="4000"/>
              <a:buNone/>
              <a:defRPr sz="5333"/>
            </a:lvl2pPr>
            <a:lvl3pPr lvl="2" rtl="0">
              <a:spcBef>
                <a:spcPts val="0"/>
              </a:spcBef>
              <a:spcAft>
                <a:spcPts val="0"/>
              </a:spcAft>
              <a:buSzPts val="4000"/>
              <a:buNone/>
              <a:defRPr sz="5333"/>
            </a:lvl3pPr>
            <a:lvl4pPr lvl="3" rtl="0">
              <a:spcBef>
                <a:spcPts val="0"/>
              </a:spcBef>
              <a:spcAft>
                <a:spcPts val="0"/>
              </a:spcAft>
              <a:buSzPts val="4000"/>
              <a:buNone/>
              <a:defRPr sz="5333"/>
            </a:lvl4pPr>
            <a:lvl5pPr lvl="4" rtl="0">
              <a:spcBef>
                <a:spcPts val="0"/>
              </a:spcBef>
              <a:spcAft>
                <a:spcPts val="0"/>
              </a:spcAft>
              <a:buSzPts val="4000"/>
              <a:buNone/>
              <a:defRPr sz="5333"/>
            </a:lvl5pPr>
            <a:lvl6pPr lvl="5" rtl="0">
              <a:spcBef>
                <a:spcPts val="0"/>
              </a:spcBef>
              <a:spcAft>
                <a:spcPts val="0"/>
              </a:spcAft>
              <a:buSzPts val="4000"/>
              <a:buNone/>
              <a:defRPr sz="5333"/>
            </a:lvl6pPr>
            <a:lvl7pPr lvl="6" rtl="0">
              <a:spcBef>
                <a:spcPts val="0"/>
              </a:spcBef>
              <a:spcAft>
                <a:spcPts val="0"/>
              </a:spcAft>
              <a:buSzPts val="4000"/>
              <a:buNone/>
              <a:defRPr sz="5333"/>
            </a:lvl7pPr>
            <a:lvl8pPr lvl="7" rtl="0">
              <a:spcBef>
                <a:spcPts val="0"/>
              </a:spcBef>
              <a:spcAft>
                <a:spcPts val="0"/>
              </a:spcAft>
              <a:buSzPts val="4000"/>
              <a:buNone/>
              <a:defRPr sz="5333"/>
            </a:lvl8pPr>
            <a:lvl9pPr lvl="8" rtl="0">
              <a:spcBef>
                <a:spcPts val="0"/>
              </a:spcBef>
              <a:spcAft>
                <a:spcPts val="0"/>
              </a:spcAft>
              <a:buSzPts val="4000"/>
              <a:buNone/>
              <a:defRPr sz="5333"/>
            </a:lvl9pPr>
          </a:lstStyle>
          <a:p>
            <a:endParaRPr/>
          </a:p>
        </p:txBody>
      </p:sp>
      <p:sp>
        <p:nvSpPr>
          <p:cNvPr id="181" name="Google Shape;181;p24"/>
          <p:cNvSpPr txBox="1">
            <a:spLocks noGrp="1"/>
          </p:cNvSpPr>
          <p:nvPr>
            <p:ph type="subTitle" idx="1"/>
          </p:nvPr>
        </p:nvSpPr>
        <p:spPr>
          <a:xfrm>
            <a:off x="7782341" y="2018300"/>
            <a:ext cx="2506800" cy="1012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Font typeface="Chelsea Market"/>
              <a:buNone/>
              <a:defRPr sz="2933">
                <a:latin typeface="Fredoka One"/>
                <a:ea typeface="Fredoka One"/>
                <a:cs typeface="Fredoka One"/>
                <a:sym typeface="Fredoka One"/>
              </a:defRPr>
            </a:lvl1pPr>
            <a:lvl2pPr lvl="1" algn="ctr" rtl="0">
              <a:spcBef>
                <a:spcPts val="0"/>
              </a:spcBef>
              <a:spcAft>
                <a:spcPts val="0"/>
              </a:spcAft>
              <a:buSzPts val="3000"/>
              <a:buFont typeface="Chelsea Market"/>
              <a:buNone/>
              <a:defRPr sz="4000">
                <a:latin typeface="Chelsea Market"/>
                <a:ea typeface="Chelsea Market"/>
                <a:cs typeface="Chelsea Market"/>
                <a:sym typeface="Chelsea Market"/>
              </a:defRPr>
            </a:lvl2pPr>
            <a:lvl3pPr lvl="2" algn="ctr" rtl="0">
              <a:spcBef>
                <a:spcPts val="0"/>
              </a:spcBef>
              <a:spcAft>
                <a:spcPts val="0"/>
              </a:spcAft>
              <a:buSzPts val="3000"/>
              <a:buFont typeface="Chelsea Market"/>
              <a:buNone/>
              <a:defRPr sz="4000">
                <a:latin typeface="Chelsea Market"/>
                <a:ea typeface="Chelsea Market"/>
                <a:cs typeface="Chelsea Market"/>
                <a:sym typeface="Chelsea Market"/>
              </a:defRPr>
            </a:lvl3pPr>
            <a:lvl4pPr lvl="3" algn="ctr" rtl="0">
              <a:spcBef>
                <a:spcPts val="0"/>
              </a:spcBef>
              <a:spcAft>
                <a:spcPts val="0"/>
              </a:spcAft>
              <a:buSzPts val="3000"/>
              <a:buFont typeface="Chelsea Market"/>
              <a:buNone/>
              <a:defRPr sz="4000">
                <a:latin typeface="Chelsea Market"/>
                <a:ea typeface="Chelsea Market"/>
                <a:cs typeface="Chelsea Market"/>
                <a:sym typeface="Chelsea Market"/>
              </a:defRPr>
            </a:lvl4pPr>
            <a:lvl5pPr lvl="4" algn="ctr" rtl="0">
              <a:spcBef>
                <a:spcPts val="0"/>
              </a:spcBef>
              <a:spcAft>
                <a:spcPts val="0"/>
              </a:spcAft>
              <a:buSzPts val="3000"/>
              <a:buFont typeface="Chelsea Market"/>
              <a:buNone/>
              <a:defRPr sz="4000">
                <a:latin typeface="Chelsea Market"/>
                <a:ea typeface="Chelsea Market"/>
                <a:cs typeface="Chelsea Market"/>
                <a:sym typeface="Chelsea Market"/>
              </a:defRPr>
            </a:lvl5pPr>
            <a:lvl6pPr lvl="5" algn="ctr" rtl="0">
              <a:spcBef>
                <a:spcPts val="0"/>
              </a:spcBef>
              <a:spcAft>
                <a:spcPts val="0"/>
              </a:spcAft>
              <a:buSzPts val="3000"/>
              <a:buFont typeface="Chelsea Market"/>
              <a:buNone/>
              <a:defRPr sz="4000">
                <a:latin typeface="Chelsea Market"/>
                <a:ea typeface="Chelsea Market"/>
                <a:cs typeface="Chelsea Market"/>
                <a:sym typeface="Chelsea Market"/>
              </a:defRPr>
            </a:lvl6pPr>
            <a:lvl7pPr lvl="6" algn="ctr" rtl="0">
              <a:spcBef>
                <a:spcPts val="0"/>
              </a:spcBef>
              <a:spcAft>
                <a:spcPts val="0"/>
              </a:spcAft>
              <a:buSzPts val="3000"/>
              <a:buFont typeface="Chelsea Market"/>
              <a:buNone/>
              <a:defRPr sz="4000">
                <a:latin typeface="Chelsea Market"/>
                <a:ea typeface="Chelsea Market"/>
                <a:cs typeface="Chelsea Market"/>
                <a:sym typeface="Chelsea Market"/>
              </a:defRPr>
            </a:lvl7pPr>
            <a:lvl8pPr lvl="7" algn="ctr" rtl="0">
              <a:spcBef>
                <a:spcPts val="0"/>
              </a:spcBef>
              <a:spcAft>
                <a:spcPts val="0"/>
              </a:spcAft>
              <a:buSzPts val="3000"/>
              <a:buFont typeface="Chelsea Market"/>
              <a:buNone/>
              <a:defRPr sz="4000">
                <a:latin typeface="Chelsea Market"/>
                <a:ea typeface="Chelsea Market"/>
                <a:cs typeface="Chelsea Market"/>
                <a:sym typeface="Chelsea Market"/>
              </a:defRPr>
            </a:lvl8pPr>
            <a:lvl9pPr lvl="8" algn="ctr" rtl="0">
              <a:spcBef>
                <a:spcPts val="0"/>
              </a:spcBef>
              <a:spcAft>
                <a:spcPts val="0"/>
              </a:spcAft>
              <a:buSzPts val="3000"/>
              <a:buFont typeface="Chelsea Market"/>
              <a:buNone/>
              <a:defRPr sz="4000">
                <a:latin typeface="Chelsea Market"/>
                <a:ea typeface="Chelsea Market"/>
                <a:cs typeface="Chelsea Market"/>
                <a:sym typeface="Chelsea Market"/>
              </a:defRPr>
            </a:lvl9pPr>
          </a:lstStyle>
          <a:p>
            <a:endParaRPr/>
          </a:p>
        </p:txBody>
      </p:sp>
      <p:sp>
        <p:nvSpPr>
          <p:cNvPr id="182" name="Google Shape;182;p24"/>
          <p:cNvSpPr txBox="1">
            <a:spLocks noGrp="1"/>
          </p:cNvSpPr>
          <p:nvPr>
            <p:ph type="subTitle" idx="2"/>
          </p:nvPr>
        </p:nvSpPr>
        <p:spPr>
          <a:xfrm>
            <a:off x="2942341" y="2018300"/>
            <a:ext cx="2506800" cy="1012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Font typeface="Chelsea Market"/>
              <a:buNone/>
              <a:defRPr sz="2933">
                <a:latin typeface="Fredoka One"/>
                <a:ea typeface="Fredoka One"/>
                <a:cs typeface="Fredoka One"/>
                <a:sym typeface="Fredoka One"/>
              </a:defRPr>
            </a:lvl1pPr>
            <a:lvl2pPr lvl="1" algn="ctr" rtl="0">
              <a:spcBef>
                <a:spcPts val="0"/>
              </a:spcBef>
              <a:spcAft>
                <a:spcPts val="0"/>
              </a:spcAft>
              <a:buSzPts val="3000"/>
              <a:buFont typeface="Chelsea Market"/>
              <a:buNone/>
              <a:defRPr sz="4000">
                <a:latin typeface="Chelsea Market"/>
                <a:ea typeface="Chelsea Market"/>
                <a:cs typeface="Chelsea Market"/>
                <a:sym typeface="Chelsea Market"/>
              </a:defRPr>
            </a:lvl2pPr>
            <a:lvl3pPr lvl="2" algn="ctr" rtl="0">
              <a:spcBef>
                <a:spcPts val="0"/>
              </a:spcBef>
              <a:spcAft>
                <a:spcPts val="0"/>
              </a:spcAft>
              <a:buSzPts val="3000"/>
              <a:buFont typeface="Chelsea Market"/>
              <a:buNone/>
              <a:defRPr sz="4000">
                <a:latin typeface="Chelsea Market"/>
                <a:ea typeface="Chelsea Market"/>
                <a:cs typeface="Chelsea Market"/>
                <a:sym typeface="Chelsea Market"/>
              </a:defRPr>
            </a:lvl3pPr>
            <a:lvl4pPr lvl="3" algn="ctr" rtl="0">
              <a:spcBef>
                <a:spcPts val="0"/>
              </a:spcBef>
              <a:spcAft>
                <a:spcPts val="0"/>
              </a:spcAft>
              <a:buSzPts val="3000"/>
              <a:buFont typeface="Chelsea Market"/>
              <a:buNone/>
              <a:defRPr sz="4000">
                <a:latin typeface="Chelsea Market"/>
                <a:ea typeface="Chelsea Market"/>
                <a:cs typeface="Chelsea Market"/>
                <a:sym typeface="Chelsea Market"/>
              </a:defRPr>
            </a:lvl4pPr>
            <a:lvl5pPr lvl="4" algn="ctr" rtl="0">
              <a:spcBef>
                <a:spcPts val="0"/>
              </a:spcBef>
              <a:spcAft>
                <a:spcPts val="0"/>
              </a:spcAft>
              <a:buSzPts val="3000"/>
              <a:buFont typeface="Chelsea Market"/>
              <a:buNone/>
              <a:defRPr sz="4000">
                <a:latin typeface="Chelsea Market"/>
                <a:ea typeface="Chelsea Market"/>
                <a:cs typeface="Chelsea Market"/>
                <a:sym typeface="Chelsea Market"/>
              </a:defRPr>
            </a:lvl5pPr>
            <a:lvl6pPr lvl="5" algn="ctr" rtl="0">
              <a:spcBef>
                <a:spcPts val="0"/>
              </a:spcBef>
              <a:spcAft>
                <a:spcPts val="0"/>
              </a:spcAft>
              <a:buSzPts val="3000"/>
              <a:buFont typeface="Chelsea Market"/>
              <a:buNone/>
              <a:defRPr sz="4000">
                <a:latin typeface="Chelsea Market"/>
                <a:ea typeface="Chelsea Market"/>
                <a:cs typeface="Chelsea Market"/>
                <a:sym typeface="Chelsea Market"/>
              </a:defRPr>
            </a:lvl6pPr>
            <a:lvl7pPr lvl="6" algn="ctr" rtl="0">
              <a:spcBef>
                <a:spcPts val="0"/>
              </a:spcBef>
              <a:spcAft>
                <a:spcPts val="0"/>
              </a:spcAft>
              <a:buSzPts val="3000"/>
              <a:buFont typeface="Chelsea Market"/>
              <a:buNone/>
              <a:defRPr sz="4000">
                <a:latin typeface="Chelsea Market"/>
                <a:ea typeface="Chelsea Market"/>
                <a:cs typeface="Chelsea Market"/>
                <a:sym typeface="Chelsea Market"/>
              </a:defRPr>
            </a:lvl7pPr>
            <a:lvl8pPr lvl="7" algn="ctr" rtl="0">
              <a:spcBef>
                <a:spcPts val="0"/>
              </a:spcBef>
              <a:spcAft>
                <a:spcPts val="0"/>
              </a:spcAft>
              <a:buSzPts val="3000"/>
              <a:buFont typeface="Chelsea Market"/>
              <a:buNone/>
              <a:defRPr sz="4000">
                <a:latin typeface="Chelsea Market"/>
                <a:ea typeface="Chelsea Market"/>
                <a:cs typeface="Chelsea Market"/>
                <a:sym typeface="Chelsea Market"/>
              </a:defRPr>
            </a:lvl8pPr>
            <a:lvl9pPr lvl="8" algn="ctr" rtl="0">
              <a:spcBef>
                <a:spcPts val="0"/>
              </a:spcBef>
              <a:spcAft>
                <a:spcPts val="0"/>
              </a:spcAft>
              <a:buSzPts val="3000"/>
              <a:buFont typeface="Chelsea Market"/>
              <a:buNone/>
              <a:defRPr sz="4000">
                <a:latin typeface="Chelsea Market"/>
                <a:ea typeface="Chelsea Market"/>
                <a:cs typeface="Chelsea Market"/>
                <a:sym typeface="Chelsea Market"/>
              </a:defRPr>
            </a:lvl9pPr>
          </a:lstStyle>
          <a:p>
            <a:endParaRPr/>
          </a:p>
        </p:txBody>
      </p:sp>
      <p:sp>
        <p:nvSpPr>
          <p:cNvPr id="183" name="Google Shape;183;p24"/>
          <p:cNvSpPr txBox="1">
            <a:spLocks noGrp="1"/>
          </p:cNvSpPr>
          <p:nvPr>
            <p:ph type="subTitle" idx="3"/>
          </p:nvPr>
        </p:nvSpPr>
        <p:spPr>
          <a:xfrm>
            <a:off x="7782341" y="4426611"/>
            <a:ext cx="2506800" cy="1012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Font typeface="Chelsea Market"/>
              <a:buNone/>
              <a:defRPr sz="2933">
                <a:latin typeface="Fredoka One"/>
                <a:ea typeface="Fredoka One"/>
                <a:cs typeface="Fredoka One"/>
                <a:sym typeface="Fredoka One"/>
              </a:defRPr>
            </a:lvl1pPr>
            <a:lvl2pPr lvl="1" algn="ctr" rtl="0">
              <a:spcBef>
                <a:spcPts val="0"/>
              </a:spcBef>
              <a:spcAft>
                <a:spcPts val="0"/>
              </a:spcAft>
              <a:buSzPts val="3000"/>
              <a:buFont typeface="Chelsea Market"/>
              <a:buNone/>
              <a:defRPr sz="4000">
                <a:latin typeface="Chelsea Market"/>
                <a:ea typeface="Chelsea Market"/>
                <a:cs typeface="Chelsea Market"/>
                <a:sym typeface="Chelsea Market"/>
              </a:defRPr>
            </a:lvl2pPr>
            <a:lvl3pPr lvl="2" algn="ctr" rtl="0">
              <a:spcBef>
                <a:spcPts val="0"/>
              </a:spcBef>
              <a:spcAft>
                <a:spcPts val="0"/>
              </a:spcAft>
              <a:buSzPts val="3000"/>
              <a:buFont typeface="Chelsea Market"/>
              <a:buNone/>
              <a:defRPr sz="4000">
                <a:latin typeface="Chelsea Market"/>
                <a:ea typeface="Chelsea Market"/>
                <a:cs typeface="Chelsea Market"/>
                <a:sym typeface="Chelsea Market"/>
              </a:defRPr>
            </a:lvl3pPr>
            <a:lvl4pPr lvl="3" algn="ctr" rtl="0">
              <a:spcBef>
                <a:spcPts val="0"/>
              </a:spcBef>
              <a:spcAft>
                <a:spcPts val="0"/>
              </a:spcAft>
              <a:buSzPts val="3000"/>
              <a:buFont typeface="Chelsea Market"/>
              <a:buNone/>
              <a:defRPr sz="4000">
                <a:latin typeface="Chelsea Market"/>
                <a:ea typeface="Chelsea Market"/>
                <a:cs typeface="Chelsea Market"/>
                <a:sym typeface="Chelsea Market"/>
              </a:defRPr>
            </a:lvl4pPr>
            <a:lvl5pPr lvl="4" algn="ctr" rtl="0">
              <a:spcBef>
                <a:spcPts val="0"/>
              </a:spcBef>
              <a:spcAft>
                <a:spcPts val="0"/>
              </a:spcAft>
              <a:buSzPts val="3000"/>
              <a:buFont typeface="Chelsea Market"/>
              <a:buNone/>
              <a:defRPr sz="4000">
                <a:latin typeface="Chelsea Market"/>
                <a:ea typeface="Chelsea Market"/>
                <a:cs typeface="Chelsea Market"/>
                <a:sym typeface="Chelsea Market"/>
              </a:defRPr>
            </a:lvl5pPr>
            <a:lvl6pPr lvl="5" algn="ctr" rtl="0">
              <a:spcBef>
                <a:spcPts val="0"/>
              </a:spcBef>
              <a:spcAft>
                <a:spcPts val="0"/>
              </a:spcAft>
              <a:buSzPts val="3000"/>
              <a:buFont typeface="Chelsea Market"/>
              <a:buNone/>
              <a:defRPr sz="4000">
                <a:latin typeface="Chelsea Market"/>
                <a:ea typeface="Chelsea Market"/>
                <a:cs typeface="Chelsea Market"/>
                <a:sym typeface="Chelsea Market"/>
              </a:defRPr>
            </a:lvl6pPr>
            <a:lvl7pPr lvl="6" algn="ctr" rtl="0">
              <a:spcBef>
                <a:spcPts val="0"/>
              </a:spcBef>
              <a:spcAft>
                <a:spcPts val="0"/>
              </a:spcAft>
              <a:buSzPts val="3000"/>
              <a:buFont typeface="Chelsea Market"/>
              <a:buNone/>
              <a:defRPr sz="4000">
                <a:latin typeface="Chelsea Market"/>
                <a:ea typeface="Chelsea Market"/>
                <a:cs typeface="Chelsea Market"/>
                <a:sym typeface="Chelsea Market"/>
              </a:defRPr>
            </a:lvl7pPr>
            <a:lvl8pPr lvl="7" algn="ctr" rtl="0">
              <a:spcBef>
                <a:spcPts val="0"/>
              </a:spcBef>
              <a:spcAft>
                <a:spcPts val="0"/>
              </a:spcAft>
              <a:buSzPts val="3000"/>
              <a:buFont typeface="Chelsea Market"/>
              <a:buNone/>
              <a:defRPr sz="4000">
                <a:latin typeface="Chelsea Market"/>
                <a:ea typeface="Chelsea Market"/>
                <a:cs typeface="Chelsea Market"/>
                <a:sym typeface="Chelsea Market"/>
              </a:defRPr>
            </a:lvl8pPr>
            <a:lvl9pPr lvl="8" algn="ctr" rtl="0">
              <a:spcBef>
                <a:spcPts val="0"/>
              </a:spcBef>
              <a:spcAft>
                <a:spcPts val="0"/>
              </a:spcAft>
              <a:buSzPts val="3000"/>
              <a:buFont typeface="Chelsea Market"/>
              <a:buNone/>
              <a:defRPr sz="4000">
                <a:latin typeface="Chelsea Market"/>
                <a:ea typeface="Chelsea Market"/>
                <a:cs typeface="Chelsea Market"/>
                <a:sym typeface="Chelsea Market"/>
              </a:defRPr>
            </a:lvl9pPr>
          </a:lstStyle>
          <a:p>
            <a:endParaRPr/>
          </a:p>
        </p:txBody>
      </p:sp>
      <p:sp>
        <p:nvSpPr>
          <p:cNvPr id="184" name="Google Shape;184;p24"/>
          <p:cNvSpPr txBox="1">
            <a:spLocks noGrp="1"/>
          </p:cNvSpPr>
          <p:nvPr>
            <p:ph type="subTitle" idx="4"/>
          </p:nvPr>
        </p:nvSpPr>
        <p:spPr>
          <a:xfrm>
            <a:off x="2942341" y="4426611"/>
            <a:ext cx="2506800" cy="10120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Font typeface="Chelsea Market"/>
              <a:buNone/>
              <a:defRPr sz="2933">
                <a:latin typeface="Fredoka One"/>
                <a:ea typeface="Fredoka One"/>
                <a:cs typeface="Fredoka One"/>
                <a:sym typeface="Fredoka One"/>
              </a:defRPr>
            </a:lvl1pPr>
            <a:lvl2pPr lvl="1" algn="ctr" rtl="0">
              <a:spcBef>
                <a:spcPts val="0"/>
              </a:spcBef>
              <a:spcAft>
                <a:spcPts val="0"/>
              </a:spcAft>
              <a:buSzPts val="3000"/>
              <a:buFont typeface="Chelsea Market"/>
              <a:buNone/>
              <a:defRPr sz="4000">
                <a:latin typeface="Chelsea Market"/>
                <a:ea typeface="Chelsea Market"/>
                <a:cs typeface="Chelsea Market"/>
                <a:sym typeface="Chelsea Market"/>
              </a:defRPr>
            </a:lvl2pPr>
            <a:lvl3pPr lvl="2" algn="ctr" rtl="0">
              <a:spcBef>
                <a:spcPts val="0"/>
              </a:spcBef>
              <a:spcAft>
                <a:spcPts val="0"/>
              </a:spcAft>
              <a:buSzPts val="3000"/>
              <a:buFont typeface="Chelsea Market"/>
              <a:buNone/>
              <a:defRPr sz="4000">
                <a:latin typeface="Chelsea Market"/>
                <a:ea typeface="Chelsea Market"/>
                <a:cs typeface="Chelsea Market"/>
                <a:sym typeface="Chelsea Market"/>
              </a:defRPr>
            </a:lvl3pPr>
            <a:lvl4pPr lvl="3" algn="ctr" rtl="0">
              <a:spcBef>
                <a:spcPts val="0"/>
              </a:spcBef>
              <a:spcAft>
                <a:spcPts val="0"/>
              </a:spcAft>
              <a:buSzPts val="3000"/>
              <a:buFont typeface="Chelsea Market"/>
              <a:buNone/>
              <a:defRPr sz="4000">
                <a:latin typeface="Chelsea Market"/>
                <a:ea typeface="Chelsea Market"/>
                <a:cs typeface="Chelsea Market"/>
                <a:sym typeface="Chelsea Market"/>
              </a:defRPr>
            </a:lvl4pPr>
            <a:lvl5pPr lvl="4" algn="ctr" rtl="0">
              <a:spcBef>
                <a:spcPts val="0"/>
              </a:spcBef>
              <a:spcAft>
                <a:spcPts val="0"/>
              </a:spcAft>
              <a:buSzPts val="3000"/>
              <a:buFont typeface="Chelsea Market"/>
              <a:buNone/>
              <a:defRPr sz="4000">
                <a:latin typeface="Chelsea Market"/>
                <a:ea typeface="Chelsea Market"/>
                <a:cs typeface="Chelsea Market"/>
                <a:sym typeface="Chelsea Market"/>
              </a:defRPr>
            </a:lvl5pPr>
            <a:lvl6pPr lvl="5" algn="ctr" rtl="0">
              <a:spcBef>
                <a:spcPts val="0"/>
              </a:spcBef>
              <a:spcAft>
                <a:spcPts val="0"/>
              </a:spcAft>
              <a:buSzPts val="3000"/>
              <a:buFont typeface="Chelsea Market"/>
              <a:buNone/>
              <a:defRPr sz="4000">
                <a:latin typeface="Chelsea Market"/>
                <a:ea typeface="Chelsea Market"/>
                <a:cs typeface="Chelsea Market"/>
                <a:sym typeface="Chelsea Market"/>
              </a:defRPr>
            </a:lvl6pPr>
            <a:lvl7pPr lvl="6" algn="ctr" rtl="0">
              <a:spcBef>
                <a:spcPts val="0"/>
              </a:spcBef>
              <a:spcAft>
                <a:spcPts val="0"/>
              </a:spcAft>
              <a:buSzPts val="3000"/>
              <a:buFont typeface="Chelsea Market"/>
              <a:buNone/>
              <a:defRPr sz="4000">
                <a:latin typeface="Chelsea Market"/>
                <a:ea typeface="Chelsea Market"/>
                <a:cs typeface="Chelsea Market"/>
                <a:sym typeface="Chelsea Market"/>
              </a:defRPr>
            </a:lvl7pPr>
            <a:lvl8pPr lvl="7" algn="ctr" rtl="0">
              <a:spcBef>
                <a:spcPts val="0"/>
              </a:spcBef>
              <a:spcAft>
                <a:spcPts val="0"/>
              </a:spcAft>
              <a:buSzPts val="3000"/>
              <a:buFont typeface="Chelsea Market"/>
              <a:buNone/>
              <a:defRPr sz="4000">
                <a:latin typeface="Chelsea Market"/>
                <a:ea typeface="Chelsea Market"/>
                <a:cs typeface="Chelsea Market"/>
                <a:sym typeface="Chelsea Market"/>
              </a:defRPr>
            </a:lvl8pPr>
            <a:lvl9pPr lvl="8" algn="ctr" rtl="0">
              <a:spcBef>
                <a:spcPts val="0"/>
              </a:spcBef>
              <a:spcAft>
                <a:spcPts val="0"/>
              </a:spcAft>
              <a:buSzPts val="3000"/>
              <a:buFont typeface="Chelsea Market"/>
              <a:buNone/>
              <a:defRPr sz="4000">
                <a:latin typeface="Chelsea Market"/>
                <a:ea typeface="Chelsea Market"/>
                <a:cs typeface="Chelsea Market"/>
                <a:sym typeface="Chelsea Market"/>
              </a:defRPr>
            </a:lvl9pPr>
          </a:lstStyle>
          <a:p>
            <a:endParaRPr/>
          </a:p>
        </p:txBody>
      </p:sp>
      <p:sp>
        <p:nvSpPr>
          <p:cNvPr id="185" name="Google Shape;185;p24"/>
          <p:cNvSpPr txBox="1">
            <a:spLocks noGrp="1"/>
          </p:cNvSpPr>
          <p:nvPr>
            <p:ph type="subTitle" idx="5"/>
          </p:nvPr>
        </p:nvSpPr>
        <p:spPr>
          <a:xfrm>
            <a:off x="7782341" y="5523604"/>
            <a:ext cx="2506800" cy="732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86" name="Google Shape;186;p24"/>
          <p:cNvSpPr txBox="1">
            <a:spLocks noGrp="1"/>
          </p:cNvSpPr>
          <p:nvPr>
            <p:ph type="subTitle" idx="6"/>
          </p:nvPr>
        </p:nvSpPr>
        <p:spPr>
          <a:xfrm>
            <a:off x="7782341" y="3115304"/>
            <a:ext cx="2506800" cy="732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87" name="Google Shape;187;p24"/>
          <p:cNvSpPr txBox="1">
            <a:spLocks noGrp="1"/>
          </p:cNvSpPr>
          <p:nvPr>
            <p:ph type="subTitle" idx="7"/>
          </p:nvPr>
        </p:nvSpPr>
        <p:spPr>
          <a:xfrm>
            <a:off x="2942341" y="5523604"/>
            <a:ext cx="2506800" cy="732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88" name="Google Shape;188;p24"/>
          <p:cNvSpPr txBox="1">
            <a:spLocks noGrp="1"/>
          </p:cNvSpPr>
          <p:nvPr>
            <p:ph type="subTitle" idx="8"/>
          </p:nvPr>
        </p:nvSpPr>
        <p:spPr>
          <a:xfrm>
            <a:off x="2942341" y="3115304"/>
            <a:ext cx="2506800" cy="732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Tree>
    <p:extLst>
      <p:ext uri="{BB962C8B-B14F-4D97-AF65-F5344CB8AC3E}">
        <p14:creationId xmlns:p14="http://schemas.microsoft.com/office/powerpoint/2010/main" val="1847934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
        <p:cNvGrpSpPr/>
        <p:nvPr/>
      </p:nvGrpSpPr>
      <p:grpSpPr>
        <a:xfrm>
          <a:off x="0" y="0"/>
          <a:ext cx="0" cy="0"/>
          <a:chOff x="0" y="0"/>
          <a:chExt cx="0" cy="0"/>
        </a:xfrm>
      </p:grpSpPr>
      <p:sp>
        <p:nvSpPr>
          <p:cNvPr id="13" name="Google Shape;13;p3"/>
          <p:cNvSpPr txBox="1">
            <a:spLocks noGrp="1"/>
          </p:cNvSpPr>
          <p:nvPr>
            <p:ph type="title" hasCustomPrompt="1"/>
          </p:nvPr>
        </p:nvSpPr>
        <p:spPr>
          <a:xfrm>
            <a:off x="3675800" y="3468300"/>
            <a:ext cx="4840400" cy="1755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900"/>
              <a:buNone/>
              <a:defRPr sz="10533"/>
            </a:lvl1pPr>
            <a:lvl2pPr lvl="1" algn="ctr" rtl="0">
              <a:spcBef>
                <a:spcPts val="0"/>
              </a:spcBef>
              <a:spcAft>
                <a:spcPts val="0"/>
              </a:spcAft>
              <a:buSzPts val="7900"/>
              <a:buNone/>
              <a:defRPr sz="10533"/>
            </a:lvl2pPr>
            <a:lvl3pPr lvl="2" algn="ctr" rtl="0">
              <a:spcBef>
                <a:spcPts val="0"/>
              </a:spcBef>
              <a:spcAft>
                <a:spcPts val="0"/>
              </a:spcAft>
              <a:buSzPts val="7900"/>
              <a:buNone/>
              <a:defRPr sz="10533"/>
            </a:lvl3pPr>
            <a:lvl4pPr lvl="3" algn="ctr" rtl="0">
              <a:spcBef>
                <a:spcPts val="0"/>
              </a:spcBef>
              <a:spcAft>
                <a:spcPts val="0"/>
              </a:spcAft>
              <a:buSzPts val="7900"/>
              <a:buNone/>
              <a:defRPr sz="10533"/>
            </a:lvl4pPr>
            <a:lvl5pPr lvl="4" algn="ctr" rtl="0">
              <a:spcBef>
                <a:spcPts val="0"/>
              </a:spcBef>
              <a:spcAft>
                <a:spcPts val="0"/>
              </a:spcAft>
              <a:buSzPts val="7900"/>
              <a:buNone/>
              <a:defRPr sz="10533"/>
            </a:lvl5pPr>
            <a:lvl6pPr lvl="5" algn="ctr" rtl="0">
              <a:spcBef>
                <a:spcPts val="0"/>
              </a:spcBef>
              <a:spcAft>
                <a:spcPts val="0"/>
              </a:spcAft>
              <a:buSzPts val="7900"/>
              <a:buNone/>
              <a:defRPr sz="10533"/>
            </a:lvl6pPr>
            <a:lvl7pPr lvl="6" algn="ctr" rtl="0">
              <a:spcBef>
                <a:spcPts val="0"/>
              </a:spcBef>
              <a:spcAft>
                <a:spcPts val="0"/>
              </a:spcAft>
              <a:buSzPts val="7900"/>
              <a:buNone/>
              <a:defRPr sz="10533"/>
            </a:lvl7pPr>
            <a:lvl8pPr lvl="7" algn="ctr" rtl="0">
              <a:spcBef>
                <a:spcPts val="0"/>
              </a:spcBef>
              <a:spcAft>
                <a:spcPts val="0"/>
              </a:spcAft>
              <a:buSzPts val="7900"/>
              <a:buNone/>
              <a:defRPr sz="10533"/>
            </a:lvl8pPr>
            <a:lvl9pPr lvl="8" algn="ctr" rtl="0">
              <a:spcBef>
                <a:spcPts val="0"/>
              </a:spcBef>
              <a:spcAft>
                <a:spcPts val="0"/>
              </a:spcAft>
              <a:buSzPts val="7900"/>
              <a:buNone/>
              <a:defRPr sz="10533"/>
            </a:lvl9pPr>
          </a:lstStyle>
          <a:p>
            <a:r>
              <a:t>xx%</a:t>
            </a:r>
          </a:p>
        </p:txBody>
      </p:sp>
      <p:sp>
        <p:nvSpPr>
          <p:cNvPr id="14" name="Google Shape;14;p3"/>
          <p:cNvSpPr txBox="1">
            <a:spLocks noGrp="1"/>
          </p:cNvSpPr>
          <p:nvPr>
            <p:ph type="title" idx="2"/>
          </p:nvPr>
        </p:nvSpPr>
        <p:spPr>
          <a:xfrm>
            <a:off x="2570600" y="4943533"/>
            <a:ext cx="7050800" cy="1012000"/>
          </a:xfrm>
          <a:prstGeom prst="rect">
            <a:avLst/>
          </a:prstGeom>
        </p:spPr>
        <p:txBody>
          <a:bodyPr spcFirstLastPara="1" wrap="square" lIns="91425" tIns="91425" rIns="91425" bIns="91425" anchor="t"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Tree>
    <p:extLst>
      <p:ext uri="{BB962C8B-B14F-4D97-AF65-F5344CB8AC3E}">
        <p14:creationId xmlns:p14="http://schemas.microsoft.com/office/powerpoint/2010/main" val="3851706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sp>
        <p:nvSpPr>
          <p:cNvPr id="17" name="Google Shape;17;p4"/>
          <p:cNvSpPr txBox="1">
            <a:spLocks noGrp="1"/>
          </p:cNvSpPr>
          <p:nvPr>
            <p:ph type="title"/>
          </p:nvPr>
        </p:nvSpPr>
        <p:spPr>
          <a:xfrm>
            <a:off x="950967" y="450100"/>
            <a:ext cx="10290000" cy="943200"/>
          </a:xfrm>
          <a:prstGeom prst="rect">
            <a:avLst/>
          </a:prstGeom>
        </p:spPr>
        <p:txBody>
          <a:bodyPr spcFirstLastPara="1" wrap="square" lIns="91425" tIns="91425" rIns="91425" bIns="91425" anchor="t" anchorCtr="0">
            <a:noAutofit/>
          </a:bodyPr>
          <a:lstStyle>
            <a:lvl1pPr lvl="0" algn="ctr">
              <a:spcBef>
                <a:spcPts val="0"/>
              </a:spcBef>
              <a:spcAft>
                <a:spcPts val="0"/>
              </a:spcAft>
              <a:buSzPts val="42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18" name="Google Shape;18;p4"/>
          <p:cNvSpPr txBox="1">
            <a:spLocks noGrp="1"/>
          </p:cNvSpPr>
          <p:nvPr>
            <p:ph type="body" idx="1"/>
          </p:nvPr>
        </p:nvSpPr>
        <p:spPr>
          <a:xfrm>
            <a:off x="950967" y="1698000"/>
            <a:ext cx="10290000" cy="44468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Font typeface="Livvic"/>
              <a:buAutoNum type="arabicPeriod"/>
              <a:defRPr sz="1600"/>
            </a:lvl1pPr>
            <a:lvl2pPr marL="1219170" lvl="1" indent="-406390">
              <a:spcBef>
                <a:spcPts val="0"/>
              </a:spcBef>
              <a:spcAft>
                <a:spcPts val="0"/>
              </a:spcAft>
              <a:buSzPts val="1200"/>
              <a:buFont typeface="Roboto Condensed Light"/>
              <a:buAutoNum type="alphaLcPeriod"/>
              <a:defRPr sz="1600"/>
            </a:lvl2pPr>
            <a:lvl3pPr marL="1828754" lvl="2" indent="-406390">
              <a:spcBef>
                <a:spcPts val="0"/>
              </a:spcBef>
              <a:spcAft>
                <a:spcPts val="0"/>
              </a:spcAft>
              <a:buSzPts val="1200"/>
              <a:buFont typeface="Roboto Condensed Light"/>
              <a:buAutoNum type="romanLcPeriod"/>
              <a:defRPr sz="1600"/>
            </a:lvl3pPr>
            <a:lvl4pPr marL="2438339" lvl="3" indent="-406390">
              <a:spcBef>
                <a:spcPts val="0"/>
              </a:spcBef>
              <a:spcAft>
                <a:spcPts val="0"/>
              </a:spcAft>
              <a:buSzPts val="1200"/>
              <a:buFont typeface="Roboto Condensed Light"/>
              <a:buAutoNum type="arabicPeriod"/>
              <a:defRPr sz="1600"/>
            </a:lvl4pPr>
            <a:lvl5pPr marL="3047924" lvl="4" indent="-406390">
              <a:spcBef>
                <a:spcPts val="0"/>
              </a:spcBef>
              <a:spcAft>
                <a:spcPts val="0"/>
              </a:spcAft>
              <a:buSzPts val="1200"/>
              <a:buFont typeface="Roboto Condensed Light"/>
              <a:buAutoNum type="alphaLcPeriod"/>
              <a:defRPr sz="1600"/>
            </a:lvl5pPr>
            <a:lvl6pPr marL="3657509" lvl="5" indent="-406390">
              <a:spcBef>
                <a:spcPts val="0"/>
              </a:spcBef>
              <a:spcAft>
                <a:spcPts val="0"/>
              </a:spcAft>
              <a:buSzPts val="1200"/>
              <a:buFont typeface="Roboto Condensed Light"/>
              <a:buAutoNum type="romanLcPeriod"/>
              <a:defRPr sz="1600"/>
            </a:lvl6pPr>
            <a:lvl7pPr marL="4267093" lvl="6" indent="-406390">
              <a:spcBef>
                <a:spcPts val="0"/>
              </a:spcBef>
              <a:spcAft>
                <a:spcPts val="0"/>
              </a:spcAft>
              <a:buSzPts val="1200"/>
              <a:buFont typeface="Roboto Condensed Light"/>
              <a:buAutoNum type="arabicPeriod"/>
              <a:defRPr sz="1600"/>
            </a:lvl7pPr>
            <a:lvl8pPr marL="4876678" lvl="7" indent="-406390">
              <a:spcBef>
                <a:spcPts val="0"/>
              </a:spcBef>
              <a:spcAft>
                <a:spcPts val="0"/>
              </a:spcAft>
              <a:buSzPts val="1200"/>
              <a:buFont typeface="Roboto Condensed Light"/>
              <a:buAutoNum type="alphaLcPeriod"/>
              <a:defRPr sz="1600"/>
            </a:lvl8pPr>
            <a:lvl9pPr marL="5486263" lvl="8" indent="-406390">
              <a:spcBef>
                <a:spcPts val="0"/>
              </a:spcBef>
              <a:spcAft>
                <a:spcPts val="0"/>
              </a:spcAft>
              <a:buSzPts val="1200"/>
              <a:buFont typeface="Roboto Condensed Light"/>
              <a:buAutoNum type="romanLcPeriod"/>
              <a:defRPr sz="1600"/>
            </a:lvl9pPr>
          </a:lstStyle>
          <a:p>
            <a:endParaRPr/>
          </a:p>
        </p:txBody>
      </p:sp>
    </p:spTree>
    <p:extLst>
      <p:ext uri="{BB962C8B-B14F-4D97-AF65-F5344CB8AC3E}">
        <p14:creationId xmlns:p14="http://schemas.microsoft.com/office/powerpoint/2010/main" val="3610302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50591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8"/>
        <p:cNvGrpSpPr/>
        <p:nvPr/>
      </p:nvGrpSpPr>
      <p:grpSpPr>
        <a:xfrm>
          <a:off x="0" y="0"/>
          <a:ext cx="0" cy="0"/>
          <a:chOff x="0" y="0"/>
          <a:chExt cx="0" cy="0"/>
        </a:xfrm>
      </p:grpSpPr>
      <p:sp>
        <p:nvSpPr>
          <p:cNvPr id="49" name="Google Shape;49;p11"/>
          <p:cNvSpPr txBox="1">
            <a:spLocks noGrp="1"/>
          </p:cNvSpPr>
          <p:nvPr>
            <p:ph type="subTitle" idx="1"/>
          </p:nvPr>
        </p:nvSpPr>
        <p:spPr>
          <a:xfrm>
            <a:off x="2106600" y="2515233"/>
            <a:ext cx="7978800" cy="1503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sz="2400">
                <a:solidFill>
                  <a:schemeClr val="dk1"/>
                </a:solidFill>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50" name="Google Shape;50;p11"/>
          <p:cNvSpPr txBox="1">
            <a:spLocks noGrp="1"/>
          </p:cNvSpPr>
          <p:nvPr>
            <p:ph type="title"/>
          </p:nvPr>
        </p:nvSpPr>
        <p:spPr>
          <a:xfrm>
            <a:off x="950967" y="450100"/>
            <a:ext cx="10290000" cy="173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lvl1pPr>
            <a:lvl2pPr lvl="1" rtl="0">
              <a:spcBef>
                <a:spcPts val="0"/>
              </a:spcBef>
              <a:spcAft>
                <a:spcPts val="0"/>
              </a:spcAft>
              <a:buSzPts val="4000"/>
              <a:buNone/>
              <a:defRPr sz="5333"/>
            </a:lvl2pPr>
            <a:lvl3pPr lvl="2" rtl="0">
              <a:spcBef>
                <a:spcPts val="0"/>
              </a:spcBef>
              <a:spcAft>
                <a:spcPts val="0"/>
              </a:spcAft>
              <a:buSzPts val="4000"/>
              <a:buNone/>
              <a:defRPr sz="5333"/>
            </a:lvl3pPr>
            <a:lvl4pPr lvl="3" rtl="0">
              <a:spcBef>
                <a:spcPts val="0"/>
              </a:spcBef>
              <a:spcAft>
                <a:spcPts val="0"/>
              </a:spcAft>
              <a:buSzPts val="4000"/>
              <a:buNone/>
              <a:defRPr sz="5333"/>
            </a:lvl4pPr>
            <a:lvl5pPr lvl="4" rtl="0">
              <a:spcBef>
                <a:spcPts val="0"/>
              </a:spcBef>
              <a:spcAft>
                <a:spcPts val="0"/>
              </a:spcAft>
              <a:buSzPts val="4000"/>
              <a:buNone/>
              <a:defRPr sz="5333"/>
            </a:lvl5pPr>
            <a:lvl6pPr lvl="5" rtl="0">
              <a:spcBef>
                <a:spcPts val="0"/>
              </a:spcBef>
              <a:spcAft>
                <a:spcPts val="0"/>
              </a:spcAft>
              <a:buSzPts val="4000"/>
              <a:buNone/>
              <a:defRPr sz="5333"/>
            </a:lvl6pPr>
            <a:lvl7pPr lvl="6" rtl="0">
              <a:spcBef>
                <a:spcPts val="0"/>
              </a:spcBef>
              <a:spcAft>
                <a:spcPts val="0"/>
              </a:spcAft>
              <a:buSzPts val="4000"/>
              <a:buNone/>
              <a:defRPr sz="5333"/>
            </a:lvl7pPr>
            <a:lvl8pPr lvl="7" rtl="0">
              <a:spcBef>
                <a:spcPts val="0"/>
              </a:spcBef>
              <a:spcAft>
                <a:spcPts val="0"/>
              </a:spcAft>
              <a:buSzPts val="4000"/>
              <a:buNone/>
              <a:defRPr sz="5333"/>
            </a:lvl8pPr>
            <a:lvl9pPr lvl="8" rtl="0">
              <a:spcBef>
                <a:spcPts val="0"/>
              </a:spcBef>
              <a:spcAft>
                <a:spcPts val="0"/>
              </a:spcAft>
              <a:buSzPts val="4000"/>
              <a:buNone/>
              <a:defRPr sz="5333"/>
            </a:lvl9pPr>
          </a:lstStyle>
          <a:p>
            <a:endParaRPr/>
          </a:p>
        </p:txBody>
      </p:sp>
    </p:spTree>
    <p:extLst>
      <p:ext uri="{BB962C8B-B14F-4D97-AF65-F5344CB8AC3E}">
        <p14:creationId xmlns:p14="http://schemas.microsoft.com/office/powerpoint/2010/main" val="22119261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1"/>
            <a:ext cx="11573197" cy="724247"/>
          </a:xfrm>
          <a:prstGeom prst="rect">
            <a:avLst/>
          </a:prstGeom>
        </p:spPr>
        <p:txBody>
          <a:bodyPr anchor="ctr"/>
          <a:lstStyle>
            <a:lvl1pPr marL="0" indent="0" algn="ctr">
              <a:buNone/>
              <a:defRPr sz="72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3697872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Game 1">
  <p:cSld name="Game 1">
    <p:spTree>
      <p:nvGrpSpPr>
        <p:cNvPr id="1" name="Shape 33"/>
        <p:cNvGrpSpPr/>
        <p:nvPr/>
      </p:nvGrpSpPr>
      <p:grpSpPr>
        <a:xfrm>
          <a:off x="0" y="0"/>
          <a:ext cx="0" cy="0"/>
          <a:chOff x="0" y="0"/>
          <a:chExt cx="0" cy="0"/>
        </a:xfrm>
      </p:grpSpPr>
      <p:sp>
        <p:nvSpPr>
          <p:cNvPr id="34" name="Google Shape;34;p9"/>
          <p:cNvSpPr txBox="1">
            <a:spLocks noGrp="1"/>
          </p:cNvSpPr>
          <p:nvPr>
            <p:ph type="title"/>
          </p:nvPr>
        </p:nvSpPr>
        <p:spPr>
          <a:xfrm>
            <a:off x="6096000" y="450100"/>
            <a:ext cx="5144800" cy="1682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4000"/>
              <a:buNone/>
              <a:defRPr>
                <a:solidFill>
                  <a:schemeClr val="dk1"/>
                </a:solidFill>
              </a:defRPr>
            </a:lvl1pPr>
            <a:lvl2pPr lvl="1" algn="ctr" rtl="0">
              <a:spcBef>
                <a:spcPts val="0"/>
              </a:spcBef>
              <a:spcAft>
                <a:spcPts val="0"/>
              </a:spcAft>
              <a:buSzPts val="4000"/>
              <a:buNone/>
              <a:defRPr sz="5333"/>
            </a:lvl2pPr>
            <a:lvl3pPr lvl="2" algn="ctr" rtl="0">
              <a:spcBef>
                <a:spcPts val="0"/>
              </a:spcBef>
              <a:spcAft>
                <a:spcPts val="0"/>
              </a:spcAft>
              <a:buSzPts val="4000"/>
              <a:buNone/>
              <a:defRPr sz="5333"/>
            </a:lvl3pPr>
            <a:lvl4pPr lvl="3" algn="ctr" rtl="0">
              <a:spcBef>
                <a:spcPts val="0"/>
              </a:spcBef>
              <a:spcAft>
                <a:spcPts val="0"/>
              </a:spcAft>
              <a:buSzPts val="4000"/>
              <a:buNone/>
              <a:defRPr sz="5333"/>
            </a:lvl4pPr>
            <a:lvl5pPr lvl="4" algn="ctr" rtl="0">
              <a:spcBef>
                <a:spcPts val="0"/>
              </a:spcBef>
              <a:spcAft>
                <a:spcPts val="0"/>
              </a:spcAft>
              <a:buSzPts val="4000"/>
              <a:buNone/>
              <a:defRPr sz="5333"/>
            </a:lvl5pPr>
            <a:lvl6pPr lvl="5" algn="ctr" rtl="0">
              <a:spcBef>
                <a:spcPts val="0"/>
              </a:spcBef>
              <a:spcAft>
                <a:spcPts val="0"/>
              </a:spcAft>
              <a:buSzPts val="4000"/>
              <a:buNone/>
              <a:defRPr sz="5333"/>
            </a:lvl6pPr>
            <a:lvl7pPr lvl="6" algn="ctr" rtl="0">
              <a:spcBef>
                <a:spcPts val="0"/>
              </a:spcBef>
              <a:spcAft>
                <a:spcPts val="0"/>
              </a:spcAft>
              <a:buSzPts val="4000"/>
              <a:buNone/>
              <a:defRPr sz="5333"/>
            </a:lvl7pPr>
            <a:lvl8pPr lvl="7" algn="ctr" rtl="0">
              <a:spcBef>
                <a:spcPts val="0"/>
              </a:spcBef>
              <a:spcAft>
                <a:spcPts val="0"/>
              </a:spcAft>
              <a:buSzPts val="4000"/>
              <a:buNone/>
              <a:defRPr sz="5333"/>
            </a:lvl8pPr>
            <a:lvl9pPr lvl="8" algn="ctr" rtl="0">
              <a:spcBef>
                <a:spcPts val="0"/>
              </a:spcBef>
              <a:spcAft>
                <a:spcPts val="0"/>
              </a:spcAft>
              <a:buSzPts val="4000"/>
              <a:buNone/>
              <a:defRPr sz="5333"/>
            </a:lvl9pPr>
          </a:lstStyle>
          <a:p>
            <a:endParaRPr/>
          </a:p>
        </p:txBody>
      </p:sp>
    </p:spTree>
    <p:extLst>
      <p:ext uri="{BB962C8B-B14F-4D97-AF65-F5344CB8AC3E}">
        <p14:creationId xmlns:p14="http://schemas.microsoft.com/office/powerpoint/2010/main" val="266862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9/8/2026</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image" Target="../media/image21.tmp"/><Relationship Id="rId1" Type="http://schemas.openxmlformats.org/officeDocument/2006/relationships/slideLayout" Target="../slideLayouts/slideLayout1.xml"/><Relationship Id="rId5" Type="http://schemas.openxmlformats.org/officeDocument/2006/relationships/image" Target="../media/image24.tmp"/><Relationship Id="rId4" Type="http://schemas.openxmlformats.org/officeDocument/2006/relationships/image" Target="../media/image23.tmp"/></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6.xml"/><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6.tmp"/><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7.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42.tmp"/><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42.tmp"/><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2" Type="http://schemas.openxmlformats.org/officeDocument/2006/relationships/image" Target="../media/image64.tmp"/><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4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4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tmp"/><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EC2972F-E034-4949-A8A4-EE5AD5BD125B}"/>
              </a:ext>
            </a:extLst>
          </p:cNvPr>
          <p:cNvSpPr>
            <a:spLocks noGrp="1"/>
          </p:cNvSpPr>
          <p:nvPr>
            <p:ph type="ctrTitle"/>
          </p:nvPr>
        </p:nvSpPr>
        <p:spPr/>
        <p:txBody>
          <a:bodyPr/>
          <a:lstStyle/>
          <a:p>
            <a:r>
              <a:rPr lang="zh-TW" altLang="en-US" sz="4800" dirty="0">
                <a:solidFill>
                  <a:schemeClr val="accent4">
                    <a:lumMod val="50000"/>
                  </a:schemeClr>
                </a:solidFill>
                <a:latin typeface="標楷體" panose="03000509000000000000" pitchFamily="65" charset="-120"/>
                <a:ea typeface="標楷體" panose="03000509000000000000" pitchFamily="65" charset="-120"/>
              </a:rPr>
              <a:t>社工系新生探索式微專題</a:t>
            </a:r>
          </a:p>
        </p:txBody>
      </p:sp>
      <p:sp>
        <p:nvSpPr>
          <p:cNvPr id="3" name="副標題 2">
            <a:extLst>
              <a:ext uri="{FF2B5EF4-FFF2-40B4-BE49-F238E27FC236}">
                <a16:creationId xmlns:a16="http://schemas.microsoft.com/office/drawing/2014/main" id="{BA104D54-2FD1-4D94-BFB9-88BCA36F472C}"/>
              </a:ext>
            </a:extLst>
          </p:cNvPr>
          <p:cNvSpPr>
            <a:spLocks noGrp="1"/>
          </p:cNvSpPr>
          <p:nvPr>
            <p:ph type="subTitle" idx="1"/>
          </p:nvPr>
        </p:nvSpPr>
        <p:spPr>
          <a:xfrm>
            <a:off x="1655234" y="4038595"/>
            <a:ext cx="9070848" cy="457201"/>
          </a:xfrm>
        </p:spPr>
        <p:txBody>
          <a:bodyPr>
            <a:noAutofit/>
          </a:bodyPr>
          <a:lstStyle/>
          <a:p>
            <a:r>
              <a:rPr lang="zh-TW" altLang="en-US" sz="4000" dirty="0">
                <a:latin typeface="標楷體" panose="03000509000000000000" pitchFamily="65" charset="-120"/>
                <a:ea typeface="標楷體" panose="03000509000000000000" pitchFamily="65" charset="-120"/>
              </a:rPr>
              <a:t>劉乃誌老師</a:t>
            </a:r>
          </a:p>
        </p:txBody>
      </p:sp>
    </p:spTree>
    <p:extLst>
      <p:ext uri="{BB962C8B-B14F-4D97-AF65-F5344CB8AC3E}">
        <p14:creationId xmlns:p14="http://schemas.microsoft.com/office/powerpoint/2010/main" val="33411332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grpSp>
        <p:nvGrpSpPr>
          <p:cNvPr id="312" name="Google Shape;312;p29"/>
          <p:cNvGrpSpPr/>
          <p:nvPr/>
        </p:nvGrpSpPr>
        <p:grpSpPr>
          <a:xfrm>
            <a:off x="6725523" y="2127201"/>
            <a:ext cx="793829" cy="732805"/>
            <a:chOff x="1687400" y="3905821"/>
            <a:chExt cx="595372" cy="549604"/>
          </a:xfrm>
        </p:grpSpPr>
        <p:sp>
          <p:nvSpPr>
            <p:cNvPr id="313" name="Google Shape;313;p29"/>
            <p:cNvSpPr/>
            <p:nvPr/>
          </p:nvSpPr>
          <p:spPr>
            <a:xfrm>
              <a:off x="1687400" y="3916241"/>
              <a:ext cx="558900" cy="525000"/>
            </a:xfrm>
            <a:prstGeom prst="rect">
              <a:avLst/>
            </a:prstGeom>
            <a:solidFill>
              <a:schemeClr val="accent2"/>
            </a:solidFill>
            <a:ln>
              <a:noFill/>
            </a:ln>
          </p:spPr>
          <p:txBody>
            <a:bodyPr spcFirstLastPara="1" wrap="square" lIns="121900" tIns="121900" rIns="121900" bIns="121900" anchor="ctr" anchorCtr="0">
              <a:noAutofit/>
            </a:bodyPr>
            <a:lstStyle/>
            <a:p>
              <a:endParaRPr sz="2400" dirty="0"/>
            </a:p>
          </p:txBody>
        </p:sp>
        <p:cxnSp>
          <p:nvCxnSpPr>
            <p:cNvPr id="314" name="Google Shape;314;p29"/>
            <p:cNvCxnSpPr/>
            <p:nvPr/>
          </p:nvCxnSpPr>
          <p:spPr>
            <a:xfrm>
              <a:off x="1742750" y="3905825"/>
              <a:ext cx="0" cy="549600"/>
            </a:xfrm>
            <a:prstGeom prst="straightConnector1">
              <a:avLst/>
            </a:prstGeom>
            <a:noFill/>
            <a:ln w="19050" cap="flat" cmpd="sng">
              <a:solidFill>
                <a:schemeClr val="dk1"/>
              </a:solidFill>
              <a:prstDash val="solid"/>
              <a:round/>
              <a:headEnd type="none" w="med" len="med"/>
              <a:tailEnd type="none" w="med" len="med"/>
            </a:ln>
          </p:spPr>
        </p:cxnSp>
        <p:sp>
          <p:nvSpPr>
            <p:cNvPr id="315" name="Google Shape;315;p29"/>
            <p:cNvSpPr/>
            <p:nvPr/>
          </p:nvSpPr>
          <p:spPr>
            <a:xfrm rot="2700178">
              <a:off x="2088875" y="3968324"/>
              <a:ext cx="201970" cy="60837"/>
            </a:xfrm>
            <a:custGeom>
              <a:avLst/>
              <a:gdLst/>
              <a:ahLst/>
              <a:cxnLst/>
              <a:rect l="l" t="t" r="r" b="b"/>
              <a:pathLst>
                <a:path w="5906" h="1779" extrusionOk="0">
                  <a:moveTo>
                    <a:pt x="0" y="0"/>
                  </a:moveTo>
                  <a:cubicBezTo>
                    <a:pt x="745" y="1859"/>
                    <a:pt x="4327" y="2326"/>
                    <a:pt x="5906" y="1095"/>
                  </a:cubicBezTo>
                </a:path>
              </a:pathLst>
            </a:custGeom>
            <a:noFill/>
            <a:ln w="19050" cap="flat" cmpd="sng">
              <a:solidFill>
                <a:schemeClr val="dk1"/>
              </a:solidFill>
              <a:prstDash val="solid"/>
              <a:round/>
              <a:headEnd type="none" w="med" len="med"/>
              <a:tailEnd type="none" w="med" len="med"/>
            </a:ln>
          </p:spPr>
        </p:sp>
      </p:grpSp>
      <p:grpSp>
        <p:nvGrpSpPr>
          <p:cNvPr id="316" name="Google Shape;316;p29"/>
          <p:cNvGrpSpPr/>
          <p:nvPr/>
        </p:nvGrpSpPr>
        <p:grpSpPr>
          <a:xfrm>
            <a:off x="1538350" y="4988375"/>
            <a:ext cx="773000" cy="732805"/>
            <a:chOff x="1666550" y="3179683"/>
            <a:chExt cx="579750" cy="549604"/>
          </a:xfrm>
        </p:grpSpPr>
        <p:sp>
          <p:nvSpPr>
            <p:cNvPr id="317" name="Google Shape;317;p29"/>
            <p:cNvSpPr/>
            <p:nvPr/>
          </p:nvSpPr>
          <p:spPr>
            <a:xfrm>
              <a:off x="1687400" y="3191977"/>
              <a:ext cx="558900" cy="525000"/>
            </a:xfrm>
            <a:prstGeom prst="rect">
              <a:avLst/>
            </a:prstGeom>
            <a:solidFill>
              <a:schemeClr val="accent1"/>
            </a:solidFill>
            <a:ln>
              <a:noFill/>
            </a:ln>
          </p:spPr>
          <p:txBody>
            <a:bodyPr spcFirstLastPara="1" wrap="square" lIns="121900" tIns="121900" rIns="121900" bIns="121900" anchor="ctr" anchorCtr="0">
              <a:noAutofit/>
            </a:bodyPr>
            <a:lstStyle/>
            <a:p>
              <a:endParaRPr sz="2400" dirty="0"/>
            </a:p>
          </p:txBody>
        </p:sp>
        <p:grpSp>
          <p:nvGrpSpPr>
            <p:cNvPr id="318" name="Google Shape;318;p29"/>
            <p:cNvGrpSpPr/>
            <p:nvPr/>
          </p:nvGrpSpPr>
          <p:grpSpPr>
            <a:xfrm rot="10800000">
              <a:off x="1666550" y="3179683"/>
              <a:ext cx="540022" cy="549604"/>
              <a:chOff x="1742750" y="3179683"/>
              <a:chExt cx="540022" cy="549604"/>
            </a:xfrm>
          </p:grpSpPr>
          <p:cxnSp>
            <p:nvCxnSpPr>
              <p:cNvPr id="319" name="Google Shape;319;p29"/>
              <p:cNvCxnSpPr/>
              <p:nvPr/>
            </p:nvCxnSpPr>
            <p:spPr>
              <a:xfrm>
                <a:off x="1742750" y="3179688"/>
                <a:ext cx="0" cy="549600"/>
              </a:xfrm>
              <a:prstGeom prst="straightConnector1">
                <a:avLst/>
              </a:prstGeom>
              <a:noFill/>
              <a:ln w="19050" cap="flat" cmpd="sng">
                <a:solidFill>
                  <a:schemeClr val="dk1"/>
                </a:solidFill>
                <a:prstDash val="solid"/>
                <a:round/>
                <a:headEnd type="none" w="med" len="med"/>
                <a:tailEnd type="none" w="med" len="med"/>
              </a:ln>
            </p:spPr>
          </p:cxnSp>
          <p:sp>
            <p:nvSpPr>
              <p:cNvPr id="320" name="Google Shape;320;p29"/>
              <p:cNvSpPr/>
              <p:nvPr/>
            </p:nvSpPr>
            <p:spPr>
              <a:xfrm rot="2700178">
                <a:off x="2088875" y="3242186"/>
                <a:ext cx="201970" cy="60837"/>
              </a:xfrm>
              <a:custGeom>
                <a:avLst/>
                <a:gdLst/>
                <a:ahLst/>
                <a:cxnLst/>
                <a:rect l="l" t="t" r="r" b="b"/>
                <a:pathLst>
                  <a:path w="5906" h="1779" extrusionOk="0">
                    <a:moveTo>
                      <a:pt x="0" y="0"/>
                    </a:moveTo>
                    <a:cubicBezTo>
                      <a:pt x="745" y="1859"/>
                      <a:pt x="4327" y="2326"/>
                      <a:pt x="5906" y="1095"/>
                    </a:cubicBezTo>
                  </a:path>
                </a:pathLst>
              </a:custGeom>
              <a:noFill/>
              <a:ln w="19050" cap="flat" cmpd="sng">
                <a:solidFill>
                  <a:schemeClr val="dk1"/>
                </a:solidFill>
                <a:prstDash val="solid"/>
                <a:round/>
                <a:headEnd type="none" w="med" len="med"/>
                <a:tailEnd type="none" w="med" len="med"/>
              </a:ln>
            </p:spPr>
          </p:sp>
        </p:grpSp>
      </p:grpSp>
      <p:grpSp>
        <p:nvGrpSpPr>
          <p:cNvPr id="321" name="Google Shape;321;p29"/>
          <p:cNvGrpSpPr/>
          <p:nvPr/>
        </p:nvGrpSpPr>
        <p:grpSpPr>
          <a:xfrm>
            <a:off x="1574511" y="3580107"/>
            <a:ext cx="793829" cy="732805"/>
            <a:chOff x="1687400" y="2453546"/>
            <a:chExt cx="595372" cy="549604"/>
          </a:xfrm>
        </p:grpSpPr>
        <p:sp>
          <p:nvSpPr>
            <p:cNvPr id="322" name="Google Shape;322;p29"/>
            <p:cNvSpPr/>
            <p:nvPr/>
          </p:nvSpPr>
          <p:spPr>
            <a:xfrm>
              <a:off x="1687400" y="2467714"/>
              <a:ext cx="558900" cy="525000"/>
            </a:xfrm>
            <a:prstGeom prst="rect">
              <a:avLst/>
            </a:prstGeom>
            <a:solidFill>
              <a:schemeClr val="accent3"/>
            </a:solidFill>
            <a:ln>
              <a:noFill/>
            </a:ln>
          </p:spPr>
          <p:txBody>
            <a:bodyPr spcFirstLastPara="1" wrap="square" lIns="121900" tIns="121900" rIns="121900" bIns="121900" anchor="ctr" anchorCtr="0">
              <a:noAutofit/>
            </a:bodyPr>
            <a:lstStyle/>
            <a:p>
              <a:endParaRPr sz="2400" dirty="0"/>
            </a:p>
          </p:txBody>
        </p:sp>
        <p:grpSp>
          <p:nvGrpSpPr>
            <p:cNvPr id="323" name="Google Shape;323;p29"/>
            <p:cNvGrpSpPr/>
            <p:nvPr/>
          </p:nvGrpSpPr>
          <p:grpSpPr>
            <a:xfrm rot="10800000" flipH="1">
              <a:off x="1742750" y="2453546"/>
              <a:ext cx="540022" cy="549604"/>
              <a:chOff x="1742750" y="2453546"/>
              <a:chExt cx="540022" cy="549604"/>
            </a:xfrm>
          </p:grpSpPr>
          <p:cxnSp>
            <p:nvCxnSpPr>
              <p:cNvPr id="324" name="Google Shape;324;p29"/>
              <p:cNvCxnSpPr/>
              <p:nvPr/>
            </p:nvCxnSpPr>
            <p:spPr>
              <a:xfrm>
                <a:off x="1742750" y="2453550"/>
                <a:ext cx="0" cy="549600"/>
              </a:xfrm>
              <a:prstGeom prst="straightConnector1">
                <a:avLst/>
              </a:prstGeom>
              <a:noFill/>
              <a:ln w="19050" cap="flat" cmpd="sng">
                <a:solidFill>
                  <a:schemeClr val="dk1"/>
                </a:solidFill>
                <a:prstDash val="solid"/>
                <a:round/>
                <a:headEnd type="none" w="med" len="med"/>
                <a:tailEnd type="none" w="med" len="med"/>
              </a:ln>
            </p:spPr>
          </p:cxnSp>
          <p:sp>
            <p:nvSpPr>
              <p:cNvPr id="325" name="Google Shape;325;p29"/>
              <p:cNvSpPr/>
              <p:nvPr/>
            </p:nvSpPr>
            <p:spPr>
              <a:xfrm rot="2700178">
                <a:off x="2088875" y="2516049"/>
                <a:ext cx="201970" cy="60837"/>
              </a:xfrm>
              <a:custGeom>
                <a:avLst/>
                <a:gdLst/>
                <a:ahLst/>
                <a:cxnLst/>
                <a:rect l="l" t="t" r="r" b="b"/>
                <a:pathLst>
                  <a:path w="5906" h="1779" extrusionOk="0">
                    <a:moveTo>
                      <a:pt x="0" y="0"/>
                    </a:moveTo>
                    <a:cubicBezTo>
                      <a:pt x="745" y="1859"/>
                      <a:pt x="4327" y="2326"/>
                      <a:pt x="5906" y="1095"/>
                    </a:cubicBezTo>
                  </a:path>
                </a:pathLst>
              </a:custGeom>
              <a:noFill/>
              <a:ln w="19050" cap="flat" cmpd="sng">
                <a:solidFill>
                  <a:schemeClr val="dk1"/>
                </a:solidFill>
                <a:prstDash val="solid"/>
                <a:round/>
                <a:headEnd type="none" w="med" len="med"/>
                <a:tailEnd type="none" w="med" len="med"/>
              </a:ln>
            </p:spPr>
          </p:sp>
        </p:grpSp>
      </p:grpSp>
      <p:grpSp>
        <p:nvGrpSpPr>
          <p:cNvPr id="326" name="Google Shape;326;p29"/>
          <p:cNvGrpSpPr/>
          <p:nvPr/>
        </p:nvGrpSpPr>
        <p:grpSpPr>
          <a:xfrm>
            <a:off x="1546711" y="2160678"/>
            <a:ext cx="773000" cy="732805"/>
            <a:chOff x="1666550" y="1727408"/>
            <a:chExt cx="579750" cy="549604"/>
          </a:xfrm>
        </p:grpSpPr>
        <p:sp>
          <p:nvSpPr>
            <p:cNvPr id="327" name="Google Shape;327;p29"/>
            <p:cNvSpPr/>
            <p:nvPr/>
          </p:nvSpPr>
          <p:spPr>
            <a:xfrm>
              <a:off x="1687400" y="1743450"/>
              <a:ext cx="558900" cy="525000"/>
            </a:xfrm>
            <a:prstGeom prst="rect">
              <a:avLst/>
            </a:prstGeom>
            <a:solidFill>
              <a:schemeClr val="accent4"/>
            </a:solidFill>
            <a:ln>
              <a:noFill/>
            </a:ln>
          </p:spPr>
          <p:txBody>
            <a:bodyPr spcFirstLastPara="1" wrap="square" lIns="121900" tIns="121900" rIns="121900" bIns="121900" anchor="ctr" anchorCtr="0">
              <a:noAutofit/>
            </a:bodyPr>
            <a:lstStyle/>
            <a:p>
              <a:endParaRPr sz="2400" dirty="0"/>
            </a:p>
          </p:txBody>
        </p:sp>
        <p:grpSp>
          <p:nvGrpSpPr>
            <p:cNvPr id="328" name="Google Shape;328;p29"/>
            <p:cNvGrpSpPr/>
            <p:nvPr/>
          </p:nvGrpSpPr>
          <p:grpSpPr>
            <a:xfrm flipH="1">
              <a:off x="1666550" y="1727408"/>
              <a:ext cx="540022" cy="549604"/>
              <a:chOff x="1742750" y="1727408"/>
              <a:chExt cx="540022" cy="549604"/>
            </a:xfrm>
          </p:grpSpPr>
          <p:cxnSp>
            <p:nvCxnSpPr>
              <p:cNvPr id="329" name="Google Shape;329;p29"/>
              <p:cNvCxnSpPr/>
              <p:nvPr/>
            </p:nvCxnSpPr>
            <p:spPr>
              <a:xfrm>
                <a:off x="1742750" y="1727413"/>
                <a:ext cx="0" cy="549600"/>
              </a:xfrm>
              <a:prstGeom prst="straightConnector1">
                <a:avLst/>
              </a:prstGeom>
              <a:noFill/>
              <a:ln w="19050" cap="flat" cmpd="sng">
                <a:solidFill>
                  <a:schemeClr val="dk1"/>
                </a:solidFill>
                <a:prstDash val="solid"/>
                <a:round/>
                <a:headEnd type="none" w="med" len="med"/>
                <a:tailEnd type="none" w="med" len="med"/>
              </a:ln>
            </p:spPr>
          </p:cxnSp>
          <p:sp>
            <p:nvSpPr>
              <p:cNvPr id="330" name="Google Shape;330;p29"/>
              <p:cNvSpPr/>
              <p:nvPr/>
            </p:nvSpPr>
            <p:spPr>
              <a:xfrm rot="2700178">
                <a:off x="2088875" y="1789911"/>
                <a:ext cx="201970" cy="60837"/>
              </a:xfrm>
              <a:custGeom>
                <a:avLst/>
                <a:gdLst/>
                <a:ahLst/>
                <a:cxnLst/>
                <a:rect l="l" t="t" r="r" b="b"/>
                <a:pathLst>
                  <a:path w="5906" h="1779" extrusionOk="0">
                    <a:moveTo>
                      <a:pt x="0" y="0"/>
                    </a:moveTo>
                    <a:cubicBezTo>
                      <a:pt x="745" y="1859"/>
                      <a:pt x="4327" y="2326"/>
                      <a:pt x="5906" y="1095"/>
                    </a:cubicBezTo>
                  </a:path>
                </a:pathLst>
              </a:custGeom>
              <a:noFill/>
              <a:ln w="19050" cap="flat" cmpd="sng">
                <a:solidFill>
                  <a:schemeClr val="dk1"/>
                </a:solidFill>
                <a:prstDash val="solid"/>
                <a:round/>
                <a:headEnd type="none" w="med" len="med"/>
                <a:tailEnd type="none" w="med" len="med"/>
              </a:ln>
            </p:spPr>
          </p:sp>
        </p:grpSp>
      </p:grpSp>
      <p:sp>
        <p:nvSpPr>
          <p:cNvPr id="331" name="Google Shape;331;p29"/>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zh-TW" altLang="en-US" b="1" dirty="0">
                <a:latin typeface="+mj-ea"/>
                <a:ea typeface="+mj-ea"/>
              </a:rPr>
              <a:t>今日課程內容</a:t>
            </a:r>
            <a:endParaRPr b="1" dirty="0">
              <a:latin typeface="+mj-ea"/>
              <a:ea typeface="+mj-ea"/>
            </a:endParaRPr>
          </a:p>
        </p:txBody>
      </p:sp>
      <p:sp>
        <p:nvSpPr>
          <p:cNvPr id="332" name="Google Shape;332;p29"/>
          <p:cNvSpPr txBox="1">
            <a:spLocks noGrp="1"/>
          </p:cNvSpPr>
          <p:nvPr>
            <p:ph type="subTitle" idx="1"/>
          </p:nvPr>
        </p:nvSpPr>
        <p:spPr>
          <a:xfrm>
            <a:off x="2590335" y="4883117"/>
            <a:ext cx="3644497" cy="1012000"/>
          </a:xfrm>
          <a:prstGeom prst="rect">
            <a:avLst/>
          </a:prstGeom>
        </p:spPr>
        <p:txBody>
          <a:bodyPr spcFirstLastPara="1" vert="horz" wrap="square" lIns="121900" tIns="121900" rIns="121900" bIns="121900" rtlCol="0" anchor="ctr" anchorCtr="0">
            <a:noAutofit/>
          </a:bodyPr>
          <a:lstStyle/>
          <a:p>
            <a:pPr marL="0" indent="0"/>
            <a:r>
              <a:rPr lang="en-US" altLang="zh-TW" sz="1867" b="1" dirty="0">
                <a:latin typeface="+mj-ea"/>
                <a:ea typeface="+mj-ea"/>
              </a:rPr>
              <a:t>JUMPER</a:t>
            </a:r>
            <a:r>
              <a:rPr lang="zh-TW" altLang="en-US" sz="1867" b="1" dirty="0">
                <a:latin typeface="+mj-ea"/>
                <a:ea typeface="+mj-ea"/>
              </a:rPr>
              <a:t>電子資源探索服務</a:t>
            </a:r>
          </a:p>
          <a:p>
            <a:pPr marL="0" indent="0"/>
            <a:r>
              <a:rPr lang="zh-TW" altLang="en-US" sz="2400" b="1" dirty="0">
                <a:latin typeface="+mj-ea"/>
                <a:ea typeface="+mj-ea"/>
              </a:rPr>
              <a:t>整合查詢</a:t>
            </a:r>
            <a:endParaRPr sz="2400" b="1" dirty="0">
              <a:latin typeface="+mj-ea"/>
              <a:ea typeface="+mj-ea"/>
            </a:endParaRPr>
          </a:p>
        </p:txBody>
      </p:sp>
      <p:sp>
        <p:nvSpPr>
          <p:cNvPr id="333" name="Google Shape;333;p29"/>
          <p:cNvSpPr txBox="1">
            <a:spLocks noGrp="1"/>
          </p:cNvSpPr>
          <p:nvPr>
            <p:ph type="subTitle" idx="2"/>
          </p:nvPr>
        </p:nvSpPr>
        <p:spPr>
          <a:xfrm>
            <a:off x="2495840" y="2033097"/>
            <a:ext cx="2506800" cy="1012000"/>
          </a:xfrm>
          <a:prstGeom prst="rect">
            <a:avLst/>
          </a:prstGeom>
        </p:spPr>
        <p:txBody>
          <a:bodyPr spcFirstLastPara="1" vert="horz" wrap="square" lIns="121900" tIns="121900" rIns="121900" bIns="121900" rtlCol="0" anchor="ctr" anchorCtr="0">
            <a:noAutofit/>
          </a:bodyPr>
          <a:lstStyle/>
          <a:p>
            <a:pPr marL="0" indent="0"/>
            <a:r>
              <a:rPr lang="zh-TW" altLang="en-US" sz="2400" b="1" dirty="0">
                <a:latin typeface="+mj-ea"/>
                <a:ea typeface="+mj-ea"/>
              </a:rPr>
              <a:t>館藏查詢系統</a:t>
            </a:r>
            <a:endParaRPr sz="2400" b="1" dirty="0">
              <a:latin typeface="+mj-ea"/>
              <a:ea typeface="+mj-ea"/>
            </a:endParaRPr>
          </a:p>
        </p:txBody>
      </p:sp>
      <p:sp>
        <p:nvSpPr>
          <p:cNvPr id="334" name="Google Shape;334;p29"/>
          <p:cNvSpPr txBox="1">
            <a:spLocks noGrp="1"/>
          </p:cNvSpPr>
          <p:nvPr>
            <p:ph type="subTitle" idx="3"/>
          </p:nvPr>
        </p:nvSpPr>
        <p:spPr>
          <a:xfrm>
            <a:off x="7838589" y="1985094"/>
            <a:ext cx="3183713" cy="1012000"/>
          </a:xfrm>
          <a:prstGeom prst="rect">
            <a:avLst/>
          </a:prstGeom>
        </p:spPr>
        <p:txBody>
          <a:bodyPr spcFirstLastPara="1" vert="horz" wrap="square" lIns="121900" tIns="121900" rIns="121900" bIns="121900" rtlCol="0" anchor="ctr" anchorCtr="0">
            <a:noAutofit/>
          </a:bodyPr>
          <a:lstStyle/>
          <a:p>
            <a:pPr marL="0" indent="0"/>
            <a:r>
              <a:rPr lang="en-US" altLang="zh-TW" sz="1867" b="1" dirty="0">
                <a:latin typeface="+mj-ea"/>
                <a:ea typeface="+mj-ea"/>
              </a:rPr>
              <a:t>JUMPER</a:t>
            </a:r>
            <a:r>
              <a:rPr lang="zh-TW" altLang="en-US" sz="1867" b="1" dirty="0">
                <a:latin typeface="+mj-ea"/>
                <a:ea typeface="+mj-ea"/>
              </a:rPr>
              <a:t>電子資源探索服務</a:t>
            </a:r>
          </a:p>
          <a:p>
            <a:pPr marL="0" indent="0"/>
            <a:r>
              <a:rPr lang="zh-TW" altLang="en-US" sz="2133" b="1" dirty="0">
                <a:latin typeface="+mj-ea"/>
                <a:ea typeface="+mj-ea"/>
              </a:rPr>
              <a:t>中文電子期刊服務</a:t>
            </a:r>
            <a:r>
              <a:rPr lang="en-US" altLang="zh-TW" sz="2133" b="1" dirty="0">
                <a:latin typeface="+mj-ea"/>
                <a:ea typeface="+mj-ea"/>
              </a:rPr>
              <a:t>(CEPS)</a:t>
            </a:r>
            <a:endParaRPr lang="zh-TW" altLang="en-US" sz="2133" b="1" dirty="0">
              <a:latin typeface="+mj-ea"/>
              <a:ea typeface="+mj-ea"/>
            </a:endParaRPr>
          </a:p>
        </p:txBody>
      </p:sp>
      <p:sp>
        <p:nvSpPr>
          <p:cNvPr id="335" name="Google Shape;335;p29"/>
          <p:cNvSpPr txBox="1">
            <a:spLocks noGrp="1"/>
          </p:cNvSpPr>
          <p:nvPr>
            <p:ph type="subTitle" idx="4"/>
          </p:nvPr>
        </p:nvSpPr>
        <p:spPr>
          <a:xfrm>
            <a:off x="2575680" y="3460560"/>
            <a:ext cx="2798059" cy="1012000"/>
          </a:xfrm>
          <a:prstGeom prst="rect">
            <a:avLst/>
          </a:prstGeom>
        </p:spPr>
        <p:txBody>
          <a:bodyPr spcFirstLastPara="1" vert="horz" wrap="square" lIns="121900" tIns="121900" rIns="121900" bIns="121900" rtlCol="0" anchor="ctr" anchorCtr="0">
            <a:noAutofit/>
          </a:bodyPr>
          <a:lstStyle/>
          <a:p>
            <a:pPr marL="0" indent="0"/>
            <a:r>
              <a:rPr lang="zh-TW" altLang="en-US" sz="2400" b="1" dirty="0">
                <a:latin typeface="+mj-ea"/>
                <a:ea typeface="+mj-ea"/>
              </a:rPr>
              <a:t>靜宜大學雲端書庫</a:t>
            </a:r>
          </a:p>
          <a:p>
            <a:pPr marL="0" indent="0"/>
            <a:r>
              <a:rPr lang="en-US" altLang="zh-TW" sz="2400" b="1" dirty="0">
                <a:latin typeface="+mj-ea"/>
                <a:ea typeface="+mj-ea"/>
              </a:rPr>
              <a:t>HyRead ebook</a:t>
            </a:r>
          </a:p>
        </p:txBody>
      </p:sp>
      <p:grpSp>
        <p:nvGrpSpPr>
          <p:cNvPr id="336" name="Google Shape;336;p29"/>
          <p:cNvGrpSpPr/>
          <p:nvPr/>
        </p:nvGrpSpPr>
        <p:grpSpPr>
          <a:xfrm rot="6752136">
            <a:off x="-1060444" y="5577813"/>
            <a:ext cx="2756843" cy="511168"/>
            <a:chOff x="4399950" y="2954075"/>
            <a:chExt cx="1287675" cy="238725"/>
          </a:xfrm>
        </p:grpSpPr>
        <p:sp>
          <p:nvSpPr>
            <p:cNvPr id="337" name="Google Shape;337;p29"/>
            <p:cNvSpPr/>
            <p:nvPr/>
          </p:nvSpPr>
          <p:spPr>
            <a:xfrm>
              <a:off x="4399950" y="2954075"/>
              <a:ext cx="1287675" cy="238725"/>
            </a:xfrm>
            <a:custGeom>
              <a:avLst/>
              <a:gdLst/>
              <a:ahLst/>
              <a:cxnLst/>
              <a:rect l="l" t="t" r="r" b="b"/>
              <a:pathLst>
                <a:path w="51507" h="9549" extrusionOk="0">
                  <a:moveTo>
                    <a:pt x="2212" y="3839"/>
                  </a:moveTo>
                  <a:cubicBezTo>
                    <a:pt x="2695" y="3839"/>
                    <a:pt x="3155" y="4212"/>
                    <a:pt x="3155" y="4774"/>
                  </a:cubicBezTo>
                  <a:cubicBezTo>
                    <a:pt x="3155" y="5298"/>
                    <a:pt x="2739" y="5715"/>
                    <a:pt x="2215" y="5715"/>
                  </a:cubicBezTo>
                  <a:cubicBezTo>
                    <a:pt x="1369" y="5715"/>
                    <a:pt x="953" y="4703"/>
                    <a:pt x="1548" y="4120"/>
                  </a:cubicBezTo>
                  <a:cubicBezTo>
                    <a:pt x="1742" y="3926"/>
                    <a:pt x="1979" y="3839"/>
                    <a:pt x="2212" y="3839"/>
                  </a:cubicBezTo>
                  <a:close/>
                  <a:moveTo>
                    <a:pt x="1584" y="0"/>
                  </a:moveTo>
                  <a:cubicBezTo>
                    <a:pt x="703" y="0"/>
                    <a:pt x="0" y="714"/>
                    <a:pt x="0" y="1596"/>
                  </a:cubicBezTo>
                  <a:lnTo>
                    <a:pt x="0" y="7965"/>
                  </a:lnTo>
                  <a:cubicBezTo>
                    <a:pt x="0" y="8834"/>
                    <a:pt x="703" y="9549"/>
                    <a:pt x="1584" y="9549"/>
                  </a:cubicBezTo>
                  <a:lnTo>
                    <a:pt x="49911" y="9549"/>
                  </a:lnTo>
                  <a:cubicBezTo>
                    <a:pt x="50792" y="9549"/>
                    <a:pt x="51507" y="8846"/>
                    <a:pt x="51507" y="7965"/>
                  </a:cubicBezTo>
                  <a:lnTo>
                    <a:pt x="51507" y="1596"/>
                  </a:lnTo>
                  <a:cubicBezTo>
                    <a:pt x="51507" y="714"/>
                    <a:pt x="50792" y="0"/>
                    <a:pt x="49911" y="0"/>
                  </a:cubicBezTo>
                  <a:close/>
                </a:path>
              </a:pathLst>
            </a:custGeom>
            <a:solidFill>
              <a:schemeClr val="accent1"/>
            </a:solidFill>
            <a:ln>
              <a:noFill/>
            </a:ln>
          </p:spPr>
          <p:txBody>
            <a:bodyPr spcFirstLastPara="1" wrap="square" lIns="121900" tIns="121900" rIns="121900" bIns="121900" anchor="ctr" anchorCtr="0">
              <a:noAutofit/>
            </a:bodyPr>
            <a:lstStyle/>
            <a:p>
              <a:endParaRPr sz="2400" dirty="0"/>
            </a:p>
          </p:txBody>
        </p:sp>
        <p:sp>
          <p:nvSpPr>
            <p:cNvPr id="338" name="Google Shape;338;p29"/>
            <p:cNvSpPr/>
            <p:nvPr/>
          </p:nvSpPr>
          <p:spPr>
            <a:xfrm>
              <a:off x="4471375" y="3122975"/>
              <a:ext cx="10450" cy="52575"/>
            </a:xfrm>
            <a:custGeom>
              <a:avLst/>
              <a:gdLst/>
              <a:ahLst/>
              <a:cxnLst/>
              <a:rect l="l" t="t" r="r" b="b"/>
              <a:pathLst>
                <a:path w="418" h="2103" extrusionOk="0">
                  <a:moveTo>
                    <a:pt x="211" y="1"/>
                  </a:moveTo>
                  <a:cubicBezTo>
                    <a:pt x="114" y="1"/>
                    <a:pt x="19" y="66"/>
                    <a:pt x="13" y="197"/>
                  </a:cubicBezTo>
                  <a:lnTo>
                    <a:pt x="13" y="1888"/>
                  </a:lnTo>
                  <a:cubicBezTo>
                    <a:pt x="1" y="1983"/>
                    <a:pt x="60" y="2055"/>
                    <a:pt x="144" y="2090"/>
                  </a:cubicBezTo>
                  <a:cubicBezTo>
                    <a:pt x="167" y="2090"/>
                    <a:pt x="191" y="2102"/>
                    <a:pt x="215" y="2102"/>
                  </a:cubicBezTo>
                  <a:cubicBezTo>
                    <a:pt x="322" y="2102"/>
                    <a:pt x="417" y="2007"/>
                    <a:pt x="417" y="1888"/>
                  </a:cubicBezTo>
                  <a:lnTo>
                    <a:pt x="417" y="197"/>
                  </a:lnTo>
                  <a:cubicBezTo>
                    <a:pt x="406" y="66"/>
                    <a:pt x="307" y="1"/>
                    <a:pt x="211"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39" name="Google Shape;339;p29"/>
            <p:cNvSpPr/>
            <p:nvPr/>
          </p:nvSpPr>
          <p:spPr>
            <a:xfrm>
              <a:off x="4505900" y="3122750"/>
              <a:ext cx="10450" cy="52800"/>
            </a:xfrm>
            <a:custGeom>
              <a:avLst/>
              <a:gdLst/>
              <a:ahLst/>
              <a:cxnLst/>
              <a:rect l="l" t="t" r="r" b="b"/>
              <a:pathLst>
                <a:path w="418" h="2112" extrusionOk="0">
                  <a:moveTo>
                    <a:pt x="205" y="1"/>
                  </a:moveTo>
                  <a:cubicBezTo>
                    <a:pt x="102" y="1"/>
                    <a:pt x="1" y="69"/>
                    <a:pt x="1" y="206"/>
                  </a:cubicBezTo>
                  <a:lnTo>
                    <a:pt x="1" y="1897"/>
                  </a:lnTo>
                  <a:cubicBezTo>
                    <a:pt x="1" y="1992"/>
                    <a:pt x="48" y="2064"/>
                    <a:pt x="132" y="2099"/>
                  </a:cubicBezTo>
                  <a:cubicBezTo>
                    <a:pt x="156" y="2099"/>
                    <a:pt x="179" y="2111"/>
                    <a:pt x="203" y="2111"/>
                  </a:cubicBezTo>
                  <a:cubicBezTo>
                    <a:pt x="322" y="2111"/>
                    <a:pt x="406" y="2016"/>
                    <a:pt x="418" y="1897"/>
                  </a:cubicBezTo>
                  <a:lnTo>
                    <a:pt x="418" y="206"/>
                  </a:lnTo>
                  <a:cubicBezTo>
                    <a:pt x="412" y="69"/>
                    <a:pt x="307" y="1"/>
                    <a:pt x="20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40" name="Google Shape;340;p29"/>
            <p:cNvSpPr/>
            <p:nvPr/>
          </p:nvSpPr>
          <p:spPr>
            <a:xfrm>
              <a:off x="45401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43" y="2090"/>
                  </a:cubicBezTo>
                  <a:cubicBezTo>
                    <a:pt x="167" y="2090"/>
                    <a:pt x="191" y="2102"/>
                    <a:pt x="214"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41" name="Google Shape;341;p29"/>
            <p:cNvSpPr/>
            <p:nvPr/>
          </p:nvSpPr>
          <p:spPr>
            <a:xfrm>
              <a:off x="4574675" y="3122975"/>
              <a:ext cx="10425" cy="52575"/>
            </a:xfrm>
            <a:custGeom>
              <a:avLst/>
              <a:gdLst/>
              <a:ahLst/>
              <a:cxnLst/>
              <a:rect l="l" t="t" r="r" b="b"/>
              <a:pathLst>
                <a:path w="417"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42" name="Google Shape;342;p29"/>
            <p:cNvSpPr/>
            <p:nvPr/>
          </p:nvSpPr>
          <p:spPr>
            <a:xfrm>
              <a:off x="4608900"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43" name="Google Shape;343;p29"/>
            <p:cNvSpPr/>
            <p:nvPr/>
          </p:nvSpPr>
          <p:spPr>
            <a:xfrm>
              <a:off x="4643425" y="3122975"/>
              <a:ext cx="10150" cy="52575"/>
            </a:xfrm>
            <a:custGeom>
              <a:avLst/>
              <a:gdLst/>
              <a:ahLst/>
              <a:cxnLst/>
              <a:rect l="l" t="t" r="r" b="b"/>
              <a:pathLst>
                <a:path w="406" h="2103" extrusionOk="0">
                  <a:moveTo>
                    <a:pt x="207" y="1"/>
                  </a:moveTo>
                  <a:cubicBezTo>
                    <a:pt x="111" y="1"/>
                    <a:pt x="12" y="66"/>
                    <a:pt x="1" y="197"/>
                  </a:cubicBezTo>
                  <a:lnTo>
                    <a:pt x="1" y="1888"/>
                  </a:lnTo>
                  <a:cubicBezTo>
                    <a:pt x="1"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44" name="Google Shape;344;p29"/>
            <p:cNvSpPr/>
            <p:nvPr/>
          </p:nvSpPr>
          <p:spPr>
            <a:xfrm>
              <a:off x="467765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6" y="2090"/>
                    <a:pt x="179" y="2102"/>
                    <a:pt x="203" y="2102"/>
                  </a:cubicBezTo>
                  <a:cubicBezTo>
                    <a:pt x="322" y="2102"/>
                    <a:pt x="417" y="2007"/>
                    <a:pt x="417" y="1888"/>
                  </a:cubicBezTo>
                  <a:lnTo>
                    <a:pt x="417"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45" name="Google Shape;345;p29"/>
            <p:cNvSpPr/>
            <p:nvPr/>
          </p:nvSpPr>
          <p:spPr>
            <a:xfrm>
              <a:off x="4712175" y="3122975"/>
              <a:ext cx="10150" cy="52575"/>
            </a:xfrm>
            <a:custGeom>
              <a:avLst/>
              <a:gdLst/>
              <a:ahLst/>
              <a:cxnLst/>
              <a:rect l="l" t="t" r="r" b="b"/>
              <a:pathLst>
                <a:path w="406" h="2103" extrusionOk="0">
                  <a:moveTo>
                    <a:pt x="199" y="1"/>
                  </a:moveTo>
                  <a:cubicBezTo>
                    <a:pt x="102" y="1"/>
                    <a:pt x="7"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394" y="66"/>
                    <a:pt x="296" y="1"/>
                    <a:pt x="19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46" name="Google Shape;346;p29"/>
            <p:cNvSpPr/>
            <p:nvPr/>
          </p:nvSpPr>
          <p:spPr>
            <a:xfrm>
              <a:off x="4746425"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47" name="Google Shape;347;p29"/>
            <p:cNvSpPr/>
            <p:nvPr/>
          </p:nvSpPr>
          <p:spPr>
            <a:xfrm>
              <a:off x="47806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48" name="Google Shape;348;p29"/>
            <p:cNvSpPr/>
            <p:nvPr/>
          </p:nvSpPr>
          <p:spPr>
            <a:xfrm>
              <a:off x="4815175"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49" name="Google Shape;349;p29"/>
            <p:cNvSpPr/>
            <p:nvPr/>
          </p:nvSpPr>
          <p:spPr>
            <a:xfrm>
              <a:off x="4849400"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67" y="2108"/>
                    <a:pt x="191"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50" name="Google Shape;350;p29"/>
            <p:cNvSpPr/>
            <p:nvPr/>
          </p:nvSpPr>
          <p:spPr>
            <a:xfrm>
              <a:off x="4883925"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51" name="Google Shape;351;p29"/>
            <p:cNvSpPr/>
            <p:nvPr/>
          </p:nvSpPr>
          <p:spPr>
            <a:xfrm>
              <a:off x="4918150" y="3122750"/>
              <a:ext cx="10450" cy="52800"/>
            </a:xfrm>
            <a:custGeom>
              <a:avLst/>
              <a:gdLst/>
              <a:ahLst/>
              <a:cxnLst/>
              <a:rect l="l" t="t" r="r" b="b"/>
              <a:pathLst>
                <a:path w="418" h="2112" extrusionOk="0">
                  <a:moveTo>
                    <a:pt x="209" y="1"/>
                  </a:moveTo>
                  <a:cubicBezTo>
                    <a:pt x="105" y="1"/>
                    <a:pt x="1" y="69"/>
                    <a:pt x="1" y="206"/>
                  </a:cubicBezTo>
                  <a:lnTo>
                    <a:pt x="1" y="1897"/>
                  </a:lnTo>
                  <a:cubicBezTo>
                    <a:pt x="1" y="1992"/>
                    <a:pt x="61" y="2064"/>
                    <a:pt x="144" y="2099"/>
                  </a:cubicBezTo>
                  <a:cubicBezTo>
                    <a:pt x="168" y="2099"/>
                    <a:pt x="191" y="2111"/>
                    <a:pt x="215" y="2111"/>
                  </a:cubicBezTo>
                  <a:cubicBezTo>
                    <a:pt x="322" y="2111"/>
                    <a:pt x="418" y="2016"/>
                    <a:pt x="418" y="1897"/>
                  </a:cubicBezTo>
                  <a:lnTo>
                    <a:pt x="418" y="206"/>
                  </a:lnTo>
                  <a:cubicBezTo>
                    <a:pt x="418" y="69"/>
                    <a:pt x="314"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52" name="Google Shape;352;p29"/>
            <p:cNvSpPr/>
            <p:nvPr/>
          </p:nvSpPr>
          <p:spPr>
            <a:xfrm>
              <a:off x="4952700" y="3122975"/>
              <a:ext cx="10125" cy="52575"/>
            </a:xfrm>
            <a:custGeom>
              <a:avLst/>
              <a:gdLst/>
              <a:ahLst/>
              <a:cxnLst/>
              <a:rect l="l" t="t" r="r" b="b"/>
              <a:pathLst>
                <a:path w="405" h="2103" extrusionOk="0">
                  <a:moveTo>
                    <a:pt x="198" y="1"/>
                  </a:moveTo>
                  <a:cubicBezTo>
                    <a:pt x="101" y="1"/>
                    <a:pt x="6" y="66"/>
                    <a:pt x="0" y="197"/>
                  </a:cubicBezTo>
                  <a:lnTo>
                    <a:pt x="0" y="1888"/>
                  </a:lnTo>
                  <a:cubicBezTo>
                    <a:pt x="0" y="1983"/>
                    <a:pt x="48" y="2055"/>
                    <a:pt x="131" y="2090"/>
                  </a:cubicBezTo>
                  <a:cubicBezTo>
                    <a:pt x="155" y="2090"/>
                    <a:pt x="179" y="2102"/>
                    <a:pt x="203" y="2102"/>
                  </a:cubicBezTo>
                  <a:cubicBezTo>
                    <a:pt x="310"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53" name="Google Shape;353;p29"/>
            <p:cNvSpPr/>
            <p:nvPr/>
          </p:nvSpPr>
          <p:spPr>
            <a:xfrm>
              <a:off x="4986925" y="3122525"/>
              <a:ext cx="10450" cy="53025"/>
            </a:xfrm>
            <a:custGeom>
              <a:avLst/>
              <a:gdLst/>
              <a:ahLst/>
              <a:cxnLst/>
              <a:rect l="l" t="t" r="r" b="b"/>
              <a:pathLst>
                <a:path w="418" h="2121" extrusionOk="0">
                  <a:moveTo>
                    <a:pt x="215" y="1"/>
                  </a:moveTo>
                  <a:cubicBezTo>
                    <a:pt x="96" y="1"/>
                    <a:pt x="0" y="96"/>
                    <a:pt x="0" y="215"/>
                  </a:cubicBezTo>
                  <a:lnTo>
                    <a:pt x="0" y="1906"/>
                  </a:lnTo>
                  <a:cubicBezTo>
                    <a:pt x="0" y="2001"/>
                    <a:pt x="60" y="2073"/>
                    <a:pt x="143" y="2108"/>
                  </a:cubicBezTo>
                  <a:cubicBezTo>
                    <a:pt x="155" y="2108"/>
                    <a:pt x="179"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54" name="Google Shape;354;p29"/>
            <p:cNvSpPr/>
            <p:nvPr/>
          </p:nvSpPr>
          <p:spPr>
            <a:xfrm>
              <a:off x="5021450" y="3122975"/>
              <a:ext cx="10150" cy="52575"/>
            </a:xfrm>
            <a:custGeom>
              <a:avLst/>
              <a:gdLst/>
              <a:ahLst/>
              <a:cxnLst/>
              <a:rect l="l" t="t" r="r" b="b"/>
              <a:pathLst>
                <a:path w="406" h="2103" extrusionOk="0">
                  <a:moveTo>
                    <a:pt x="198" y="1"/>
                  </a:moveTo>
                  <a:cubicBezTo>
                    <a:pt x="102" y="1"/>
                    <a:pt x="6"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55" name="Google Shape;355;p29"/>
            <p:cNvSpPr/>
            <p:nvPr/>
          </p:nvSpPr>
          <p:spPr>
            <a:xfrm>
              <a:off x="5055675" y="3122525"/>
              <a:ext cx="10450" cy="53025"/>
            </a:xfrm>
            <a:custGeom>
              <a:avLst/>
              <a:gdLst/>
              <a:ahLst/>
              <a:cxnLst/>
              <a:rect l="l" t="t" r="r" b="b"/>
              <a:pathLst>
                <a:path w="418" h="2121" extrusionOk="0">
                  <a:moveTo>
                    <a:pt x="203" y="1"/>
                  </a:moveTo>
                  <a:cubicBezTo>
                    <a:pt x="96" y="1"/>
                    <a:pt x="1" y="96"/>
                    <a:pt x="1" y="215"/>
                  </a:cubicBezTo>
                  <a:lnTo>
                    <a:pt x="1" y="1906"/>
                  </a:lnTo>
                  <a:cubicBezTo>
                    <a:pt x="1" y="2001"/>
                    <a:pt x="60" y="2073"/>
                    <a:pt x="144" y="2108"/>
                  </a:cubicBezTo>
                  <a:cubicBezTo>
                    <a:pt x="155" y="2108"/>
                    <a:pt x="179" y="2120"/>
                    <a:pt x="203" y="2120"/>
                  </a:cubicBezTo>
                  <a:cubicBezTo>
                    <a:pt x="322" y="2120"/>
                    <a:pt x="417" y="2025"/>
                    <a:pt x="417" y="1906"/>
                  </a:cubicBezTo>
                  <a:lnTo>
                    <a:pt x="417" y="215"/>
                  </a:lnTo>
                  <a:cubicBezTo>
                    <a:pt x="417" y="96"/>
                    <a:pt x="322"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56" name="Google Shape;356;p29"/>
            <p:cNvSpPr/>
            <p:nvPr/>
          </p:nvSpPr>
          <p:spPr>
            <a:xfrm>
              <a:off x="50902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44" y="2090"/>
                  </a:cubicBezTo>
                  <a:cubicBezTo>
                    <a:pt x="156" y="2090"/>
                    <a:pt x="179" y="2102"/>
                    <a:pt x="203" y="2102"/>
                  </a:cubicBezTo>
                  <a:cubicBezTo>
                    <a:pt x="322" y="2102"/>
                    <a:pt x="418" y="2007"/>
                    <a:pt x="418" y="1888"/>
                  </a:cubicBezTo>
                  <a:lnTo>
                    <a:pt x="418"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57" name="Google Shape;357;p29"/>
            <p:cNvSpPr/>
            <p:nvPr/>
          </p:nvSpPr>
          <p:spPr>
            <a:xfrm>
              <a:off x="51244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1"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58" name="Google Shape;358;p29"/>
            <p:cNvSpPr/>
            <p:nvPr/>
          </p:nvSpPr>
          <p:spPr>
            <a:xfrm>
              <a:off x="5158675"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59" name="Google Shape;359;p29"/>
            <p:cNvSpPr/>
            <p:nvPr/>
          </p:nvSpPr>
          <p:spPr>
            <a:xfrm>
              <a:off x="5193200" y="3122975"/>
              <a:ext cx="10450" cy="52575"/>
            </a:xfrm>
            <a:custGeom>
              <a:avLst/>
              <a:gdLst/>
              <a:ahLst/>
              <a:cxnLst/>
              <a:rect l="l" t="t" r="r" b="b"/>
              <a:pathLst>
                <a:path w="418"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60" name="Google Shape;360;p29"/>
            <p:cNvSpPr/>
            <p:nvPr/>
          </p:nvSpPr>
          <p:spPr>
            <a:xfrm>
              <a:off x="5227425"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61" name="Google Shape;361;p29"/>
            <p:cNvSpPr/>
            <p:nvPr/>
          </p:nvSpPr>
          <p:spPr>
            <a:xfrm>
              <a:off x="5261950"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5"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62" name="Google Shape;362;p29"/>
            <p:cNvSpPr/>
            <p:nvPr/>
          </p:nvSpPr>
          <p:spPr>
            <a:xfrm>
              <a:off x="5296175"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56" y="2108"/>
                    <a:pt x="180" y="2120"/>
                    <a:pt x="215" y="2120"/>
                  </a:cubicBezTo>
                  <a:cubicBezTo>
                    <a:pt x="322" y="2120"/>
                    <a:pt x="418" y="2025"/>
                    <a:pt x="418" y="1906"/>
                  </a:cubicBezTo>
                  <a:lnTo>
                    <a:pt x="418" y="215"/>
                  </a:lnTo>
                  <a:cubicBezTo>
                    <a:pt x="418"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63" name="Google Shape;363;p29"/>
            <p:cNvSpPr/>
            <p:nvPr/>
          </p:nvSpPr>
          <p:spPr>
            <a:xfrm>
              <a:off x="5330725" y="3122750"/>
              <a:ext cx="10125" cy="52800"/>
            </a:xfrm>
            <a:custGeom>
              <a:avLst/>
              <a:gdLst/>
              <a:ahLst/>
              <a:cxnLst/>
              <a:rect l="l" t="t" r="r" b="b"/>
              <a:pathLst>
                <a:path w="405" h="2112" extrusionOk="0">
                  <a:moveTo>
                    <a:pt x="202" y="1"/>
                  </a:moveTo>
                  <a:cubicBezTo>
                    <a:pt x="101" y="1"/>
                    <a:pt x="0" y="69"/>
                    <a:pt x="0" y="206"/>
                  </a:cubicBezTo>
                  <a:lnTo>
                    <a:pt x="0" y="1897"/>
                  </a:lnTo>
                  <a:cubicBezTo>
                    <a:pt x="0" y="1992"/>
                    <a:pt x="48" y="2064"/>
                    <a:pt x="131" y="2099"/>
                  </a:cubicBezTo>
                  <a:cubicBezTo>
                    <a:pt x="155" y="2099"/>
                    <a:pt x="179" y="2111"/>
                    <a:pt x="202" y="2111"/>
                  </a:cubicBezTo>
                  <a:cubicBezTo>
                    <a:pt x="322" y="2111"/>
                    <a:pt x="405" y="2016"/>
                    <a:pt x="405" y="1897"/>
                  </a:cubicBezTo>
                  <a:lnTo>
                    <a:pt x="405" y="206"/>
                  </a:lnTo>
                  <a:cubicBezTo>
                    <a:pt x="405" y="69"/>
                    <a:pt x="304" y="1"/>
                    <a:pt x="202"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64" name="Google Shape;364;p29"/>
            <p:cNvSpPr/>
            <p:nvPr/>
          </p:nvSpPr>
          <p:spPr>
            <a:xfrm>
              <a:off x="53649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65" name="Google Shape;365;p29"/>
            <p:cNvSpPr/>
            <p:nvPr/>
          </p:nvSpPr>
          <p:spPr>
            <a:xfrm>
              <a:off x="5399475" y="3122750"/>
              <a:ext cx="10150" cy="52800"/>
            </a:xfrm>
            <a:custGeom>
              <a:avLst/>
              <a:gdLst/>
              <a:ahLst/>
              <a:cxnLst/>
              <a:rect l="l" t="t" r="r" b="b"/>
              <a:pathLst>
                <a:path w="406" h="2112" extrusionOk="0">
                  <a:moveTo>
                    <a:pt x="203" y="1"/>
                  </a:moveTo>
                  <a:cubicBezTo>
                    <a:pt x="102" y="1"/>
                    <a:pt x="0" y="69"/>
                    <a:pt x="0" y="206"/>
                  </a:cubicBezTo>
                  <a:lnTo>
                    <a:pt x="0" y="1897"/>
                  </a:lnTo>
                  <a:cubicBezTo>
                    <a:pt x="0" y="1992"/>
                    <a:pt x="48" y="2064"/>
                    <a:pt x="131" y="2099"/>
                  </a:cubicBezTo>
                  <a:cubicBezTo>
                    <a:pt x="155" y="2099"/>
                    <a:pt x="179" y="2111"/>
                    <a:pt x="203" y="2111"/>
                  </a:cubicBezTo>
                  <a:cubicBezTo>
                    <a:pt x="310" y="2111"/>
                    <a:pt x="405" y="2016"/>
                    <a:pt x="405" y="1897"/>
                  </a:cubicBezTo>
                  <a:lnTo>
                    <a:pt x="405" y="206"/>
                  </a:lnTo>
                  <a:cubicBezTo>
                    <a:pt x="405" y="69"/>
                    <a:pt x="304"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66" name="Google Shape;366;p29"/>
            <p:cNvSpPr/>
            <p:nvPr/>
          </p:nvSpPr>
          <p:spPr>
            <a:xfrm>
              <a:off x="54337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67" name="Google Shape;367;p29"/>
            <p:cNvSpPr/>
            <p:nvPr/>
          </p:nvSpPr>
          <p:spPr>
            <a:xfrm>
              <a:off x="5467925" y="3122750"/>
              <a:ext cx="10450" cy="52800"/>
            </a:xfrm>
            <a:custGeom>
              <a:avLst/>
              <a:gdLst/>
              <a:ahLst/>
              <a:cxnLst/>
              <a:rect l="l" t="t" r="r" b="b"/>
              <a:pathLst>
                <a:path w="418" h="2112" extrusionOk="0">
                  <a:moveTo>
                    <a:pt x="215" y="1"/>
                  </a:moveTo>
                  <a:cubicBezTo>
                    <a:pt x="114" y="1"/>
                    <a:pt x="13" y="69"/>
                    <a:pt x="13" y="206"/>
                  </a:cubicBezTo>
                  <a:lnTo>
                    <a:pt x="13" y="1897"/>
                  </a:lnTo>
                  <a:cubicBezTo>
                    <a:pt x="1" y="1992"/>
                    <a:pt x="60" y="2064"/>
                    <a:pt x="144" y="2099"/>
                  </a:cubicBezTo>
                  <a:cubicBezTo>
                    <a:pt x="168" y="2099"/>
                    <a:pt x="191" y="2111"/>
                    <a:pt x="215" y="2111"/>
                  </a:cubicBezTo>
                  <a:cubicBezTo>
                    <a:pt x="322" y="2111"/>
                    <a:pt x="418" y="2016"/>
                    <a:pt x="418" y="1897"/>
                  </a:cubicBezTo>
                  <a:lnTo>
                    <a:pt x="418" y="206"/>
                  </a:lnTo>
                  <a:cubicBezTo>
                    <a:pt x="418" y="69"/>
                    <a:pt x="316"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68" name="Google Shape;368;p29"/>
            <p:cNvSpPr/>
            <p:nvPr/>
          </p:nvSpPr>
          <p:spPr>
            <a:xfrm>
              <a:off x="5502450" y="3122975"/>
              <a:ext cx="10450" cy="52575"/>
            </a:xfrm>
            <a:custGeom>
              <a:avLst/>
              <a:gdLst/>
              <a:ahLst/>
              <a:cxnLst/>
              <a:rect l="l" t="t" r="r" b="b"/>
              <a:pathLst>
                <a:path w="418" h="2103" extrusionOk="0">
                  <a:moveTo>
                    <a:pt x="209" y="1"/>
                  </a:moveTo>
                  <a:cubicBezTo>
                    <a:pt x="111" y="1"/>
                    <a:pt x="13" y="66"/>
                    <a:pt x="1" y="197"/>
                  </a:cubicBezTo>
                  <a:lnTo>
                    <a:pt x="1" y="1888"/>
                  </a:lnTo>
                  <a:cubicBezTo>
                    <a:pt x="1" y="1983"/>
                    <a:pt x="49" y="2055"/>
                    <a:pt x="132" y="2090"/>
                  </a:cubicBezTo>
                  <a:cubicBezTo>
                    <a:pt x="156" y="2090"/>
                    <a:pt x="180" y="2102"/>
                    <a:pt x="203" y="2102"/>
                  </a:cubicBezTo>
                  <a:cubicBezTo>
                    <a:pt x="322" y="2102"/>
                    <a:pt x="418" y="2007"/>
                    <a:pt x="418" y="1888"/>
                  </a:cubicBezTo>
                  <a:lnTo>
                    <a:pt x="418" y="197"/>
                  </a:lnTo>
                  <a:cubicBezTo>
                    <a:pt x="406" y="66"/>
                    <a:pt x="308"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69" name="Google Shape;369;p29"/>
            <p:cNvSpPr/>
            <p:nvPr/>
          </p:nvSpPr>
          <p:spPr>
            <a:xfrm>
              <a:off x="553670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70" name="Google Shape;370;p29"/>
            <p:cNvSpPr/>
            <p:nvPr/>
          </p:nvSpPr>
          <p:spPr>
            <a:xfrm>
              <a:off x="5571225" y="3122975"/>
              <a:ext cx="10150" cy="52575"/>
            </a:xfrm>
            <a:custGeom>
              <a:avLst/>
              <a:gdLst/>
              <a:ahLst/>
              <a:cxnLst/>
              <a:rect l="l" t="t" r="r" b="b"/>
              <a:pathLst>
                <a:path w="406" h="2103" extrusionOk="0">
                  <a:moveTo>
                    <a:pt x="207"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71" name="Google Shape;371;p29"/>
            <p:cNvSpPr/>
            <p:nvPr/>
          </p:nvSpPr>
          <p:spPr>
            <a:xfrm>
              <a:off x="5605450"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372" name="Google Shape;372;p29"/>
          <p:cNvGrpSpPr/>
          <p:nvPr/>
        </p:nvGrpSpPr>
        <p:grpSpPr>
          <a:xfrm rot="-4260837" flipH="1">
            <a:off x="-1323434" y="6455422"/>
            <a:ext cx="3401079" cy="577421"/>
            <a:chOff x="4330300" y="3920250"/>
            <a:chExt cx="1682975" cy="210775"/>
          </a:xfrm>
        </p:grpSpPr>
        <p:sp>
          <p:nvSpPr>
            <p:cNvPr id="373" name="Google Shape;373;p29"/>
            <p:cNvSpPr/>
            <p:nvPr/>
          </p:nvSpPr>
          <p:spPr>
            <a:xfrm>
              <a:off x="4586275" y="3920250"/>
              <a:ext cx="1427000" cy="210775"/>
            </a:xfrm>
            <a:custGeom>
              <a:avLst/>
              <a:gdLst/>
              <a:ahLst/>
              <a:cxnLst/>
              <a:rect l="l" t="t" r="r" b="b"/>
              <a:pathLst>
                <a:path w="57080" h="8431" extrusionOk="0">
                  <a:moveTo>
                    <a:pt x="1" y="1"/>
                  </a:moveTo>
                  <a:lnTo>
                    <a:pt x="1" y="8430"/>
                  </a:lnTo>
                  <a:lnTo>
                    <a:pt x="57079" y="8430"/>
                  </a:lnTo>
                  <a:lnTo>
                    <a:pt x="57079" y="1"/>
                  </a:ln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sp>
          <p:nvSpPr>
            <p:cNvPr id="374" name="Google Shape;374;p29"/>
            <p:cNvSpPr/>
            <p:nvPr/>
          </p:nvSpPr>
          <p:spPr>
            <a:xfrm>
              <a:off x="4330300" y="3920250"/>
              <a:ext cx="304225" cy="210775"/>
            </a:xfrm>
            <a:custGeom>
              <a:avLst/>
              <a:gdLst/>
              <a:ahLst/>
              <a:cxnLst/>
              <a:rect l="l" t="t" r="r" b="b"/>
              <a:pathLst>
                <a:path w="12169" h="8431" extrusionOk="0">
                  <a:moveTo>
                    <a:pt x="10240" y="1"/>
                  </a:moveTo>
                  <a:lnTo>
                    <a:pt x="0" y="4215"/>
                  </a:lnTo>
                  <a:lnTo>
                    <a:pt x="10240" y="8430"/>
                  </a:lnTo>
                  <a:lnTo>
                    <a:pt x="12168" y="6299"/>
                  </a:lnTo>
                  <a:lnTo>
                    <a:pt x="10240" y="4215"/>
                  </a:lnTo>
                  <a:lnTo>
                    <a:pt x="12168" y="1751"/>
                  </a:lnTo>
                  <a:lnTo>
                    <a:pt x="10240" y="1"/>
                  </a:ln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375" name="Google Shape;375;p29"/>
            <p:cNvSpPr/>
            <p:nvPr/>
          </p:nvSpPr>
          <p:spPr>
            <a:xfrm>
              <a:off x="4330300" y="3978300"/>
              <a:ext cx="114625" cy="94675"/>
            </a:xfrm>
            <a:custGeom>
              <a:avLst/>
              <a:gdLst/>
              <a:ahLst/>
              <a:cxnLst/>
              <a:rect l="l" t="t" r="r" b="b"/>
              <a:pathLst>
                <a:path w="4585" h="3787" extrusionOk="0">
                  <a:moveTo>
                    <a:pt x="4584" y="0"/>
                  </a:moveTo>
                  <a:lnTo>
                    <a:pt x="0" y="1893"/>
                  </a:lnTo>
                  <a:lnTo>
                    <a:pt x="4584" y="3787"/>
                  </a:lnTo>
                  <a:lnTo>
                    <a:pt x="458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76" name="Google Shape;376;p29"/>
            <p:cNvSpPr/>
            <p:nvPr/>
          </p:nvSpPr>
          <p:spPr>
            <a:xfrm>
              <a:off x="4634500" y="4070875"/>
              <a:ext cx="1378775" cy="13700"/>
            </a:xfrm>
            <a:custGeom>
              <a:avLst/>
              <a:gdLst/>
              <a:ahLst/>
              <a:cxnLst/>
              <a:rect l="l" t="t" r="r" b="b"/>
              <a:pathLst>
                <a:path w="55151" h="548" extrusionOk="0">
                  <a:moveTo>
                    <a:pt x="0" y="0"/>
                  </a:moveTo>
                  <a:lnTo>
                    <a:pt x="0" y="548"/>
                  </a:lnTo>
                  <a:lnTo>
                    <a:pt x="55150" y="548"/>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377" name="Google Shape;377;p29"/>
            <p:cNvSpPr/>
            <p:nvPr/>
          </p:nvSpPr>
          <p:spPr>
            <a:xfrm>
              <a:off x="4634500" y="3960150"/>
              <a:ext cx="1378775" cy="14000"/>
            </a:xfrm>
            <a:custGeom>
              <a:avLst/>
              <a:gdLst/>
              <a:ahLst/>
              <a:cxnLst/>
              <a:rect l="l" t="t" r="r" b="b"/>
              <a:pathLst>
                <a:path w="55151" h="560" extrusionOk="0">
                  <a:moveTo>
                    <a:pt x="0" y="0"/>
                  </a:moveTo>
                  <a:lnTo>
                    <a:pt x="0" y="560"/>
                  </a:lnTo>
                  <a:lnTo>
                    <a:pt x="55150" y="560"/>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grpSp>
      <p:grpSp>
        <p:nvGrpSpPr>
          <p:cNvPr id="378" name="Google Shape;378;p29"/>
          <p:cNvGrpSpPr/>
          <p:nvPr/>
        </p:nvGrpSpPr>
        <p:grpSpPr>
          <a:xfrm rot="5363820" flipH="1">
            <a:off x="10405324" y="4797280"/>
            <a:ext cx="3454717" cy="2184523"/>
            <a:chOff x="2600325" y="3927100"/>
            <a:chExt cx="1196000" cy="691475"/>
          </a:xfrm>
        </p:grpSpPr>
        <p:sp>
          <p:nvSpPr>
            <p:cNvPr id="379" name="Google Shape;379;p29"/>
            <p:cNvSpPr/>
            <p:nvPr/>
          </p:nvSpPr>
          <p:spPr>
            <a:xfrm>
              <a:off x="2600325" y="3927100"/>
              <a:ext cx="1196000" cy="691475"/>
            </a:xfrm>
            <a:custGeom>
              <a:avLst/>
              <a:gdLst/>
              <a:ahLst/>
              <a:cxnLst/>
              <a:rect l="l" t="t" r="r" b="b"/>
              <a:pathLst>
                <a:path w="47840" h="27659" extrusionOk="0">
                  <a:moveTo>
                    <a:pt x="4393" y="7621"/>
                  </a:moveTo>
                  <a:lnTo>
                    <a:pt x="31468" y="23265"/>
                  </a:lnTo>
                  <a:lnTo>
                    <a:pt x="4393" y="23265"/>
                  </a:lnTo>
                  <a:lnTo>
                    <a:pt x="4393" y="7621"/>
                  </a:lnTo>
                  <a:close/>
                  <a:moveTo>
                    <a:pt x="0" y="1"/>
                  </a:moveTo>
                  <a:lnTo>
                    <a:pt x="0" y="27659"/>
                  </a:lnTo>
                  <a:lnTo>
                    <a:pt x="47839" y="27659"/>
                  </a:lnTo>
                  <a:lnTo>
                    <a:pt x="0" y="1"/>
                  </a:lnTo>
                  <a:close/>
                </a:path>
              </a:pathLst>
            </a:custGeom>
            <a:solidFill>
              <a:schemeClr val="accent6"/>
            </a:solidFill>
            <a:ln>
              <a:noFill/>
            </a:ln>
          </p:spPr>
          <p:txBody>
            <a:bodyPr spcFirstLastPara="1" wrap="square" lIns="121900" tIns="121900" rIns="121900" bIns="121900" anchor="ctr" anchorCtr="0">
              <a:noAutofit/>
            </a:bodyPr>
            <a:lstStyle/>
            <a:p>
              <a:endParaRPr sz="2400" dirty="0"/>
            </a:p>
          </p:txBody>
        </p:sp>
        <p:sp>
          <p:nvSpPr>
            <p:cNvPr id="380" name="Google Shape;380;p29"/>
            <p:cNvSpPr/>
            <p:nvPr/>
          </p:nvSpPr>
          <p:spPr>
            <a:xfrm>
              <a:off x="2663425" y="4553375"/>
              <a:ext cx="14000" cy="50025"/>
            </a:xfrm>
            <a:custGeom>
              <a:avLst/>
              <a:gdLst/>
              <a:ahLst/>
              <a:cxnLst/>
              <a:rect l="l" t="t" r="r" b="b"/>
              <a:pathLst>
                <a:path w="560" h="2001" extrusionOk="0">
                  <a:moveTo>
                    <a:pt x="274" y="0"/>
                  </a:moveTo>
                  <a:cubicBezTo>
                    <a:pt x="238" y="0"/>
                    <a:pt x="191" y="12"/>
                    <a:pt x="155" y="36"/>
                  </a:cubicBezTo>
                  <a:cubicBezTo>
                    <a:pt x="60" y="72"/>
                    <a:pt x="0" y="167"/>
                    <a:pt x="0" y="274"/>
                  </a:cubicBezTo>
                  <a:lnTo>
                    <a:pt x="0" y="1727"/>
                  </a:lnTo>
                  <a:cubicBezTo>
                    <a:pt x="0" y="1869"/>
                    <a:pt x="131"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81" name="Google Shape;381;p29"/>
            <p:cNvSpPr/>
            <p:nvPr/>
          </p:nvSpPr>
          <p:spPr>
            <a:xfrm>
              <a:off x="2712075"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82" name="Google Shape;382;p29"/>
            <p:cNvSpPr/>
            <p:nvPr/>
          </p:nvSpPr>
          <p:spPr>
            <a:xfrm>
              <a:off x="2761650" y="4553375"/>
              <a:ext cx="13700" cy="49425"/>
            </a:xfrm>
            <a:custGeom>
              <a:avLst/>
              <a:gdLst/>
              <a:ahLst/>
              <a:cxnLst/>
              <a:rect l="l" t="t" r="r" b="b"/>
              <a:pathLst>
                <a:path w="548" h="1977" extrusionOk="0">
                  <a:moveTo>
                    <a:pt x="274" y="0"/>
                  </a:moveTo>
                  <a:cubicBezTo>
                    <a:pt x="226" y="0"/>
                    <a:pt x="191" y="12"/>
                    <a:pt x="143" y="24"/>
                  </a:cubicBezTo>
                  <a:cubicBezTo>
                    <a:pt x="60" y="72"/>
                    <a:pt x="0" y="167"/>
                    <a:pt x="0" y="274"/>
                  </a:cubicBezTo>
                  <a:lnTo>
                    <a:pt x="0" y="1727"/>
                  </a:lnTo>
                  <a:cubicBezTo>
                    <a:pt x="12" y="1893"/>
                    <a:pt x="143" y="1977"/>
                    <a:pt x="274" y="1977"/>
                  </a:cubicBezTo>
                  <a:cubicBezTo>
                    <a:pt x="405" y="1977"/>
                    <a:pt x="536" y="1893"/>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83" name="Google Shape;383;p29"/>
            <p:cNvSpPr/>
            <p:nvPr/>
          </p:nvSpPr>
          <p:spPr>
            <a:xfrm>
              <a:off x="2810750" y="4553375"/>
              <a:ext cx="13725" cy="50025"/>
            </a:xfrm>
            <a:custGeom>
              <a:avLst/>
              <a:gdLst/>
              <a:ahLst/>
              <a:cxnLst/>
              <a:rect l="l" t="t" r="r" b="b"/>
              <a:pathLst>
                <a:path w="549" h="2001" extrusionOk="0">
                  <a:moveTo>
                    <a:pt x="275" y="0"/>
                  </a:moveTo>
                  <a:cubicBezTo>
                    <a:pt x="227" y="0"/>
                    <a:pt x="179" y="12"/>
                    <a:pt x="144" y="36"/>
                  </a:cubicBezTo>
                  <a:cubicBezTo>
                    <a:pt x="48" y="72"/>
                    <a:pt x="1" y="167"/>
                    <a:pt x="1" y="274"/>
                  </a:cubicBezTo>
                  <a:lnTo>
                    <a:pt x="1" y="1727"/>
                  </a:lnTo>
                  <a:cubicBezTo>
                    <a:pt x="1" y="1869"/>
                    <a:pt x="120" y="2000"/>
                    <a:pt x="275" y="2000"/>
                  </a:cubicBezTo>
                  <a:cubicBezTo>
                    <a:pt x="417" y="1989"/>
                    <a:pt x="548" y="1869"/>
                    <a:pt x="548" y="1727"/>
                  </a:cubicBezTo>
                  <a:lnTo>
                    <a:pt x="548" y="274"/>
                  </a:lnTo>
                  <a:cubicBezTo>
                    <a:pt x="548" y="119"/>
                    <a:pt x="429"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84" name="Google Shape;384;p29"/>
            <p:cNvSpPr/>
            <p:nvPr/>
          </p:nvSpPr>
          <p:spPr>
            <a:xfrm>
              <a:off x="2859425"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85" name="Google Shape;385;p29"/>
            <p:cNvSpPr/>
            <p:nvPr/>
          </p:nvSpPr>
          <p:spPr>
            <a:xfrm>
              <a:off x="2908675" y="4553375"/>
              <a:ext cx="14025" cy="50025"/>
            </a:xfrm>
            <a:custGeom>
              <a:avLst/>
              <a:gdLst/>
              <a:ahLst/>
              <a:cxnLst/>
              <a:rect l="l" t="t" r="r" b="b"/>
              <a:pathLst>
                <a:path w="561" h="2001" extrusionOk="0">
                  <a:moveTo>
                    <a:pt x="275" y="0"/>
                  </a:moveTo>
                  <a:cubicBezTo>
                    <a:pt x="239" y="0"/>
                    <a:pt x="191" y="12"/>
                    <a:pt x="156" y="36"/>
                  </a:cubicBezTo>
                  <a:cubicBezTo>
                    <a:pt x="60" y="72"/>
                    <a:pt x="1" y="167"/>
                    <a:pt x="1" y="274"/>
                  </a:cubicBezTo>
                  <a:lnTo>
                    <a:pt x="1" y="1727"/>
                  </a:lnTo>
                  <a:cubicBezTo>
                    <a:pt x="1" y="1869"/>
                    <a:pt x="132" y="2000"/>
                    <a:pt x="275" y="2000"/>
                  </a:cubicBezTo>
                  <a:cubicBezTo>
                    <a:pt x="430" y="1989"/>
                    <a:pt x="549" y="1869"/>
                    <a:pt x="560" y="1727"/>
                  </a:cubicBezTo>
                  <a:lnTo>
                    <a:pt x="560" y="274"/>
                  </a:lnTo>
                  <a:cubicBezTo>
                    <a:pt x="560"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86" name="Google Shape;386;p29"/>
            <p:cNvSpPr/>
            <p:nvPr/>
          </p:nvSpPr>
          <p:spPr>
            <a:xfrm>
              <a:off x="2957650" y="4553375"/>
              <a:ext cx="14450" cy="50550"/>
            </a:xfrm>
            <a:custGeom>
              <a:avLst/>
              <a:gdLst/>
              <a:ahLst/>
              <a:cxnLst/>
              <a:rect l="l" t="t" r="r" b="b"/>
              <a:pathLst>
                <a:path w="578" h="2022" extrusionOk="0">
                  <a:moveTo>
                    <a:pt x="292" y="0"/>
                  </a:moveTo>
                  <a:cubicBezTo>
                    <a:pt x="245" y="0"/>
                    <a:pt x="197" y="12"/>
                    <a:pt x="161" y="36"/>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87" name="Google Shape;387;p29"/>
            <p:cNvSpPr/>
            <p:nvPr/>
          </p:nvSpPr>
          <p:spPr>
            <a:xfrm>
              <a:off x="3006900" y="4553375"/>
              <a:ext cx="13725" cy="49875"/>
            </a:xfrm>
            <a:custGeom>
              <a:avLst/>
              <a:gdLst/>
              <a:ahLst/>
              <a:cxnLst/>
              <a:rect l="l" t="t" r="r" b="b"/>
              <a:pathLst>
                <a:path w="549" h="1995" extrusionOk="0">
                  <a:moveTo>
                    <a:pt x="275" y="0"/>
                  </a:moveTo>
                  <a:cubicBezTo>
                    <a:pt x="227" y="0"/>
                    <a:pt x="191" y="12"/>
                    <a:pt x="144" y="24"/>
                  </a:cubicBezTo>
                  <a:cubicBezTo>
                    <a:pt x="60" y="72"/>
                    <a:pt x="1" y="167"/>
                    <a:pt x="1" y="274"/>
                  </a:cubicBezTo>
                  <a:lnTo>
                    <a:pt x="1" y="1727"/>
                  </a:lnTo>
                  <a:cubicBezTo>
                    <a:pt x="1" y="1905"/>
                    <a:pt x="138" y="1995"/>
                    <a:pt x="275" y="1995"/>
                  </a:cubicBezTo>
                  <a:cubicBezTo>
                    <a:pt x="412" y="1995"/>
                    <a:pt x="549" y="1905"/>
                    <a:pt x="549" y="1727"/>
                  </a:cubicBezTo>
                  <a:lnTo>
                    <a:pt x="549" y="274"/>
                  </a:lnTo>
                  <a:cubicBezTo>
                    <a:pt x="549"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88" name="Google Shape;388;p29"/>
            <p:cNvSpPr/>
            <p:nvPr/>
          </p:nvSpPr>
          <p:spPr>
            <a:xfrm>
              <a:off x="3055575" y="4553375"/>
              <a:ext cx="14475" cy="50550"/>
            </a:xfrm>
            <a:custGeom>
              <a:avLst/>
              <a:gdLst/>
              <a:ahLst/>
              <a:cxnLst/>
              <a:rect l="l" t="t" r="r" b="b"/>
              <a:pathLst>
                <a:path w="579" h="2022" extrusionOk="0">
                  <a:moveTo>
                    <a:pt x="292" y="0"/>
                  </a:moveTo>
                  <a:cubicBezTo>
                    <a:pt x="245" y="0"/>
                    <a:pt x="197" y="12"/>
                    <a:pt x="161" y="36"/>
                  </a:cubicBezTo>
                  <a:cubicBezTo>
                    <a:pt x="66" y="72"/>
                    <a:pt x="18" y="167"/>
                    <a:pt x="18" y="274"/>
                  </a:cubicBezTo>
                  <a:lnTo>
                    <a:pt x="18" y="1727"/>
                  </a:lnTo>
                  <a:cubicBezTo>
                    <a:pt x="1" y="1923"/>
                    <a:pt x="143" y="2021"/>
                    <a:pt x="288"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89" name="Google Shape;389;p29"/>
            <p:cNvSpPr/>
            <p:nvPr/>
          </p:nvSpPr>
          <p:spPr>
            <a:xfrm>
              <a:off x="3104700"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90" name="Google Shape;390;p29"/>
            <p:cNvSpPr/>
            <p:nvPr/>
          </p:nvSpPr>
          <p:spPr>
            <a:xfrm>
              <a:off x="3153950" y="4553375"/>
              <a:ext cx="14025" cy="50025"/>
            </a:xfrm>
            <a:custGeom>
              <a:avLst/>
              <a:gdLst/>
              <a:ahLst/>
              <a:cxnLst/>
              <a:rect l="l" t="t" r="r" b="b"/>
              <a:pathLst>
                <a:path w="561" h="2001" extrusionOk="0">
                  <a:moveTo>
                    <a:pt x="274" y="0"/>
                  </a:moveTo>
                  <a:cubicBezTo>
                    <a:pt x="239" y="0"/>
                    <a:pt x="191" y="12"/>
                    <a:pt x="155" y="36"/>
                  </a:cubicBezTo>
                  <a:cubicBezTo>
                    <a:pt x="60" y="72"/>
                    <a:pt x="1" y="167"/>
                    <a:pt x="1" y="274"/>
                  </a:cubicBezTo>
                  <a:lnTo>
                    <a:pt x="1" y="1727"/>
                  </a:lnTo>
                  <a:cubicBezTo>
                    <a:pt x="1" y="1869"/>
                    <a:pt x="132"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91" name="Google Shape;391;p29"/>
            <p:cNvSpPr/>
            <p:nvPr/>
          </p:nvSpPr>
          <p:spPr>
            <a:xfrm>
              <a:off x="3202775" y="4553375"/>
              <a:ext cx="14450" cy="50550"/>
            </a:xfrm>
            <a:custGeom>
              <a:avLst/>
              <a:gdLst/>
              <a:ahLst/>
              <a:cxnLst/>
              <a:rect l="l" t="t" r="r" b="b"/>
              <a:pathLst>
                <a:path w="578" h="2022" extrusionOk="0">
                  <a:moveTo>
                    <a:pt x="286" y="0"/>
                  </a:moveTo>
                  <a:cubicBezTo>
                    <a:pt x="238" y="0"/>
                    <a:pt x="203" y="12"/>
                    <a:pt x="167" y="36"/>
                  </a:cubicBezTo>
                  <a:cubicBezTo>
                    <a:pt x="72" y="72"/>
                    <a:pt x="12" y="167"/>
                    <a:pt x="12" y="274"/>
                  </a:cubicBezTo>
                  <a:lnTo>
                    <a:pt x="12" y="1727"/>
                  </a:lnTo>
                  <a:cubicBezTo>
                    <a:pt x="0" y="1923"/>
                    <a:pt x="146" y="2021"/>
                    <a:pt x="290"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92" name="Google Shape;392;p29"/>
            <p:cNvSpPr/>
            <p:nvPr/>
          </p:nvSpPr>
          <p:spPr>
            <a:xfrm>
              <a:off x="3251725" y="4553375"/>
              <a:ext cx="14475" cy="50550"/>
            </a:xfrm>
            <a:custGeom>
              <a:avLst/>
              <a:gdLst/>
              <a:ahLst/>
              <a:cxnLst/>
              <a:rect l="l" t="t" r="r" b="b"/>
              <a:pathLst>
                <a:path w="579" h="2022" extrusionOk="0">
                  <a:moveTo>
                    <a:pt x="293" y="0"/>
                  </a:moveTo>
                  <a:cubicBezTo>
                    <a:pt x="245" y="0"/>
                    <a:pt x="209" y="12"/>
                    <a:pt x="162" y="24"/>
                  </a:cubicBezTo>
                  <a:cubicBezTo>
                    <a:pt x="78"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93" name="Google Shape;393;p29"/>
            <p:cNvSpPr/>
            <p:nvPr/>
          </p:nvSpPr>
          <p:spPr>
            <a:xfrm>
              <a:off x="3301300" y="4553375"/>
              <a:ext cx="13700" cy="50025"/>
            </a:xfrm>
            <a:custGeom>
              <a:avLst/>
              <a:gdLst/>
              <a:ahLst/>
              <a:cxnLst/>
              <a:rect l="l" t="t" r="r" b="b"/>
              <a:pathLst>
                <a:path w="548" h="2001" extrusionOk="0">
                  <a:moveTo>
                    <a:pt x="274" y="0"/>
                  </a:moveTo>
                  <a:cubicBezTo>
                    <a:pt x="226" y="0"/>
                    <a:pt x="179" y="12"/>
                    <a:pt x="143" y="36"/>
                  </a:cubicBezTo>
                  <a:cubicBezTo>
                    <a:pt x="48" y="72"/>
                    <a:pt x="0" y="167"/>
                    <a:pt x="0" y="274"/>
                  </a:cubicBezTo>
                  <a:lnTo>
                    <a:pt x="0" y="1727"/>
                  </a:lnTo>
                  <a:cubicBezTo>
                    <a:pt x="0" y="1869"/>
                    <a:pt x="119" y="2000"/>
                    <a:pt x="274" y="2000"/>
                  </a:cubicBezTo>
                  <a:cubicBezTo>
                    <a:pt x="417" y="1989"/>
                    <a:pt x="548" y="1869"/>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94" name="Google Shape;394;p29"/>
            <p:cNvSpPr/>
            <p:nvPr/>
          </p:nvSpPr>
          <p:spPr>
            <a:xfrm>
              <a:off x="3349950"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3" y="2021"/>
                    <a:pt x="578" y="1923"/>
                    <a:pt x="566" y="1727"/>
                  </a:cubicBezTo>
                  <a:lnTo>
                    <a:pt x="566" y="274"/>
                  </a:lnTo>
                  <a:cubicBezTo>
                    <a:pt x="566" y="119"/>
                    <a:pt x="435"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95" name="Google Shape;395;p29"/>
            <p:cNvSpPr/>
            <p:nvPr/>
          </p:nvSpPr>
          <p:spPr>
            <a:xfrm>
              <a:off x="3399225" y="4553375"/>
              <a:ext cx="14000" cy="50025"/>
            </a:xfrm>
            <a:custGeom>
              <a:avLst/>
              <a:gdLst/>
              <a:ahLst/>
              <a:cxnLst/>
              <a:rect l="l" t="t" r="r" b="b"/>
              <a:pathLst>
                <a:path w="560" h="2001" extrusionOk="0">
                  <a:moveTo>
                    <a:pt x="274" y="0"/>
                  </a:moveTo>
                  <a:cubicBezTo>
                    <a:pt x="239" y="0"/>
                    <a:pt x="191" y="12"/>
                    <a:pt x="155" y="36"/>
                  </a:cubicBezTo>
                  <a:cubicBezTo>
                    <a:pt x="60" y="72"/>
                    <a:pt x="0" y="167"/>
                    <a:pt x="12" y="274"/>
                  </a:cubicBezTo>
                  <a:lnTo>
                    <a:pt x="12" y="1727"/>
                  </a:lnTo>
                  <a:cubicBezTo>
                    <a:pt x="0" y="1869"/>
                    <a:pt x="131" y="2000"/>
                    <a:pt x="286" y="2000"/>
                  </a:cubicBezTo>
                  <a:cubicBezTo>
                    <a:pt x="429" y="2000"/>
                    <a:pt x="560"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96" name="Google Shape;396;p29"/>
            <p:cNvSpPr/>
            <p:nvPr/>
          </p:nvSpPr>
          <p:spPr>
            <a:xfrm>
              <a:off x="3448050" y="4553375"/>
              <a:ext cx="14450" cy="50550"/>
            </a:xfrm>
            <a:custGeom>
              <a:avLst/>
              <a:gdLst/>
              <a:ahLst/>
              <a:cxnLst/>
              <a:rect l="l" t="t" r="r" b="b"/>
              <a:pathLst>
                <a:path w="578" h="2022" extrusionOk="0">
                  <a:moveTo>
                    <a:pt x="286" y="0"/>
                  </a:moveTo>
                  <a:cubicBezTo>
                    <a:pt x="238" y="0"/>
                    <a:pt x="202" y="12"/>
                    <a:pt x="167" y="36"/>
                  </a:cubicBezTo>
                  <a:cubicBezTo>
                    <a:pt x="71" y="72"/>
                    <a:pt x="12" y="167"/>
                    <a:pt x="12" y="274"/>
                  </a:cubicBezTo>
                  <a:lnTo>
                    <a:pt x="12" y="1727"/>
                  </a:lnTo>
                  <a:cubicBezTo>
                    <a:pt x="0" y="1923"/>
                    <a:pt x="146" y="2021"/>
                    <a:pt x="290" y="2021"/>
                  </a:cubicBezTo>
                  <a:cubicBezTo>
                    <a:pt x="435" y="2021"/>
                    <a:pt x="577"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97" name="Google Shape;397;p29"/>
            <p:cNvSpPr/>
            <p:nvPr/>
          </p:nvSpPr>
          <p:spPr>
            <a:xfrm>
              <a:off x="3497150" y="4553375"/>
              <a:ext cx="14450" cy="50550"/>
            </a:xfrm>
            <a:custGeom>
              <a:avLst/>
              <a:gdLst/>
              <a:ahLst/>
              <a:cxnLst/>
              <a:rect l="l" t="t" r="r" b="b"/>
              <a:pathLst>
                <a:path w="578" h="2022" extrusionOk="0">
                  <a:moveTo>
                    <a:pt x="286" y="0"/>
                  </a:moveTo>
                  <a:cubicBezTo>
                    <a:pt x="239" y="0"/>
                    <a:pt x="203" y="12"/>
                    <a:pt x="167" y="24"/>
                  </a:cubicBezTo>
                  <a:cubicBezTo>
                    <a:pt x="72" y="72"/>
                    <a:pt x="12" y="167"/>
                    <a:pt x="12" y="274"/>
                  </a:cubicBezTo>
                  <a:lnTo>
                    <a:pt x="12" y="1727"/>
                  </a:lnTo>
                  <a:cubicBezTo>
                    <a:pt x="1" y="1923"/>
                    <a:pt x="146" y="2021"/>
                    <a:pt x="291"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98" name="Google Shape;398;p29"/>
            <p:cNvSpPr/>
            <p:nvPr/>
          </p:nvSpPr>
          <p:spPr>
            <a:xfrm>
              <a:off x="3546125" y="4553375"/>
              <a:ext cx="14450" cy="50550"/>
            </a:xfrm>
            <a:custGeom>
              <a:avLst/>
              <a:gdLst/>
              <a:ahLst/>
              <a:cxnLst/>
              <a:rect l="l" t="t" r="r" b="b"/>
              <a:pathLst>
                <a:path w="578" h="2022" extrusionOk="0">
                  <a:moveTo>
                    <a:pt x="292" y="0"/>
                  </a:moveTo>
                  <a:cubicBezTo>
                    <a:pt x="244" y="0"/>
                    <a:pt x="197" y="12"/>
                    <a:pt x="161" y="36"/>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399" name="Google Shape;399;p29"/>
            <p:cNvSpPr/>
            <p:nvPr/>
          </p:nvSpPr>
          <p:spPr>
            <a:xfrm>
              <a:off x="3595225" y="4553375"/>
              <a:ext cx="14475" cy="50550"/>
            </a:xfrm>
            <a:custGeom>
              <a:avLst/>
              <a:gdLst/>
              <a:ahLst/>
              <a:cxnLst/>
              <a:rect l="l" t="t" r="r" b="b"/>
              <a:pathLst>
                <a:path w="579" h="2022" extrusionOk="0">
                  <a:moveTo>
                    <a:pt x="292" y="0"/>
                  </a:moveTo>
                  <a:cubicBezTo>
                    <a:pt x="245" y="0"/>
                    <a:pt x="197" y="12"/>
                    <a:pt x="161"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400" name="Google Shape;400;p29"/>
          <p:cNvGrpSpPr/>
          <p:nvPr/>
        </p:nvGrpSpPr>
        <p:grpSpPr>
          <a:xfrm rot="6540864">
            <a:off x="-1768616" y="5512072"/>
            <a:ext cx="3125680" cy="642651"/>
            <a:chOff x="4341300" y="4367325"/>
            <a:chExt cx="1511525" cy="310775"/>
          </a:xfrm>
        </p:grpSpPr>
        <p:sp>
          <p:nvSpPr>
            <p:cNvPr id="401" name="Google Shape;401;p29"/>
            <p:cNvSpPr/>
            <p:nvPr/>
          </p:nvSpPr>
          <p:spPr>
            <a:xfrm>
              <a:off x="4341300" y="4473600"/>
              <a:ext cx="118800" cy="96450"/>
            </a:xfrm>
            <a:custGeom>
              <a:avLst/>
              <a:gdLst/>
              <a:ahLst/>
              <a:cxnLst/>
              <a:rect l="l" t="t" r="r" b="b"/>
              <a:pathLst>
                <a:path w="4752" h="3858" extrusionOk="0">
                  <a:moveTo>
                    <a:pt x="4751" y="0"/>
                  </a:moveTo>
                  <a:lnTo>
                    <a:pt x="1096" y="893"/>
                  </a:lnTo>
                  <a:cubicBezTo>
                    <a:pt x="1" y="1155"/>
                    <a:pt x="1" y="2703"/>
                    <a:pt x="1096" y="2965"/>
                  </a:cubicBezTo>
                  <a:lnTo>
                    <a:pt x="4751" y="3858"/>
                  </a:lnTo>
                  <a:lnTo>
                    <a:pt x="4751" y="0"/>
                  </a:ln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402" name="Google Shape;402;p29"/>
            <p:cNvSpPr/>
            <p:nvPr/>
          </p:nvSpPr>
          <p:spPr>
            <a:xfrm>
              <a:off x="4547575" y="4395325"/>
              <a:ext cx="141125" cy="254500"/>
            </a:xfrm>
            <a:custGeom>
              <a:avLst/>
              <a:gdLst/>
              <a:ahLst/>
              <a:cxnLst/>
              <a:rect l="l" t="t" r="r" b="b"/>
              <a:pathLst>
                <a:path w="5645" h="10180" extrusionOk="0">
                  <a:moveTo>
                    <a:pt x="2501" y="0"/>
                  </a:moveTo>
                  <a:cubicBezTo>
                    <a:pt x="1120" y="0"/>
                    <a:pt x="1" y="1119"/>
                    <a:pt x="1" y="2500"/>
                  </a:cubicBezTo>
                  <a:lnTo>
                    <a:pt x="1" y="7680"/>
                  </a:lnTo>
                  <a:cubicBezTo>
                    <a:pt x="1" y="9061"/>
                    <a:pt x="1120" y="10180"/>
                    <a:pt x="2501" y="10180"/>
                  </a:cubicBezTo>
                  <a:lnTo>
                    <a:pt x="5644" y="10180"/>
                  </a:lnTo>
                  <a:lnTo>
                    <a:pt x="564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03" name="Google Shape;403;p29"/>
            <p:cNvSpPr/>
            <p:nvPr/>
          </p:nvSpPr>
          <p:spPr>
            <a:xfrm>
              <a:off x="4438350" y="4442650"/>
              <a:ext cx="109250" cy="159550"/>
            </a:xfrm>
            <a:custGeom>
              <a:avLst/>
              <a:gdLst/>
              <a:ahLst/>
              <a:cxnLst/>
              <a:rect l="l" t="t" r="r" b="b"/>
              <a:pathLst>
                <a:path w="4370" h="6382" extrusionOk="0">
                  <a:moveTo>
                    <a:pt x="2917" y="0"/>
                  </a:moveTo>
                  <a:cubicBezTo>
                    <a:pt x="1310" y="0"/>
                    <a:pt x="0" y="1310"/>
                    <a:pt x="0" y="2929"/>
                  </a:cubicBezTo>
                  <a:lnTo>
                    <a:pt x="0" y="3465"/>
                  </a:lnTo>
                  <a:cubicBezTo>
                    <a:pt x="0" y="5084"/>
                    <a:pt x="1310" y="6382"/>
                    <a:pt x="2917" y="6382"/>
                  </a:cubicBezTo>
                  <a:lnTo>
                    <a:pt x="4370" y="6382"/>
                  </a:lnTo>
                  <a:lnTo>
                    <a:pt x="4370"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04" name="Google Shape;404;p29"/>
            <p:cNvSpPr/>
            <p:nvPr/>
          </p:nvSpPr>
          <p:spPr>
            <a:xfrm>
              <a:off x="4544300" y="4439800"/>
              <a:ext cx="6875" cy="165975"/>
            </a:xfrm>
            <a:custGeom>
              <a:avLst/>
              <a:gdLst/>
              <a:ahLst/>
              <a:cxnLst/>
              <a:rect l="l" t="t" r="r" b="b"/>
              <a:pathLst>
                <a:path w="275" h="6639" extrusionOk="0">
                  <a:moveTo>
                    <a:pt x="133" y="1"/>
                  </a:moveTo>
                  <a:cubicBezTo>
                    <a:pt x="69" y="1"/>
                    <a:pt x="7" y="43"/>
                    <a:pt x="1" y="126"/>
                  </a:cubicBezTo>
                  <a:lnTo>
                    <a:pt x="1" y="6496"/>
                  </a:lnTo>
                  <a:cubicBezTo>
                    <a:pt x="1" y="6579"/>
                    <a:pt x="60" y="6639"/>
                    <a:pt x="132" y="6639"/>
                  </a:cubicBezTo>
                  <a:cubicBezTo>
                    <a:pt x="167" y="6639"/>
                    <a:pt x="191" y="6627"/>
                    <a:pt x="215" y="6615"/>
                  </a:cubicBezTo>
                  <a:cubicBezTo>
                    <a:pt x="251" y="6579"/>
                    <a:pt x="275" y="6543"/>
                    <a:pt x="275" y="6496"/>
                  </a:cubicBezTo>
                  <a:lnTo>
                    <a:pt x="275" y="126"/>
                  </a:lnTo>
                  <a:cubicBezTo>
                    <a:pt x="263" y="43"/>
                    <a:pt x="197" y="1"/>
                    <a:pt x="133"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405" name="Google Shape;405;p29"/>
            <p:cNvSpPr/>
            <p:nvPr/>
          </p:nvSpPr>
          <p:spPr>
            <a:xfrm>
              <a:off x="4664550" y="4367325"/>
              <a:ext cx="1188275" cy="310775"/>
            </a:xfrm>
            <a:custGeom>
              <a:avLst/>
              <a:gdLst/>
              <a:ahLst/>
              <a:cxnLst/>
              <a:rect l="l" t="t" r="r" b="b"/>
              <a:pathLst>
                <a:path w="47531" h="12431" extrusionOk="0">
                  <a:moveTo>
                    <a:pt x="2311" y="1"/>
                  </a:moveTo>
                  <a:cubicBezTo>
                    <a:pt x="1037" y="1"/>
                    <a:pt x="1" y="1037"/>
                    <a:pt x="1" y="2323"/>
                  </a:cubicBezTo>
                  <a:lnTo>
                    <a:pt x="1" y="10121"/>
                  </a:lnTo>
                  <a:cubicBezTo>
                    <a:pt x="1" y="11395"/>
                    <a:pt x="1037" y="12431"/>
                    <a:pt x="2311" y="12431"/>
                  </a:cubicBezTo>
                  <a:lnTo>
                    <a:pt x="45209" y="12431"/>
                  </a:lnTo>
                  <a:cubicBezTo>
                    <a:pt x="46495" y="12431"/>
                    <a:pt x="47531" y="11395"/>
                    <a:pt x="47531" y="10121"/>
                  </a:cubicBezTo>
                  <a:lnTo>
                    <a:pt x="47531" y="2323"/>
                  </a:lnTo>
                  <a:cubicBezTo>
                    <a:pt x="47531" y="1037"/>
                    <a:pt x="46483" y="1"/>
                    <a:pt x="45209" y="1"/>
                  </a:cubicBez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406" name="Google Shape;406;p29"/>
            <p:cNvSpPr/>
            <p:nvPr/>
          </p:nvSpPr>
          <p:spPr>
            <a:xfrm>
              <a:off x="5734925" y="4367325"/>
              <a:ext cx="46175" cy="310775"/>
            </a:xfrm>
            <a:custGeom>
              <a:avLst/>
              <a:gdLst/>
              <a:ahLst/>
              <a:cxnLst/>
              <a:rect l="l" t="t" r="r" b="b"/>
              <a:pathLst>
                <a:path w="1847" h="12431" extrusionOk="0">
                  <a:moveTo>
                    <a:pt x="1" y="1"/>
                  </a:moveTo>
                  <a:lnTo>
                    <a:pt x="1"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07" name="Google Shape;407;p29"/>
            <p:cNvSpPr/>
            <p:nvPr/>
          </p:nvSpPr>
          <p:spPr>
            <a:xfrm>
              <a:off x="4740175" y="4367325"/>
              <a:ext cx="46150" cy="310775"/>
            </a:xfrm>
            <a:custGeom>
              <a:avLst/>
              <a:gdLst/>
              <a:ahLst/>
              <a:cxnLst/>
              <a:rect l="l" t="t" r="r" b="b"/>
              <a:pathLst>
                <a:path w="1846" h="12431" extrusionOk="0">
                  <a:moveTo>
                    <a:pt x="0" y="1"/>
                  </a:moveTo>
                  <a:lnTo>
                    <a:pt x="0"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408" name="Google Shape;408;p29"/>
          <p:cNvGrpSpPr/>
          <p:nvPr/>
        </p:nvGrpSpPr>
        <p:grpSpPr>
          <a:xfrm rot="10438015" flipH="1">
            <a:off x="11423915" y="4690416"/>
            <a:ext cx="1149076" cy="2352115"/>
            <a:chOff x="6404350" y="3138600"/>
            <a:chExt cx="658750" cy="1348425"/>
          </a:xfrm>
        </p:grpSpPr>
        <p:sp>
          <p:nvSpPr>
            <p:cNvPr id="409" name="Google Shape;409;p29"/>
            <p:cNvSpPr/>
            <p:nvPr/>
          </p:nvSpPr>
          <p:spPr>
            <a:xfrm>
              <a:off x="6404350" y="3138600"/>
              <a:ext cx="658750" cy="1348425"/>
            </a:xfrm>
            <a:custGeom>
              <a:avLst/>
              <a:gdLst/>
              <a:ahLst/>
              <a:cxnLst/>
              <a:rect l="l" t="t" r="r" b="b"/>
              <a:pathLst>
                <a:path w="26350" h="53937" extrusionOk="0">
                  <a:moveTo>
                    <a:pt x="19218" y="8502"/>
                  </a:moveTo>
                  <a:lnTo>
                    <a:pt x="19218" y="45435"/>
                  </a:lnTo>
                  <a:cubicBezTo>
                    <a:pt x="11931" y="42518"/>
                    <a:pt x="7145" y="35446"/>
                    <a:pt x="7145" y="27600"/>
                  </a:cubicBezTo>
                  <a:lnTo>
                    <a:pt x="7145" y="26349"/>
                  </a:lnTo>
                  <a:cubicBezTo>
                    <a:pt x="7145" y="18491"/>
                    <a:pt x="11931" y="11431"/>
                    <a:pt x="19218" y="8502"/>
                  </a:cubicBezTo>
                  <a:close/>
                  <a:moveTo>
                    <a:pt x="26349" y="1"/>
                  </a:moveTo>
                  <a:cubicBezTo>
                    <a:pt x="11800" y="1"/>
                    <a:pt x="1" y="11800"/>
                    <a:pt x="1" y="26349"/>
                  </a:cubicBezTo>
                  <a:lnTo>
                    <a:pt x="1" y="27600"/>
                  </a:lnTo>
                  <a:cubicBezTo>
                    <a:pt x="1" y="42149"/>
                    <a:pt x="11800" y="53936"/>
                    <a:pt x="26349" y="53936"/>
                  </a:cubicBezTo>
                  <a:lnTo>
                    <a:pt x="26349" y="1"/>
                  </a:ln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sp>
          <p:nvSpPr>
            <p:cNvPr id="410" name="Google Shape;410;p29"/>
            <p:cNvSpPr/>
            <p:nvPr/>
          </p:nvSpPr>
          <p:spPr>
            <a:xfrm>
              <a:off x="6977050" y="4388775"/>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2"/>
                    <a:pt x="2572" y="131"/>
                    <a:pt x="2525" y="83"/>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11" name="Google Shape;411;p29"/>
            <p:cNvSpPr/>
            <p:nvPr/>
          </p:nvSpPr>
          <p:spPr>
            <a:xfrm>
              <a:off x="6976350" y="4327125"/>
              <a:ext cx="65625" cy="13775"/>
            </a:xfrm>
            <a:custGeom>
              <a:avLst/>
              <a:gdLst/>
              <a:ahLst/>
              <a:cxnLst/>
              <a:rect l="l" t="t" r="r" b="b"/>
              <a:pathLst>
                <a:path w="2625" h="551" extrusionOk="0">
                  <a:moveTo>
                    <a:pt x="375" y="1"/>
                  </a:moveTo>
                  <a:cubicBezTo>
                    <a:pt x="4" y="1"/>
                    <a:pt x="0" y="551"/>
                    <a:pt x="364" y="551"/>
                  </a:cubicBezTo>
                  <a:cubicBezTo>
                    <a:pt x="375" y="551"/>
                    <a:pt x="386" y="550"/>
                    <a:pt x="398" y="549"/>
                  </a:cubicBezTo>
                  <a:lnTo>
                    <a:pt x="2350" y="549"/>
                  </a:lnTo>
                  <a:cubicBezTo>
                    <a:pt x="2505" y="549"/>
                    <a:pt x="2624" y="430"/>
                    <a:pt x="2624" y="275"/>
                  </a:cubicBezTo>
                  <a:cubicBezTo>
                    <a:pt x="2624" y="204"/>
                    <a:pt x="2600" y="132"/>
                    <a:pt x="2553" y="85"/>
                  </a:cubicBezTo>
                  <a:cubicBezTo>
                    <a:pt x="2493" y="37"/>
                    <a:pt x="2434" y="1"/>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12" name="Google Shape;412;p29"/>
            <p:cNvSpPr/>
            <p:nvPr/>
          </p:nvSpPr>
          <p:spPr>
            <a:xfrm>
              <a:off x="6976350" y="4265825"/>
              <a:ext cx="65625" cy="14050"/>
            </a:xfrm>
            <a:custGeom>
              <a:avLst/>
              <a:gdLst/>
              <a:ahLst/>
              <a:cxnLst/>
              <a:rect l="l" t="t" r="r" b="b"/>
              <a:pathLst>
                <a:path w="2625" h="562" extrusionOk="0">
                  <a:moveTo>
                    <a:pt x="375" y="0"/>
                  </a:moveTo>
                  <a:cubicBezTo>
                    <a:pt x="0" y="0"/>
                    <a:pt x="0" y="561"/>
                    <a:pt x="375" y="561"/>
                  </a:cubicBezTo>
                  <a:cubicBezTo>
                    <a:pt x="382" y="561"/>
                    <a:pt x="390" y="561"/>
                    <a:pt x="398" y="560"/>
                  </a:cubicBezTo>
                  <a:lnTo>
                    <a:pt x="2350" y="560"/>
                  </a:lnTo>
                  <a:cubicBezTo>
                    <a:pt x="2505" y="560"/>
                    <a:pt x="2624" y="429"/>
                    <a:pt x="2624" y="287"/>
                  </a:cubicBezTo>
                  <a:cubicBezTo>
                    <a:pt x="2624" y="215"/>
                    <a:pt x="2600" y="144"/>
                    <a:pt x="2553" y="96"/>
                  </a:cubicBezTo>
                  <a:cubicBezTo>
                    <a:pt x="2493" y="37"/>
                    <a:pt x="2434" y="13"/>
                    <a:pt x="2350" y="1"/>
                  </a:cubicBezTo>
                  <a:lnTo>
                    <a:pt x="398" y="1"/>
                  </a:lnTo>
                  <a:cubicBezTo>
                    <a:pt x="390" y="0"/>
                    <a:pt x="382" y="0"/>
                    <a:pt x="3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13" name="Google Shape;413;p29"/>
            <p:cNvSpPr/>
            <p:nvPr/>
          </p:nvSpPr>
          <p:spPr>
            <a:xfrm>
              <a:off x="6976350" y="4204775"/>
              <a:ext cx="65625" cy="13775"/>
            </a:xfrm>
            <a:custGeom>
              <a:avLst/>
              <a:gdLst/>
              <a:ahLst/>
              <a:cxnLst/>
              <a:rect l="l" t="t" r="r" b="b"/>
              <a:pathLst>
                <a:path w="2625" h="551" extrusionOk="0">
                  <a:moveTo>
                    <a:pt x="364" y="1"/>
                  </a:moveTo>
                  <a:cubicBezTo>
                    <a:pt x="0" y="1"/>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14" name="Google Shape;414;p29"/>
            <p:cNvSpPr/>
            <p:nvPr/>
          </p:nvSpPr>
          <p:spPr>
            <a:xfrm>
              <a:off x="6976350" y="4143450"/>
              <a:ext cx="68000" cy="13775"/>
            </a:xfrm>
            <a:custGeom>
              <a:avLst/>
              <a:gdLst/>
              <a:ahLst/>
              <a:cxnLst/>
              <a:rect l="l" t="t" r="r" b="b"/>
              <a:pathLst>
                <a:path w="2720" h="551" extrusionOk="0">
                  <a:moveTo>
                    <a:pt x="364" y="1"/>
                  </a:moveTo>
                  <a:cubicBezTo>
                    <a:pt x="0" y="1"/>
                    <a:pt x="4" y="551"/>
                    <a:pt x="375" y="551"/>
                  </a:cubicBezTo>
                  <a:cubicBezTo>
                    <a:pt x="382" y="551"/>
                    <a:pt x="390" y="550"/>
                    <a:pt x="398" y="550"/>
                  </a:cubicBezTo>
                  <a:lnTo>
                    <a:pt x="2350" y="550"/>
                  </a:lnTo>
                  <a:cubicBezTo>
                    <a:pt x="2600" y="538"/>
                    <a:pt x="2719" y="252"/>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15" name="Google Shape;415;p29"/>
            <p:cNvSpPr/>
            <p:nvPr/>
          </p:nvSpPr>
          <p:spPr>
            <a:xfrm>
              <a:off x="6976350" y="4082150"/>
              <a:ext cx="65625" cy="13775"/>
            </a:xfrm>
            <a:custGeom>
              <a:avLst/>
              <a:gdLst/>
              <a:ahLst/>
              <a:cxnLst/>
              <a:rect l="l" t="t" r="r" b="b"/>
              <a:pathLst>
                <a:path w="2625" h="551" extrusionOk="0">
                  <a:moveTo>
                    <a:pt x="364" y="0"/>
                  </a:moveTo>
                  <a:cubicBezTo>
                    <a:pt x="0" y="0"/>
                    <a:pt x="4" y="550"/>
                    <a:pt x="375" y="550"/>
                  </a:cubicBezTo>
                  <a:cubicBezTo>
                    <a:pt x="382" y="550"/>
                    <a:pt x="390" y="550"/>
                    <a:pt x="398" y="549"/>
                  </a:cubicBezTo>
                  <a:lnTo>
                    <a:pt x="2350" y="549"/>
                  </a:lnTo>
                  <a:cubicBezTo>
                    <a:pt x="2505" y="549"/>
                    <a:pt x="2624" y="418"/>
                    <a:pt x="2624" y="276"/>
                  </a:cubicBezTo>
                  <a:cubicBezTo>
                    <a:pt x="2624" y="204"/>
                    <a:pt x="2600" y="133"/>
                    <a:pt x="2553" y="85"/>
                  </a:cubicBezTo>
                  <a:cubicBezTo>
                    <a:pt x="2493" y="25"/>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16" name="Google Shape;416;p29"/>
            <p:cNvSpPr/>
            <p:nvPr/>
          </p:nvSpPr>
          <p:spPr>
            <a:xfrm>
              <a:off x="6976350" y="40208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17" name="Google Shape;417;p29"/>
            <p:cNvSpPr/>
            <p:nvPr/>
          </p:nvSpPr>
          <p:spPr>
            <a:xfrm>
              <a:off x="6976350" y="3959225"/>
              <a:ext cx="65625" cy="14050"/>
            </a:xfrm>
            <a:custGeom>
              <a:avLst/>
              <a:gdLst/>
              <a:ahLst/>
              <a:cxnLst/>
              <a:rect l="l" t="t" r="r" b="b"/>
              <a:pathLst>
                <a:path w="2625" h="562" extrusionOk="0">
                  <a:moveTo>
                    <a:pt x="375" y="1"/>
                  </a:moveTo>
                  <a:cubicBezTo>
                    <a:pt x="0" y="1"/>
                    <a:pt x="0" y="562"/>
                    <a:pt x="375" y="562"/>
                  </a:cubicBezTo>
                  <a:cubicBezTo>
                    <a:pt x="382" y="562"/>
                    <a:pt x="390" y="561"/>
                    <a:pt x="398" y="561"/>
                  </a:cubicBezTo>
                  <a:lnTo>
                    <a:pt x="2350" y="561"/>
                  </a:lnTo>
                  <a:cubicBezTo>
                    <a:pt x="2505" y="561"/>
                    <a:pt x="2624" y="430"/>
                    <a:pt x="2624" y="287"/>
                  </a:cubicBezTo>
                  <a:cubicBezTo>
                    <a:pt x="2624" y="216"/>
                    <a:pt x="2600" y="144"/>
                    <a:pt x="2553" y="97"/>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18" name="Google Shape;418;p29"/>
            <p:cNvSpPr/>
            <p:nvPr/>
          </p:nvSpPr>
          <p:spPr>
            <a:xfrm>
              <a:off x="6977650" y="3897925"/>
              <a:ext cx="66700" cy="14025"/>
            </a:xfrm>
            <a:custGeom>
              <a:avLst/>
              <a:gdLst/>
              <a:ahLst/>
              <a:cxnLst/>
              <a:rect l="l" t="t" r="r" b="b"/>
              <a:pathLst>
                <a:path w="2668" h="561" extrusionOk="0">
                  <a:moveTo>
                    <a:pt x="334" y="1"/>
                  </a:moveTo>
                  <a:cubicBezTo>
                    <a:pt x="0" y="36"/>
                    <a:pt x="0" y="536"/>
                    <a:pt x="334" y="560"/>
                  </a:cubicBezTo>
                  <a:lnTo>
                    <a:pt x="2298" y="560"/>
                  </a:lnTo>
                  <a:cubicBezTo>
                    <a:pt x="2548" y="548"/>
                    <a:pt x="2667" y="263"/>
                    <a:pt x="2501" y="96"/>
                  </a:cubicBezTo>
                  <a:cubicBezTo>
                    <a:pt x="2441" y="36"/>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19" name="Google Shape;419;p29"/>
            <p:cNvSpPr/>
            <p:nvPr/>
          </p:nvSpPr>
          <p:spPr>
            <a:xfrm>
              <a:off x="6976350" y="3836850"/>
              <a:ext cx="68000" cy="13800"/>
            </a:xfrm>
            <a:custGeom>
              <a:avLst/>
              <a:gdLst/>
              <a:ahLst/>
              <a:cxnLst/>
              <a:rect l="l" t="t" r="r" b="b"/>
              <a:pathLst>
                <a:path w="2720" h="552" extrusionOk="0">
                  <a:moveTo>
                    <a:pt x="2378" y="1"/>
                  </a:moveTo>
                  <a:cubicBezTo>
                    <a:pt x="2369" y="1"/>
                    <a:pt x="2359" y="1"/>
                    <a:pt x="2350" y="3"/>
                  </a:cubicBezTo>
                  <a:lnTo>
                    <a:pt x="398" y="3"/>
                  </a:lnTo>
                  <a:cubicBezTo>
                    <a:pt x="386" y="2"/>
                    <a:pt x="375" y="1"/>
                    <a:pt x="364" y="1"/>
                  </a:cubicBezTo>
                  <a:cubicBezTo>
                    <a:pt x="0" y="1"/>
                    <a:pt x="4" y="551"/>
                    <a:pt x="375" y="551"/>
                  </a:cubicBezTo>
                  <a:cubicBezTo>
                    <a:pt x="382" y="551"/>
                    <a:pt x="390" y="551"/>
                    <a:pt x="398" y="551"/>
                  </a:cubicBezTo>
                  <a:lnTo>
                    <a:pt x="2350" y="551"/>
                  </a:lnTo>
                  <a:cubicBezTo>
                    <a:pt x="2600" y="539"/>
                    <a:pt x="2719" y="253"/>
                    <a:pt x="2553" y="86"/>
                  </a:cubicBezTo>
                  <a:cubicBezTo>
                    <a:pt x="2501" y="34"/>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20" name="Google Shape;420;p29"/>
            <p:cNvSpPr/>
            <p:nvPr/>
          </p:nvSpPr>
          <p:spPr>
            <a:xfrm>
              <a:off x="6976350" y="3775525"/>
              <a:ext cx="68000" cy="13800"/>
            </a:xfrm>
            <a:custGeom>
              <a:avLst/>
              <a:gdLst/>
              <a:ahLst/>
              <a:cxnLst/>
              <a:rect l="l" t="t" r="r" b="b"/>
              <a:pathLst>
                <a:path w="2720" h="552" extrusionOk="0">
                  <a:moveTo>
                    <a:pt x="2378" y="1"/>
                  </a:moveTo>
                  <a:cubicBezTo>
                    <a:pt x="2369" y="1"/>
                    <a:pt x="2359" y="2"/>
                    <a:pt x="2350" y="3"/>
                  </a:cubicBezTo>
                  <a:lnTo>
                    <a:pt x="398" y="3"/>
                  </a:lnTo>
                  <a:cubicBezTo>
                    <a:pt x="386" y="2"/>
                    <a:pt x="375" y="2"/>
                    <a:pt x="364" y="2"/>
                  </a:cubicBezTo>
                  <a:cubicBezTo>
                    <a:pt x="0" y="2"/>
                    <a:pt x="4" y="552"/>
                    <a:pt x="375" y="552"/>
                  </a:cubicBezTo>
                  <a:cubicBezTo>
                    <a:pt x="382" y="552"/>
                    <a:pt x="390" y="551"/>
                    <a:pt x="398" y="551"/>
                  </a:cubicBezTo>
                  <a:lnTo>
                    <a:pt x="2350" y="551"/>
                  </a:lnTo>
                  <a:cubicBezTo>
                    <a:pt x="2600" y="539"/>
                    <a:pt x="2719" y="253"/>
                    <a:pt x="2553" y="87"/>
                  </a:cubicBezTo>
                  <a:cubicBezTo>
                    <a:pt x="2501" y="35"/>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21" name="Google Shape;421;p29"/>
            <p:cNvSpPr/>
            <p:nvPr/>
          </p:nvSpPr>
          <p:spPr>
            <a:xfrm>
              <a:off x="6976350" y="3714225"/>
              <a:ext cx="65625" cy="13775"/>
            </a:xfrm>
            <a:custGeom>
              <a:avLst/>
              <a:gdLst/>
              <a:ahLst/>
              <a:cxnLst/>
              <a:rect l="l" t="t" r="r" b="b"/>
              <a:pathLst>
                <a:path w="2625" h="551" extrusionOk="0">
                  <a:moveTo>
                    <a:pt x="2381" y="0"/>
                  </a:moveTo>
                  <a:cubicBezTo>
                    <a:pt x="2371" y="0"/>
                    <a:pt x="2361" y="1"/>
                    <a:pt x="2350" y="3"/>
                  </a:cubicBezTo>
                  <a:lnTo>
                    <a:pt x="398" y="3"/>
                  </a:lnTo>
                  <a:cubicBezTo>
                    <a:pt x="386" y="2"/>
                    <a:pt x="375" y="1"/>
                    <a:pt x="364" y="1"/>
                  </a:cubicBezTo>
                  <a:cubicBezTo>
                    <a:pt x="0" y="1"/>
                    <a:pt x="4" y="551"/>
                    <a:pt x="375" y="551"/>
                  </a:cubicBezTo>
                  <a:cubicBezTo>
                    <a:pt x="382" y="551"/>
                    <a:pt x="390" y="551"/>
                    <a:pt x="398" y="550"/>
                  </a:cubicBezTo>
                  <a:lnTo>
                    <a:pt x="2350" y="550"/>
                  </a:lnTo>
                  <a:cubicBezTo>
                    <a:pt x="2505" y="550"/>
                    <a:pt x="2624" y="419"/>
                    <a:pt x="2624" y="276"/>
                  </a:cubicBezTo>
                  <a:cubicBezTo>
                    <a:pt x="2624" y="205"/>
                    <a:pt x="2600" y="134"/>
                    <a:pt x="2553" y="86"/>
                  </a:cubicBezTo>
                  <a:cubicBezTo>
                    <a:pt x="2501" y="34"/>
                    <a:pt x="2449" y="0"/>
                    <a:pt x="2381"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22" name="Google Shape;422;p29"/>
            <p:cNvSpPr/>
            <p:nvPr/>
          </p:nvSpPr>
          <p:spPr>
            <a:xfrm>
              <a:off x="6976350" y="36529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192"/>
                    <a:pt x="2600" y="133"/>
                    <a:pt x="2553" y="73"/>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23" name="Google Shape;423;p29"/>
            <p:cNvSpPr/>
            <p:nvPr/>
          </p:nvSpPr>
          <p:spPr>
            <a:xfrm>
              <a:off x="6977050" y="3591650"/>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3"/>
                    <a:pt x="2572" y="131"/>
                    <a:pt x="2525" y="84"/>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24" name="Google Shape;424;p29"/>
            <p:cNvSpPr/>
            <p:nvPr/>
          </p:nvSpPr>
          <p:spPr>
            <a:xfrm>
              <a:off x="6976350" y="3530000"/>
              <a:ext cx="65625" cy="14050"/>
            </a:xfrm>
            <a:custGeom>
              <a:avLst/>
              <a:gdLst/>
              <a:ahLst/>
              <a:cxnLst/>
              <a:rect l="l" t="t" r="r" b="b"/>
              <a:pathLst>
                <a:path w="2625" h="562" extrusionOk="0">
                  <a:moveTo>
                    <a:pt x="375" y="1"/>
                  </a:moveTo>
                  <a:cubicBezTo>
                    <a:pt x="0" y="1"/>
                    <a:pt x="0" y="562"/>
                    <a:pt x="375" y="562"/>
                  </a:cubicBezTo>
                  <a:cubicBezTo>
                    <a:pt x="382" y="562"/>
                    <a:pt x="390" y="562"/>
                    <a:pt x="398" y="561"/>
                  </a:cubicBezTo>
                  <a:lnTo>
                    <a:pt x="2350" y="561"/>
                  </a:lnTo>
                  <a:cubicBezTo>
                    <a:pt x="2505" y="561"/>
                    <a:pt x="2624" y="430"/>
                    <a:pt x="2624" y="287"/>
                  </a:cubicBezTo>
                  <a:cubicBezTo>
                    <a:pt x="2624" y="216"/>
                    <a:pt x="2600" y="144"/>
                    <a:pt x="2553" y="97"/>
                  </a:cubicBezTo>
                  <a:cubicBezTo>
                    <a:pt x="2493" y="37"/>
                    <a:pt x="2434" y="14"/>
                    <a:pt x="2350" y="2"/>
                  </a:cubicBezTo>
                  <a:lnTo>
                    <a:pt x="398" y="2"/>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25" name="Google Shape;425;p29"/>
            <p:cNvSpPr/>
            <p:nvPr/>
          </p:nvSpPr>
          <p:spPr>
            <a:xfrm>
              <a:off x="6976350" y="346897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26" name="Google Shape;426;p29"/>
            <p:cNvSpPr/>
            <p:nvPr/>
          </p:nvSpPr>
          <p:spPr>
            <a:xfrm>
              <a:off x="6976350" y="3407650"/>
              <a:ext cx="65625" cy="13775"/>
            </a:xfrm>
            <a:custGeom>
              <a:avLst/>
              <a:gdLst/>
              <a:ahLst/>
              <a:cxnLst/>
              <a:rect l="l" t="t" r="r" b="b"/>
              <a:pathLst>
                <a:path w="2625" h="551" extrusionOk="0">
                  <a:moveTo>
                    <a:pt x="364" y="1"/>
                  </a:moveTo>
                  <a:cubicBezTo>
                    <a:pt x="0" y="1"/>
                    <a:pt x="4" y="551"/>
                    <a:pt x="375" y="551"/>
                  </a:cubicBezTo>
                  <a:cubicBezTo>
                    <a:pt x="382" y="551"/>
                    <a:pt x="390" y="550"/>
                    <a:pt x="398" y="550"/>
                  </a:cubicBezTo>
                  <a:lnTo>
                    <a:pt x="2350" y="550"/>
                  </a:lnTo>
                  <a:cubicBezTo>
                    <a:pt x="2505" y="550"/>
                    <a:pt x="2624" y="419"/>
                    <a:pt x="2624" y="276"/>
                  </a:cubicBezTo>
                  <a:cubicBezTo>
                    <a:pt x="2624" y="205"/>
                    <a:pt x="2600" y="13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27" name="Google Shape;427;p29"/>
            <p:cNvSpPr/>
            <p:nvPr/>
          </p:nvSpPr>
          <p:spPr>
            <a:xfrm>
              <a:off x="6976350" y="3346325"/>
              <a:ext cx="68000" cy="13775"/>
            </a:xfrm>
            <a:custGeom>
              <a:avLst/>
              <a:gdLst/>
              <a:ahLst/>
              <a:cxnLst/>
              <a:rect l="l" t="t" r="r" b="b"/>
              <a:pathLst>
                <a:path w="2720" h="551" extrusionOk="0">
                  <a:moveTo>
                    <a:pt x="364" y="1"/>
                  </a:moveTo>
                  <a:cubicBezTo>
                    <a:pt x="0" y="1"/>
                    <a:pt x="4" y="551"/>
                    <a:pt x="375" y="551"/>
                  </a:cubicBezTo>
                  <a:cubicBezTo>
                    <a:pt x="382" y="551"/>
                    <a:pt x="390" y="551"/>
                    <a:pt x="398" y="550"/>
                  </a:cubicBezTo>
                  <a:lnTo>
                    <a:pt x="2350" y="550"/>
                  </a:lnTo>
                  <a:cubicBezTo>
                    <a:pt x="2600" y="538"/>
                    <a:pt x="2719" y="25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28" name="Google Shape;428;p29"/>
            <p:cNvSpPr/>
            <p:nvPr/>
          </p:nvSpPr>
          <p:spPr>
            <a:xfrm>
              <a:off x="6977650" y="3284750"/>
              <a:ext cx="66700" cy="14025"/>
            </a:xfrm>
            <a:custGeom>
              <a:avLst/>
              <a:gdLst/>
              <a:ahLst/>
              <a:cxnLst/>
              <a:rect l="l" t="t" r="r" b="b"/>
              <a:pathLst>
                <a:path w="2668" h="561" extrusionOk="0">
                  <a:moveTo>
                    <a:pt x="334" y="1"/>
                  </a:moveTo>
                  <a:cubicBezTo>
                    <a:pt x="0" y="37"/>
                    <a:pt x="0" y="537"/>
                    <a:pt x="334" y="560"/>
                  </a:cubicBezTo>
                  <a:lnTo>
                    <a:pt x="2298" y="560"/>
                  </a:lnTo>
                  <a:cubicBezTo>
                    <a:pt x="2548" y="549"/>
                    <a:pt x="2667" y="263"/>
                    <a:pt x="2501" y="96"/>
                  </a:cubicBezTo>
                  <a:cubicBezTo>
                    <a:pt x="2441" y="37"/>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29" name="Google Shape;429;p29"/>
            <p:cNvSpPr/>
            <p:nvPr/>
          </p:nvSpPr>
          <p:spPr>
            <a:xfrm>
              <a:off x="6976350" y="3223425"/>
              <a:ext cx="68000" cy="14050"/>
            </a:xfrm>
            <a:custGeom>
              <a:avLst/>
              <a:gdLst/>
              <a:ahLst/>
              <a:cxnLst/>
              <a:rect l="l" t="t" r="r" b="b"/>
              <a:pathLst>
                <a:path w="2720" h="562" extrusionOk="0">
                  <a:moveTo>
                    <a:pt x="375" y="1"/>
                  </a:moveTo>
                  <a:cubicBezTo>
                    <a:pt x="0" y="1"/>
                    <a:pt x="0" y="561"/>
                    <a:pt x="375" y="561"/>
                  </a:cubicBezTo>
                  <a:cubicBezTo>
                    <a:pt x="382" y="561"/>
                    <a:pt x="390" y="561"/>
                    <a:pt x="398" y="561"/>
                  </a:cubicBezTo>
                  <a:lnTo>
                    <a:pt x="2350" y="561"/>
                  </a:lnTo>
                  <a:cubicBezTo>
                    <a:pt x="2600" y="549"/>
                    <a:pt x="2719" y="263"/>
                    <a:pt x="2553" y="96"/>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430" name="Google Shape;430;p29"/>
          <p:cNvGrpSpPr/>
          <p:nvPr/>
        </p:nvGrpSpPr>
        <p:grpSpPr>
          <a:xfrm rot="-7958515">
            <a:off x="10395023" y="4886423"/>
            <a:ext cx="2538495" cy="1844924"/>
            <a:chOff x="7365331" y="3876744"/>
            <a:chExt cx="752588" cy="546995"/>
          </a:xfrm>
        </p:grpSpPr>
        <p:sp>
          <p:nvSpPr>
            <p:cNvPr id="431" name="Google Shape;431;p29"/>
            <p:cNvSpPr/>
            <p:nvPr/>
          </p:nvSpPr>
          <p:spPr>
            <a:xfrm>
              <a:off x="7365331" y="3876744"/>
              <a:ext cx="555487" cy="388974"/>
            </a:xfrm>
            <a:custGeom>
              <a:avLst/>
              <a:gdLst/>
              <a:ahLst/>
              <a:cxnLst/>
              <a:rect l="l" t="t" r="r" b="b"/>
              <a:pathLst>
                <a:path w="38791" h="27163" extrusionOk="0">
                  <a:moveTo>
                    <a:pt x="996" y="1"/>
                  </a:moveTo>
                  <a:cubicBezTo>
                    <a:pt x="847" y="1"/>
                    <a:pt x="744" y="36"/>
                    <a:pt x="691" y="110"/>
                  </a:cubicBezTo>
                  <a:cubicBezTo>
                    <a:pt x="0" y="1062"/>
                    <a:pt x="7823" y="7849"/>
                    <a:pt x="18157" y="15290"/>
                  </a:cubicBezTo>
                  <a:cubicBezTo>
                    <a:pt x="27688" y="22153"/>
                    <a:pt x="36024" y="27162"/>
                    <a:pt x="37795" y="27162"/>
                  </a:cubicBezTo>
                  <a:cubicBezTo>
                    <a:pt x="37945" y="27162"/>
                    <a:pt x="38047" y="27127"/>
                    <a:pt x="38100" y="27054"/>
                  </a:cubicBezTo>
                  <a:cubicBezTo>
                    <a:pt x="38791" y="26101"/>
                    <a:pt x="30956" y="19303"/>
                    <a:pt x="20634" y="11861"/>
                  </a:cubicBezTo>
                  <a:cubicBezTo>
                    <a:pt x="11104" y="5000"/>
                    <a:pt x="2770" y="1"/>
                    <a:pt x="996" y="1"/>
                  </a:cubicBezTo>
                  <a:close/>
                </a:path>
              </a:pathLst>
            </a:custGeom>
            <a:solidFill>
              <a:schemeClr val="accent1"/>
            </a:solidFill>
            <a:ln>
              <a:noFill/>
            </a:ln>
          </p:spPr>
          <p:txBody>
            <a:bodyPr spcFirstLastPara="1" wrap="square" lIns="121900" tIns="121900" rIns="121900" bIns="121900" anchor="ctr" anchorCtr="0">
              <a:noAutofit/>
            </a:bodyPr>
            <a:lstStyle/>
            <a:p>
              <a:endParaRPr sz="2400" dirty="0"/>
            </a:p>
          </p:txBody>
        </p:sp>
        <p:sp>
          <p:nvSpPr>
            <p:cNvPr id="432" name="Google Shape;432;p29"/>
            <p:cNvSpPr/>
            <p:nvPr/>
          </p:nvSpPr>
          <p:spPr>
            <a:xfrm>
              <a:off x="7867948" y="4226639"/>
              <a:ext cx="58154" cy="50306"/>
            </a:xfrm>
            <a:custGeom>
              <a:avLst/>
              <a:gdLst/>
              <a:ahLst/>
              <a:cxnLst/>
              <a:rect l="l" t="t" r="r" b="b"/>
              <a:pathLst>
                <a:path w="4061" h="3513" extrusionOk="0">
                  <a:moveTo>
                    <a:pt x="1239" y="0"/>
                  </a:moveTo>
                  <a:lnTo>
                    <a:pt x="620" y="893"/>
                  </a:lnTo>
                  <a:lnTo>
                    <a:pt x="1" y="1786"/>
                  </a:lnTo>
                  <a:lnTo>
                    <a:pt x="3442" y="3512"/>
                  </a:lnTo>
                  <a:lnTo>
                    <a:pt x="3751" y="3060"/>
                  </a:lnTo>
                  <a:lnTo>
                    <a:pt x="4061" y="2620"/>
                  </a:lnTo>
                  <a:lnTo>
                    <a:pt x="1239"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433" name="Google Shape;433;p29"/>
            <p:cNvSpPr/>
            <p:nvPr/>
          </p:nvSpPr>
          <p:spPr>
            <a:xfrm>
              <a:off x="7914675" y="4262353"/>
              <a:ext cx="186017" cy="150131"/>
            </a:xfrm>
            <a:custGeom>
              <a:avLst/>
              <a:gdLst/>
              <a:ahLst/>
              <a:cxnLst/>
              <a:rect l="l" t="t" r="r" b="b"/>
              <a:pathLst>
                <a:path w="12990" h="10484" extrusionOk="0">
                  <a:moveTo>
                    <a:pt x="2415" y="0"/>
                  </a:moveTo>
                  <a:cubicBezTo>
                    <a:pt x="1470" y="0"/>
                    <a:pt x="798" y="126"/>
                    <a:pt x="798" y="126"/>
                  </a:cubicBezTo>
                  <a:lnTo>
                    <a:pt x="179" y="1018"/>
                  </a:lnTo>
                  <a:cubicBezTo>
                    <a:pt x="179" y="1018"/>
                    <a:pt x="0" y="3650"/>
                    <a:pt x="2643" y="5888"/>
                  </a:cubicBezTo>
                  <a:cubicBezTo>
                    <a:pt x="5286" y="8126"/>
                    <a:pt x="12990" y="10484"/>
                    <a:pt x="12990" y="10484"/>
                  </a:cubicBezTo>
                  <a:cubicBezTo>
                    <a:pt x="12990" y="10484"/>
                    <a:pt x="9597" y="5864"/>
                    <a:pt x="7751" y="2519"/>
                  </a:cubicBezTo>
                  <a:cubicBezTo>
                    <a:pt x="6575" y="387"/>
                    <a:pt x="4075" y="0"/>
                    <a:pt x="2415" y="0"/>
                  </a:cubicBezTo>
                  <a:close/>
                </a:path>
              </a:pathLst>
            </a:custGeom>
            <a:solidFill>
              <a:schemeClr val="accent1"/>
            </a:solidFill>
            <a:ln>
              <a:noFill/>
            </a:ln>
          </p:spPr>
          <p:txBody>
            <a:bodyPr spcFirstLastPara="1" wrap="square" lIns="121900" tIns="121900" rIns="121900" bIns="121900" anchor="ctr" anchorCtr="0">
              <a:noAutofit/>
            </a:bodyPr>
            <a:lstStyle/>
            <a:p>
              <a:endParaRPr sz="2400" dirty="0"/>
            </a:p>
          </p:txBody>
        </p:sp>
        <p:sp>
          <p:nvSpPr>
            <p:cNvPr id="434" name="Google Shape;434;p29"/>
            <p:cNvSpPr/>
            <p:nvPr/>
          </p:nvSpPr>
          <p:spPr>
            <a:xfrm>
              <a:off x="8011979" y="4321609"/>
              <a:ext cx="105939" cy="102130"/>
            </a:xfrm>
            <a:custGeom>
              <a:avLst/>
              <a:gdLst/>
              <a:ahLst/>
              <a:cxnLst/>
              <a:rect l="l" t="t" r="r" b="b"/>
              <a:pathLst>
                <a:path w="7398" h="7132" extrusionOk="0">
                  <a:moveTo>
                    <a:pt x="1934" y="0"/>
                  </a:moveTo>
                  <a:cubicBezTo>
                    <a:pt x="1765" y="0"/>
                    <a:pt x="1607" y="88"/>
                    <a:pt x="1516" y="357"/>
                  </a:cubicBezTo>
                  <a:cubicBezTo>
                    <a:pt x="1277" y="1074"/>
                    <a:pt x="3335" y="3255"/>
                    <a:pt x="2390" y="3255"/>
                  </a:cubicBezTo>
                  <a:cubicBezTo>
                    <a:pt x="2299" y="3255"/>
                    <a:pt x="2180" y="3235"/>
                    <a:pt x="2028" y="3191"/>
                  </a:cubicBezTo>
                  <a:cubicBezTo>
                    <a:pt x="1606" y="3069"/>
                    <a:pt x="1264" y="3015"/>
                    <a:pt x="993" y="3015"/>
                  </a:cubicBezTo>
                  <a:cubicBezTo>
                    <a:pt x="149" y="3015"/>
                    <a:pt x="1" y="3542"/>
                    <a:pt x="289" y="4191"/>
                  </a:cubicBezTo>
                  <a:cubicBezTo>
                    <a:pt x="682" y="5048"/>
                    <a:pt x="7397" y="7132"/>
                    <a:pt x="7397" y="7132"/>
                  </a:cubicBezTo>
                  <a:lnTo>
                    <a:pt x="2599" y="309"/>
                  </a:lnTo>
                  <a:cubicBezTo>
                    <a:pt x="2599" y="309"/>
                    <a:pt x="2249" y="0"/>
                    <a:pt x="1934" y="0"/>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grpSp>
      <p:grpSp>
        <p:nvGrpSpPr>
          <p:cNvPr id="125" name="Google Shape;326;p29">
            <a:extLst>
              <a:ext uri="{FF2B5EF4-FFF2-40B4-BE49-F238E27FC236}">
                <a16:creationId xmlns:a16="http://schemas.microsoft.com/office/drawing/2014/main" id="{AC785DA5-BE57-48CD-B071-6092C78D7C4E}"/>
              </a:ext>
            </a:extLst>
          </p:cNvPr>
          <p:cNvGrpSpPr/>
          <p:nvPr/>
        </p:nvGrpSpPr>
        <p:grpSpPr>
          <a:xfrm>
            <a:off x="6725523" y="3600157"/>
            <a:ext cx="773000" cy="732805"/>
            <a:chOff x="1666550" y="1727408"/>
            <a:chExt cx="579750" cy="549604"/>
          </a:xfrm>
          <a:solidFill>
            <a:schemeClr val="accent1">
              <a:lumMod val="40000"/>
              <a:lumOff val="60000"/>
            </a:schemeClr>
          </a:solidFill>
        </p:grpSpPr>
        <p:sp>
          <p:nvSpPr>
            <p:cNvPr id="126" name="Google Shape;327;p29">
              <a:extLst>
                <a:ext uri="{FF2B5EF4-FFF2-40B4-BE49-F238E27FC236}">
                  <a16:creationId xmlns:a16="http://schemas.microsoft.com/office/drawing/2014/main" id="{AFF9676B-5CF5-49CB-95F8-8E687AB37A7C}"/>
                </a:ext>
              </a:extLst>
            </p:cNvPr>
            <p:cNvSpPr/>
            <p:nvPr/>
          </p:nvSpPr>
          <p:spPr>
            <a:xfrm>
              <a:off x="1687400" y="1743450"/>
              <a:ext cx="558900" cy="525000"/>
            </a:xfrm>
            <a:prstGeom prst="rect">
              <a:avLst/>
            </a:prstGeom>
            <a:grpFill/>
            <a:ln>
              <a:noFill/>
            </a:ln>
          </p:spPr>
          <p:txBody>
            <a:bodyPr spcFirstLastPara="1" wrap="square" lIns="121900" tIns="121900" rIns="121900" bIns="121900" anchor="ctr" anchorCtr="0">
              <a:noAutofit/>
            </a:bodyPr>
            <a:lstStyle/>
            <a:p>
              <a:endParaRPr sz="2400" dirty="0"/>
            </a:p>
          </p:txBody>
        </p:sp>
        <p:grpSp>
          <p:nvGrpSpPr>
            <p:cNvPr id="127" name="Google Shape;328;p29">
              <a:extLst>
                <a:ext uri="{FF2B5EF4-FFF2-40B4-BE49-F238E27FC236}">
                  <a16:creationId xmlns:a16="http://schemas.microsoft.com/office/drawing/2014/main" id="{ECEFBC5B-2DAA-490E-A16F-055235635842}"/>
                </a:ext>
              </a:extLst>
            </p:cNvPr>
            <p:cNvGrpSpPr/>
            <p:nvPr/>
          </p:nvGrpSpPr>
          <p:grpSpPr>
            <a:xfrm flipH="1">
              <a:off x="1666550" y="1727408"/>
              <a:ext cx="540022" cy="549604"/>
              <a:chOff x="1742750" y="1727408"/>
              <a:chExt cx="540022" cy="549604"/>
            </a:xfrm>
            <a:grpFill/>
          </p:grpSpPr>
          <p:cxnSp>
            <p:nvCxnSpPr>
              <p:cNvPr id="128" name="Google Shape;329;p29">
                <a:extLst>
                  <a:ext uri="{FF2B5EF4-FFF2-40B4-BE49-F238E27FC236}">
                    <a16:creationId xmlns:a16="http://schemas.microsoft.com/office/drawing/2014/main" id="{31D2CFC5-760E-4B07-8425-8471BF677C3C}"/>
                  </a:ext>
                </a:extLst>
              </p:cNvPr>
              <p:cNvCxnSpPr/>
              <p:nvPr/>
            </p:nvCxnSpPr>
            <p:spPr>
              <a:xfrm>
                <a:off x="1742750" y="1727413"/>
                <a:ext cx="0" cy="549600"/>
              </a:xfrm>
              <a:prstGeom prst="straightConnector1">
                <a:avLst/>
              </a:prstGeom>
              <a:grpFill/>
              <a:ln w="19050" cap="flat" cmpd="sng">
                <a:solidFill>
                  <a:schemeClr val="dk1"/>
                </a:solidFill>
                <a:prstDash val="solid"/>
                <a:round/>
                <a:headEnd type="none" w="med" len="med"/>
                <a:tailEnd type="none" w="med" len="med"/>
              </a:ln>
            </p:spPr>
          </p:cxnSp>
          <p:sp>
            <p:nvSpPr>
              <p:cNvPr id="129" name="Google Shape;330;p29">
                <a:extLst>
                  <a:ext uri="{FF2B5EF4-FFF2-40B4-BE49-F238E27FC236}">
                    <a16:creationId xmlns:a16="http://schemas.microsoft.com/office/drawing/2014/main" id="{DEED7205-B7EE-498D-8C73-1ECA163A88AB}"/>
                  </a:ext>
                </a:extLst>
              </p:cNvPr>
              <p:cNvSpPr/>
              <p:nvPr/>
            </p:nvSpPr>
            <p:spPr>
              <a:xfrm rot="2700178">
                <a:off x="2088875" y="1789911"/>
                <a:ext cx="201970" cy="60837"/>
              </a:xfrm>
              <a:custGeom>
                <a:avLst/>
                <a:gdLst/>
                <a:ahLst/>
                <a:cxnLst/>
                <a:rect l="l" t="t" r="r" b="b"/>
                <a:pathLst>
                  <a:path w="5906" h="1779" extrusionOk="0">
                    <a:moveTo>
                      <a:pt x="0" y="0"/>
                    </a:moveTo>
                    <a:cubicBezTo>
                      <a:pt x="745" y="1859"/>
                      <a:pt x="4327" y="2326"/>
                      <a:pt x="5906" y="1095"/>
                    </a:cubicBezTo>
                  </a:path>
                </a:pathLst>
              </a:custGeom>
              <a:grpFill/>
              <a:ln w="19050" cap="flat" cmpd="sng">
                <a:solidFill>
                  <a:schemeClr val="dk1"/>
                </a:solidFill>
                <a:prstDash val="solid"/>
                <a:round/>
                <a:headEnd type="none" w="med" len="med"/>
                <a:tailEnd type="none" w="med" len="med"/>
              </a:ln>
            </p:spPr>
          </p:sp>
        </p:grpSp>
      </p:grpSp>
      <p:sp>
        <p:nvSpPr>
          <p:cNvPr id="2" name="文字方塊 1">
            <a:extLst>
              <a:ext uri="{FF2B5EF4-FFF2-40B4-BE49-F238E27FC236}">
                <a16:creationId xmlns:a16="http://schemas.microsoft.com/office/drawing/2014/main" id="{431A11E0-1CF9-491E-BB2B-ECFB77FE58B7}"/>
              </a:ext>
            </a:extLst>
          </p:cNvPr>
          <p:cNvSpPr txBox="1"/>
          <p:nvPr/>
        </p:nvSpPr>
        <p:spPr>
          <a:xfrm>
            <a:off x="7968274" y="3743422"/>
            <a:ext cx="3012363" cy="446276"/>
          </a:xfrm>
          <a:prstGeom prst="rect">
            <a:avLst/>
          </a:prstGeom>
          <a:noFill/>
        </p:spPr>
        <p:txBody>
          <a:bodyPr wrap="none" rtlCol="0">
            <a:spAutoFit/>
          </a:bodyPr>
          <a:lstStyle/>
          <a:p>
            <a:r>
              <a:rPr lang="en-US" altLang="zh-TW" sz="2300" b="1" dirty="0">
                <a:latin typeface="+mj-ea"/>
                <a:ea typeface="+mj-ea"/>
              </a:rPr>
              <a:t>EBSCOhost</a:t>
            </a:r>
            <a:r>
              <a:rPr lang="zh-TW" altLang="en-US" sz="2300" b="1" dirty="0">
                <a:latin typeface="+mj-ea"/>
                <a:ea typeface="+mj-ea"/>
              </a:rPr>
              <a:t>系列資料庫</a:t>
            </a:r>
          </a:p>
        </p:txBody>
      </p:sp>
      <p:grpSp>
        <p:nvGrpSpPr>
          <p:cNvPr id="131" name="Google Shape;316;p29">
            <a:extLst>
              <a:ext uri="{FF2B5EF4-FFF2-40B4-BE49-F238E27FC236}">
                <a16:creationId xmlns:a16="http://schemas.microsoft.com/office/drawing/2014/main" id="{B1289304-1C0B-462E-942D-04DBD7E747AA}"/>
              </a:ext>
            </a:extLst>
          </p:cNvPr>
          <p:cNvGrpSpPr/>
          <p:nvPr/>
        </p:nvGrpSpPr>
        <p:grpSpPr>
          <a:xfrm>
            <a:off x="6725523" y="4970411"/>
            <a:ext cx="773000" cy="732805"/>
            <a:chOff x="1666550" y="3179683"/>
            <a:chExt cx="579750" cy="549604"/>
          </a:xfrm>
          <a:solidFill>
            <a:schemeClr val="accent4">
              <a:lumMod val="40000"/>
              <a:lumOff val="60000"/>
            </a:schemeClr>
          </a:solidFill>
        </p:grpSpPr>
        <p:sp>
          <p:nvSpPr>
            <p:cNvPr id="132" name="Google Shape;317;p29">
              <a:extLst>
                <a:ext uri="{FF2B5EF4-FFF2-40B4-BE49-F238E27FC236}">
                  <a16:creationId xmlns:a16="http://schemas.microsoft.com/office/drawing/2014/main" id="{253C1202-5946-4344-B1BA-B15ED23D00E1}"/>
                </a:ext>
              </a:extLst>
            </p:cNvPr>
            <p:cNvSpPr/>
            <p:nvPr/>
          </p:nvSpPr>
          <p:spPr>
            <a:xfrm>
              <a:off x="1687400" y="3191977"/>
              <a:ext cx="558900" cy="525000"/>
            </a:xfrm>
            <a:prstGeom prst="rect">
              <a:avLst/>
            </a:prstGeom>
            <a:grpFill/>
            <a:ln>
              <a:noFill/>
            </a:ln>
          </p:spPr>
          <p:txBody>
            <a:bodyPr spcFirstLastPara="1" wrap="square" lIns="121900" tIns="121900" rIns="121900" bIns="121900" anchor="ctr" anchorCtr="0">
              <a:noAutofit/>
            </a:bodyPr>
            <a:lstStyle/>
            <a:p>
              <a:endParaRPr sz="2400" dirty="0"/>
            </a:p>
          </p:txBody>
        </p:sp>
        <p:grpSp>
          <p:nvGrpSpPr>
            <p:cNvPr id="133" name="Google Shape;318;p29">
              <a:extLst>
                <a:ext uri="{FF2B5EF4-FFF2-40B4-BE49-F238E27FC236}">
                  <a16:creationId xmlns:a16="http://schemas.microsoft.com/office/drawing/2014/main" id="{B6B6F27E-4912-41E0-A1F1-020DF1414AED}"/>
                </a:ext>
              </a:extLst>
            </p:cNvPr>
            <p:cNvGrpSpPr/>
            <p:nvPr/>
          </p:nvGrpSpPr>
          <p:grpSpPr>
            <a:xfrm rot="10800000">
              <a:off x="1666550" y="3179683"/>
              <a:ext cx="540022" cy="549604"/>
              <a:chOff x="1742750" y="3179683"/>
              <a:chExt cx="540022" cy="549604"/>
            </a:xfrm>
            <a:grpFill/>
          </p:grpSpPr>
          <p:cxnSp>
            <p:nvCxnSpPr>
              <p:cNvPr id="134" name="Google Shape;319;p29">
                <a:extLst>
                  <a:ext uri="{FF2B5EF4-FFF2-40B4-BE49-F238E27FC236}">
                    <a16:creationId xmlns:a16="http://schemas.microsoft.com/office/drawing/2014/main" id="{37BF2185-F398-452E-8D8D-216431F3D705}"/>
                  </a:ext>
                </a:extLst>
              </p:cNvPr>
              <p:cNvCxnSpPr/>
              <p:nvPr/>
            </p:nvCxnSpPr>
            <p:spPr>
              <a:xfrm>
                <a:off x="1742750" y="3179688"/>
                <a:ext cx="0" cy="549600"/>
              </a:xfrm>
              <a:prstGeom prst="straightConnector1">
                <a:avLst/>
              </a:prstGeom>
              <a:grpFill/>
              <a:ln w="19050" cap="flat" cmpd="sng">
                <a:solidFill>
                  <a:schemeClr val="dk1"/>
                </a:solidFill>
                <a:prstDash val="solid"/>
                <a:round/>
                <a:headEnd type="none" w="med" len="med"/>
                <a:tailEnd type="none" w="med" len="med"/>
              </a:ln>
            </p:spPr>
          </p:cxnSp>
          <p:sp>
            <p:nvSpPr>
              <p:cNvPr id="135" name="Google Shape;320;p29">
                <a:extLst>
                  <a:ext uri="{FF2B5EF4-FFF2-40B4-BE49-F238E27FC236}">
                    <a16:creationId xmlns:a16="http://schemas.microsoft.com/office/drawing/2014/main" id="{DAF10808-6684-49C8-8A22-B1AF7BF7EC05}"/>
                  </a:ext>
                </a:extLst>
              </p:cNvPr>
              <p:cNvSpPr/>
              <p:nvPr/>
            </p:nvSpPr>
            <p:spPr>
              <a:xfrm rot="2700178">
                <a:off x="2088875" y="3242186"/>
                <a:ext cx="201970" cy="60837"/>
              </a:xfrm>
              <a:custGeom>
                <a:avLst/>
                <a:gdLst/>
                <a:ahLst/>
                <a:cxnLst/>
                <a:rect l="l" t="t" r="r" b="b"/>
                <a:pathLst>
                  <a:path w="5906" h="1779" extrusionOk="0">
                    <a:moveTo>
                      <a:pt x="0" y="0"/>
                    </a:moveTo>
                    <a:cubicBezTo>
                      <a:pt x="745" y="1859"/>
                      <a:pt x="4327" y="2326"/>
                      <a:pt x="5906" y="1095"/>
                    </a:cubicBezTo>
                  </a:path>
                </a:pathLst>
              </a:custGeom>
              <a:grpFill/>
              <a:ln w="19050" cap="flat" cmpd="sng">
                <a:solidFill>
                  <a:schemeClr val="dk1"/>
                </a:solidFill>
                <a:prstDash val="solid"/>
                <a:round/>
                <a:headEnd type="none" w="med" len="med"/>
                <a:tailEnd type="none" w="med" len="med"/>
              </a:ln>
            </p:spPr>
          </p:sp>
        </p:grpSp>
      </p:grpSp>
      <p:sp>
        <p:nvSpPr>
          <p:cNvPr id="3" name="文字方塊 2">
            <a:extLst>
              <a:ext uri="{FF2B5EF4-FFF2-40B4-BE49-F238E27FC236}">
                <a16:creationId xmlns:a16="http://schemas.microsoft.com/office/drawing/2014/main" id="{2F300E09-DAF3-447A-A412-55C6A94551A5}"/>
              </a:ext>
            </a:extLst>
          </p:cNvPr>
          <p:cNvSpPr txBox="1"/>
          <p:nvPr/>
        </p:nvSpPr>
        <p:spPr>
          <a:xfrm>
            <a:off x="8065205" y="4897160"/>
            <a:ext cx="2916183" cy="800219"/>
          </a:xfrm>
          <a:prstGeom prst="rect">
            <a:avLst/>
          </a:prstGeom>
          <a:noFill/>
        </p:spPr>
        <p:txBody>
          <a:bodyPr wrap="none" rtlCol="0">
            <a:spAutoFit/>
          </a:bodyPr>
          <a:lstStyle/>
          <a:p>
            <a:pPr algn="l"/>
            <a:r>
              <a:rPr lang="en-US" altLang="zh-TW" sz="2300" b="1" i="0" u="none" strike="noStrike" dirty="0">
                <a:effectLst/>
                <a:latin typeface="+mj-ea"/>
                <a:ea typeface="+mj-ea"/>
              </a:rPr>
              <a:t>Scopus + Scopus AI</a:t>
            </a:r>
          </a:p>
          <a:p>
            <a:pPr algn="l"/>
            <a:r>
              <a:rPr lang="zh-TW" altLang="en-US" sz="2300" b="1" i="0" u="none" strike="noStrike" dirty="0">
                <a:effectLst/>
                <a:latin typeface="+mj-ea"/>
                <a:ea typeface="+mj-ea"/>
              </a:rPr>
              <a:t>引用文獻索引資料庫</a:t>
            </a:r>
            <a:endParaRPr lang="zh-TW" altLang="en-US" sz="2300" b="1" i="0" dirty="0">
              <a:effectLst/>
              <a:latin typeface="+mj-ea"/>
              <a:ea typeface="+mj-ea"/>
            </a:endParaRPr>
          </a:p>
        </p:txBody>
      </p:sp>
    </p:spTree>
    <p:extLst>
      <p:ext uri="{BB962C8B-B14F-4D97-AF65-F5344CB8AC3E}">
        <p14:creationId xmlns:p14="http://schemas.microsoft.com/office/powerpoint/2010/main" val="40401167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32"/>
          <p:cNvSpPr txBox="1">
            <a:spLocks noGrp="1"/>
          </p:cNvSpPr>
          <p:nvPr>
            <p:ph type="title"/>
          </p:nvPr>
        </p:nvSpPr>
        <p:spPr>
          <a:prstGeom prst="rect">
            <a:avLst/>
          </a:prstGeom>
        </p:spPr>
        <p:txBody>
          <a:bodyPr spcFirstLastPara="1" vert="horz" wrap="square" lIns="121900" tIns="121900" rIns="121900" bIns="121900" rtlCol="0" anchor="ctr" anchorCtr="0">
            <a:noAutofit/>
          </a:bodyPr>
          <a:lstStyle/>
          <a:p>
            <a:r>
              <a:rPr lang="zh-TW" altLang="en-US" sz="5333" b="1" dirty="0">
                <a:latin typeface="+mj-ea"/>
                <a:ea typeface="+mj-ea"/>
              </a:rPr>
              <a:t>館藏查詢系統</a:t>
            </a:r>
            <a:endParaRPr sz="5333" b="1" dirty="0">
              <a:latin typeface="+mj-ea"/>
              <a:ea typeface="+mj-ea"/>
            </a:endParaRPr>
          </a:p>
        </p:txBody>
      </p:sp>
      <p:grpSp>
        <p:nvGrpSpPr>
          <p:cNvPr id="575" name="Google Shape;575;p32"/>
          <p:cNvGrpSpPr/>
          <p:nvPr/>
        </p:nvGrpSpPr>
        <p:grpSpPr>
          <a:xfrm rot="-5400000">
            <a:off x="3155961" y="849110"/>
            <a:ext cx="3671935" cy="680812"/>
            <a:chOff x="4399950" y="2954075"/>
            <a:chExt cx="1287675" cy="238725"/>
          </a:xfrm>
        </p:grpSpPr>
        <p:sp>
          <p:nvSpPr>
            <p:cNvPr id="576" name="Google Shape;576;p32"/>
            <p:cNvSpPr/>
            <p:nvPr/>
          </p:nvSpPr>
          <p:spPr>
            <a:xfrm>
              <a:off x="4399950" y="2954075"/>
              <a:ext cx="1287675" cy="238725"/>
            </a:xfrm>
            <a:custGeom>
              <a:avLst/>
              <a:gdLst/>
              <a:ahLst/>
              <a:cxnLst/>
              <a:rect l="l" t="t" r="r" b="b"/>
              <a:pathLst>
                <a:path w="51507" h="9549" extrusionOk="0">
                  <a:moveTo>
                    <a:pt x="2212" y="3839"/>
                  </a:moveTo>
                  <a:cubicBezTo>
                    <a:pt x="2695" y="3839"/>
                    <a:pt x="3155" y="4212"/>
                    <a:pt x="3155" y="4774"/>
                  </a:cubicBezTo>
                  <a:cubicBezTo>
                    <a:pt x="3155" y="5298"/>
                    <a:pt x="2739" y="5715"/>
                    <a:pt x="2215" y="5715"/>
                  </a:cubicBezTo>
                  <a:cubicBezTo>
                    <a:pt x="1369" y="5715"/>
                    <a:pt x="953" y="4703"/>
                    <a:pt x="1548" y="4120"/>
                  </a:cubicBezTo>
                  <a:cubicBezTo>
                    <a:pt x="1742" y="3926"/>
                    <a:pt x="1979" y="3839"/>
                    <a:pt x="2212" y="3839"/>
                  </a:cubicBezTo>
                  <a:close/>
                  <a:moveTo>
                    <a:pt x="1584" y="0"/>
                  </a:moveTo>
                  <a:cubicBezTo>
                    <a:pt x="703" y="0"/>
                    <a:pt x="0" y="714"/>
                    <a:pt x="0" y="1596"/>
                  </a:cubicBezTo>
                  <a:lnTo>
                    <a:pt x="0" y="7965"/>
                  </a:lnTo>
                  <a:cubicBezTo>
                    <a:pt x="0" y="8834"/>
                    <a:pt x="703" y="9549"/>
                    <a:pt x="1584" y="9549"/>
                  </a:cubicBezTo>
                  <a:lnTo>
                    <a:pt x="49911" y="9549"/>
                  </a:lnTo>
                  <a:cubicBezTo>
                    <a:pt x="50792" y="9549"/>
                    <a:pt x="51507" y="8846"/>
                    <a:pt x="51507" y="7965"/>
                  </a:cubicBezTo>
                  <a:lnTo>
                    <a:pt x="51507" y="1596"/>
                  </a:lnTo>
                  <a:cubicBezTo>
                    <a:pt x="51507" y="714"/>
                    <a:pt x="50792" y="0"/>
                    <a:pt x="49911"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sp>
          <p:nvSpPr>
            <p:cNvPr id="577" name="Google Shape;577;p32"/>
            <p:cNvSpPr/>
            <p:nvPr/>
          </p:nvSpPr>
          <p:spPr>
            <a:xfrm>
              <a:off x="4471375" y="3122975"/>
              <a:ext cx="10450" cy="52575"/>
            </a:xfrm>
            <a:custGeom>
              <a:avLst/>
              <a:gdLst/>
              <a:ahLst/>
              <a:cxnLst/>
              <a:rect l="l" t="t" r="r" b="b"/>
              <a:pathLst>
                <a:path w="418" h="2103" extrusionOk="0">
                  <a:moveTo>
                    <a:pt x="211" y="1"/>
                  </a:moveTo>
                  <a:cubicBezTo>
                    <a:pt x="114" y="1"/>
                    <a:pt x="19" y="66"/>
                    <a:pt x="13" y="197"/>
                  </a:cubicBezTo>
                  <a:lnTo>
                    <a:pt x="13" y="1888"/>
                  </a:lnTo>
                  <a:cubicBezTo>
                    <a:pt x="1" y="1983"/>
                    <a:pt x="60" y="2055"/>
                    <a:pt x="144" y="2090"/>
                  </a:cubicBezTo>
                  <a:cubicBezTo>
                    <a:pt x="167" y="2090"/>
                    <a:pt x="191" y="2102"/>
                    <a:pt x="215" y="2102"/>
                  </a:cubicBezTo>
                  <a:cubicBezTo>
                    <a:pt x="322" y="2102"/>
                    <a:pt x="417" y="2007"/>
                    <a:pt x="417" y="1888"/>
                  </a:cubicBezTo>
                  <a:lnTo>
                    <a:pt x="417" y="197"/>
                  </a:lnTo>
                  <a:cubicBezTo>
                    <a:pt x="406" y="66"/>
                    <a:pt x="307" y="1"/>
                    <a:pt x="211"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8" name="Google Shape;578;p32"/>
            <p:cNvSpPr/>
            <p:nvPr/>
          </p:nvSpPr>
          <p:spPr>
            <a:xfrm>
              <a:off x="4505900" y="3122750"/>
              <a:ext cx="10450" cy="52800"/>
            </a:xfrm>
            <a:custGeom>
              <a:avLst/>
              <a:gdLst/>
              <a:ahLst/>
              <a:cxnLst/>
              <a:rect l="l" t="t" r="r" b="b"/>
              <a:pathLst>
                <a:path w="418" h="2112" extrusionOk="0">
                  <a:moveTo>
                    <a:pt x="205" y="1"/>
                  </a:moveTo>
                  <a:cubicBezTo>
                    <a:pt x="102" y="1"/>
                    <a:pt x="1" y="69"/>
                    <a:pt x="1" y="206"/>
                  </a:cubicBezTo>
                  <a:lnTo>
                    <a:pt x="1" y="1897"/>
                  </a:lnTo>
                  <a:cubicBezTo>
                    <a:pt x="1" y="1992"/>
                    <a:pt x="48" y="2064"/>
                    <a:pt x="132" y="2099"/>
                  </a:cubicBezTo>
                  <a:cubicBezTo>
                    <a:pt x="156" y="2099"/>
                    <a:pt x="179" y="2111"/>
                    <a:pt x="203" y="2111"/>
                  </a:cubicBezTo>
                  <a:cubicBezTo>
                    <a:pt x="322" y="2111"/>
                    <a:pt x="406" y="2016"/>
                    <a:pt x="418" y="1897"/>
                  </a:cubicBezTo>
                  <a:lnTo>
                    <a:pt x="418" y="206"/>
                  </a:lnTo>
                  <a:cubicBezTo>
                    <a:pt x="412" y="69"/>
                    <a:pt x="307" y="1"/>
                    <a:pt x="20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9" name="Google Shape;579;p32"/>
            <p:cNvSpPr/>
            <p:nvPr/>
          </p:nvSpPr>
          <p:spPr>
            <a:xfrm>
              <a:off x="45401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43" y="2090"/>
                  </a:cubicBezTo>
                  <a:cubicBezTo>
                    <a:pt x="167" y="2090"/>
                    <a:pt x="191" y="2102"/>
                    <a:pt x="214"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0" name="Google Shape;580;p32"/>
            <p:cNvSpPr/>
            <p:nvPr/>
          </p:nvSpPr>
          <p:spPr>
            <a:xfrm>
              <a:off x="4574675" y="3122975"/>
              <a:ext cx="10425" cy="52575"/>
            </a:xfrm>
            <a:custGeom>
              <a:avLst/>
              <a:gdLst/>
              <a:ahLst/>
              <a:cxnLst/>
              <a:rect l="l" t="t" r="r" b="b"/>
              <a:pathLst>
                <a:path w="417"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1" name="Google Shape;581;p32"/>
            <p:cNvSpPr/>
            <p:nvPr/>
          </p:nvSpPr>
          <p:spPr>
            <a:xfrm>
              <a:off x="4608900"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2" name="Google Shape;582;p32"/>
            <p:cNvSpPr/>
            <p:nvPr/>
          </p:nvSpPr>
          <p:spPr>
            <a:xfrm>
              <a:off x="4643425" y="3122975"/>
              <a:ext cx="10150" cy="52575"/>
            </a:xfrm>
            <a:custGeom>
              <a:avLst/>
              <a:gdLst/>
              <a:ahLst/>
              <a:cxnLst/>
              <a:rect l="l" t="t" r="r" b="b"/>
              <a:pathLst>
                <a:path w="406" h="2103" extrusionOk="0">
                  <a:moveTo>
                    <a:pt x="207" y="1"/>
                  </a:moveTo>
                  <a:cubicBezTo>
                    <a:pt x="111" y="1"/>
                    <a:pt x="12" y="66"/>
                    <a:pt x="1" y="197"/>
                  </a:cubicBezTo>
                  <a:lnTo>
                    <a:pt x="1" y="1888"/>
                  </a:lnTo>
                  <a:cubicBezTo>
                    <a:pt x="1"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3" name="Google Shape;583;p32"/>
            <p:cNvSpPr/>
            <p:nvPr/>
          </p:nvSpPr>
          <p:spPr>
            <a:xfrm>
              <a:off x="467765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6" y="2090"/>
                    <a:pt x="179" y="2102"/>
                    <a:pt x="203" y="2102"/>
                  </a:cubicBezTo>
                  <a:cubicBezTo>
                    <a:pt x="322" y="2102"/>
                    <a:pt x="417" y="2007"/>
                    <a:pt x="417" y="1888"/>
                  </a:cubicBezTo>
                  <a:lnTo>
                    <a:pt x="417"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4" name="Google Shape;584;p32"/>
            <p:cNvSpPr/>
            <p:nvPr/>
          </p:nvSpPr>
          <p:spPr>
            <a:xfrm>
              <a:off x="4712175" y="3122975"/>
              <a:ext cx="10150" cy="52575"/>
            </a:xfrm>
            <a:custGeom>
              <a:avLst/>
              <a:gdLst/>
              <a:ahLst/>
              <a:cxnLst/>
              <a:rect l="l" t="t" r="r" b="b"/>
              <a:pathLst>
                <a:path w="406" h="2103" extrusionOk="0">
                  <a:moveTo>
                    <a:pt x="199" y="1"/>
                  </a:moveTo>
                  <a:cubicBezTo>
                    <a:pt x="102" y="1"/>
                    <a:pt x="7"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394" y="66"/>
                    <a:pt x="296" y="1"/>
                    <a:pt x="19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5" name="Google Shape;585;p32"/>
            <p:cNvSpPr/>
            <p:nvPr/>
          </p:nvSpPr>
          <p:spPr>
            <a:xfrm>
              <a:off x="4746425"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6" name="Google Shape;586;p32"/>
            <p:cNvSpPr/>
            <p:nvPr/>
          </p:nvSpPr>
          <p:spPr>
            <a:xfrm>
              <a:off x="47806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7" name="Google Shape;587;p32"/>
            <p:cNvSpPr/>
            <p:nvPr/>
          </p:nvSpPr>
          <p:spPr>
            <a:xfrm>
              <a:off x="4815175"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8" name="Google Shape;588;p32"/>
            <p:cNvSpPr/>
            <p:nvPr/>
          </p:nvSpPr>
          <p:spPr>
            <a:xfrm>
              <a:off x="4849400"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67" y="2108"/>
                    <a:pt x="191"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9" name="Google Shape;589;p32"/>
            <p:cNvSpPr/>
            <p:nvPr/>
          </p:nvSpPr>
          <p:spPr>
            <a:xfrm>
              <a:off x="4883925"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0" name="Google Shape;590;p32"/>
            <p:cNvSpPr/>
            <p:nvPr/>
          </p:nvSpPr>
          <p:spPr>
            <a:xfrm>
              <a:off x="4918150" y="3122750"/>
              <a:ext cx="10450" cy="52800"/>
            </a:xfrm>
            <a:custGeom>
              <a:avLst/>
              <a:gdLst/>
              <a:ahLst/>
              <a:cxnLst/>
              <a:rect l="l" t="t" r="r" b="b"/>
              <a:pathLst>
                <a:path w="418" h="2112" extrusionOk="0">
                  <a:moveTo>
                    <a:pt x="209" y="1"/>
                  </a:moveTo>
                  <a:cubicBezTo>
                    <a:pt x="105" y="1"/>
                    <a:pt x="1" y="69"/>
                    <a:pt x="1" y="206"/>
                  </a:cubicBezTo>
                  <a:lnTo>
                    <a:pt x="1" y="1897"/>
                  </a:lnTo>
                  <a:cubicBezTo>
                    <a:pt x="1" y="1992"/>
                    <a:pt x="61" y="2064"/>
                    <a:pt x="144" y="2099"/>
                  </a:cubicBezTo>
                  <a:cubicBezTo>
                    <a:pt x="168" y="2099"/>
                    <a:pt x="191" y="2111"/>
                    <a:pt x="215" y="2111"/>
                  </a:cubicBezTo>
                  <a:cubicBezTo>
                    <a:pt x="322" y="2111"/>
                    <a:pt x="418" y="2016"/>
                    <a:pt x="418" y="1897"/>
                  </a:cubicBezTo>
                  <a:lnTo>
                    <a:pt x="418" y="206"/>
                  </a:lnTo>
                  <a:cubicBezTo>
                    <a:pt x="418" y="69"/>
                    <a:pt x="314"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1" name="Google Shape;591;p32"/>
            <p:cNvSpPr/>
            <p:nvPr/>
          </p:nvSpPr>
          <p:spPr>
            <a:xfrm>
              <a:off x="4952700" y="3122975"/>
              <a:ext cx="10125" cy="52575"/>
            </a:xfrm>
            <a:custGeom>
              <a:avLst/>
              <a:gdLst/>
              <a:ahLst/>
              <a:cxnLst/>
              <a:rect l="l" t="t" r="r" b="b"/>
              <a:pathLst>
                <a:path w="405" h="2103" extrusionOk="0">
                  <a:moveTo>
                    <a:pt x="198" y="1"/>
                  </a:moveTo>
                  <a:cubicBezTo>
                    <a:pt x="101" y="1"/>
                    <a:pt x="6" y="66"/>
                    <a:pt x="0" y="197"/>
                  </a:cubicBezTo>
                  <a:lnTo>
                    <a:pt x="0" y="1888"/>
                  </a:lnTo>
                  <a:cubicBezTo>
                    <a:pt x="0" y="1983"/>
                    <a:pt x="48" y="2055"/>
                    <a:pt x="131" y="2090"/>
                  </a:cubicBezTo>
                  <a:cubicBezTo>
                    <a:pt x="155" y="2090"/>
                    <a:pt x="179" y="2102"/>
                    <a:pt x="203" y="2102"/>
                  </a:cubicBezTo>
                  <a:cubicBezTo>
                    <a:pt x="310"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2" name="Google Shape;592;p32"/>
            <p:cNvSpPr/>
            <p:nvPr/>
          </p:nvSpPr>
          <p:spPr>
            <a:xfrm>
              <a:off x="4986925" y="3122525"/>
              <a:ext cx="10450" cy="53025"/>
            </a:xfrm>
            <a:custGeom>
              <a:avLst/>
              <a:gdLst/>
              <a:ahLst/>
              <a:cxnLst/>
              <a:rect l="l" t="t" r="r" b="b"/>
              <a:pathLst>
                <a:path w="418" h="2121" extrusionOk="0">
                  <a:moveTo>
                    <a:pt x="215" y="1"/>
                  </a:moveTo>
                  <a:cubicBezTo>
                    <a:pt x="96" y="1"/>
                    <a:pt x="0" y="96"/>
                    <a:pt x="0" y="215"/>
                  </a:cubicBezTo>
                  <a:lnTo>
                    <a:pt x="0" y="1906"/>
                  </a:lnTo>
                  <a:cubicBezTo>
                    <a:pt x="0" y="2001"/>
                    <a:pt x="60" y="2073"/>
                    <a:pt x="143" y="2108"/>
                  </a:cubicBezTo>
                  <a:cubicBezTo>
                    <a:pt x="155" y="2108"/>
                    <a:pt x="179"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3" name="Google Shape;593;p32"/>
            <p:cNvSpPr/>
            <p:nvPr/>
          </p:nvSpPr>
          <p:spPr>
            <a:xfrm>
              <a:off x="5021450" y="3122975"/>
              <a:ext cx="10150" cy="52575"/>
            </a:xfrm>
            <a:custGeom>
              <a:avLst/>
              <a:gdLst/>
              <a:ahLst/>
              <a:cxnLst/>
              <a:rect l="l" t="t" r="r" b="b"/>
              <a:pathLst>
                <a:path w="406" h="2103" extrusionOk="0">
                  <a:moveTo>
                    <a:pt x="198" y="1"/>
                  </a:moveTo>
                  <a:cubicBezTo>
                    <a:pt x="102" y="1"/>
                    <a:pt x="6"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4" name="Google Shape;594;p32"/>
            <p:cNvSpPr/>
            <p:nvPr/>
          </p:nvSpPr>
          <p:spPr>
            <a:xfrm>
              <a:off x="5055675" y="3122525"/>
              <a:ext cx="10450" cy="53025"/>
            </a:xfrm>
            <a:custGeom>
              <a:avLst/>
              <a:gdLst/>
              <a:ahLst/>
              <a:cxnLst/>
              <a:rect l="l" t="t" r="r" b="b"/>
              <a:pathLst>
                <a:path w="418" h="2121" extrusionOk="0">
                  <a:moveTo>
                    <a:pt x="203" y="1"/>
                  </a:moveTo>
                  <a:cubicBezTo>
                    <a:pt x="96" y="1"/>
                    <a:pt x="1" y="96"/>
                    <a:pt x="1" y="215"/>
                  </a:cubicBezTo>
                  <a:lnTo>
                    <a:pt x="1" y="1906"/>
                  </a:lnTo>
                  <a:cubicBezTo>
                    <a:pt x="1" y="2001"/>
                    <a:pt x="60" y="2073"/>
                    <a:pt x="144" y="2108"/>
                  </a:cubicBezTo>
                  <a:cubicBezTo>
                    <a:pt x="155" y="2108"/>
                    <a:pt x="179" y="2120"/>
                    <a:pt x="203" y="2120"/>
                  </a:cubicBezTo>
                  <a:cubicBezTo>
                    <a:pt x="322" y="2120"/>
                    <a:pt x="417" y="2025"/>
                    <a:pt x="417" y="1906"/>
                  </a:cubicBezTo>
                  <a:lnTo>
                    <a:pt x="417" y="215"/>
                  </a:lnTo>
                  <a:cubicBezTo>
                    <a:pt x="417" y="96"/>
                    <a:pt x="322"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5" name="Google Shape;595;p32"/>
            <p:cNvSpPr/>
            <p:nvPr/>
          </p:nvSpPr>
          <p:spPr>
            <a:xfrm>
              <a:off x="50902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44" y="2090"/>
                  </a:cubicBezTo>
                  <a:cubicBezTo>
                    <a:pt x="156" y="2090"/>
                    <a:pt x="179" y="2102"/>
                    <a:pt x="203" y="2102"/>
                  </a:cubicBezTo>
                  <a:cubicBezTo>
                    <a:pt x="322" y="2102"/>
                    <a:pt x="418" y="2007"/>
                    <a:pt x="418" y="1888"/>
                  </a:cubicBezTo>
                  <a:lnTo>
                    <a:pt x="418"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6" name="Google Shape;596;p32"/>
            <p:cNvSpPr/>
            <p:nvPr/>
          </p:nvSpPr>
          <p:spPr>
            <a:xfrm>
              <a:off x="51244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1"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7" name="Google Shape;597;p32"/>
            <p:cNvSpPr/>
            <p:nvPr/>
          </p:nvSpPr>
          <p:spPr>
            <a:xfrm>
              <a:off x="5158675"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8" name="Google Shape;598;p32"/>
            <p:cNvSpPr/>
            <p:nvPr/>
          </p:nvSpPr>
          <p:spPr>
            <a:xfrm>
              <a:off x="5193200" y="3122975"/>
              <a:ext cx="10450" cy="52575"/>
            </a:xfrm>
            <a:custGeom>
              <a:avLst/>
              <a:gdLst/>
              <a:ahLst/>
              <a:cxnLst/>
              <a:rect l="l" t="t" r="r" b="b"/>
              <a:pathLst>
                <a:path w="418"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9" name="Google Shape;599;p32"/>
            <p:cNvSpPr/>
            <p:nvPr/>
          </p:nvSpPr>
          <p:spPr>
            <a:xfrm>
              <a:off x="5227425"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0" name="Google Shape;600;p32"/>
            <p:cNvSpPr/>
            <p:nvPr/>
          </p:nvSpPr>
          <p:spPr>
            <a:xfrm>
              <a:off x="5261950"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5"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1" name="Google Shape;601;p32"/>
            <p:cNvSpPr/>
            <p:nvPr/>
          </p:nvSpPr>
          <p:spPr>
            <a:xfrm>
              <a:off x="5296175"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56" y="2108"/>
                    <a:pt x="180" y="2120"/>
                    <a:pt x="215" y="2120"/>
                  </a:cubicBezTo>
                  <a:cubicBezTo>
                    <a:pt x="322" y="2120"/>
                    <a:pt x="418" y="2025"/>
                    <a:pt x="418" y="1906"/>
                  </a:cubicBezTo>
                  <a:lnTo>
                    <a:pt x="418" y="215"/>
                  </a:lnTo>
                  <a:cubicBezTo>
                    <a:pt x="418"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2" name="Google Shape;602;p32"/>
            <p:cNvSpPr/>
            <p:nvPr/>
          </p:nvSpPr>
          <p:spPr>
            <a:xfrm>
              <a:off x="5330725" y="3122750"/>
              <a:ext cx="10125" cy="52800"/>
            </a:xfrm>
            <a:custGeom>
              <a:avLst/>
              <a:gdLst/>
              <a:ahLst/>
              <a:cxnLst/>
              <a:rect l="l" t="t" r="r" b="b"/>
              <a:pathLst>
                <a:path w="405" h="2112" extrusionOk="0">
                  <a:moveTo>
                    <a:pt x="202" y="1"/>
                  </a:moveTo>
                  <a:cubicBezTo>
                    <a:pt x="101" y="1"/>
                    <a:pt x="0" y="69"/>
                    <a:pt x="0" y="206"/>
                  </a:cubicBezTo>
                  <a:lnTo>
                    <a:pt x="0" y="1897"/>
                  </a:lnTo>
                  <a:cubicBezTo>
                    <a:pt x="0" y="1992"/>
                    <a:pt x="48" y="2064"/>
                    <a:pt x="131" y="2099"/>
                  </a:cubicBezTo>
                  <a:cubicBezTo>
                    <a:pt x="155" y="2099"/>
                    <a:pt x="179" y="2111"/>
                    <a:pt x="202" y="2111"/>
                  </a:cubicBezTo>
                  <a:cubicBezTo>
                    <a:pt x="322" y="2111"/>
                    <a:pt x="405" y="2016"/>
                    <a:pt x="405" y="1897"/>
                  </a:cubicBezTo>
                  <a:lnTo>
                    <a:pt x="405" y="206"/>
                  </a:lnTo>
                  <a:cubicBezTo>
                    <a:pt x="405" y="69"/>
                    <a:pt x="304" y="1"/>
                    <a:pt x="202"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3" name="Google Shape;603;p32"/>
            <p:cNvSpPr/>
            <p:nvPr/>
          </p:nvSpPr>
          <p:spPr>
            <a:xfrm>
              <a:off x="53649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4" name="Google Shape;604;p32"/>
            <p:cNvSpPr/>
            <p:nvPr/>
          </p:nvSpPr>
          <p:spPr>
            <a:xfrm>
              <a:off x="5399475" y="3122750"/>
              <a:ext cx="10150" cy="52800"/>
            </a:xfrm>
            <a:custGeom>
              <a:avLst/>
              <a:gdLst/>
              <a:ahLst/>
              <a:cxnLst/>
              <a:rect l="l" t="t" r="r" b="b"/>
              <a:pathLst>
                <a:path w="406" h="2112" extrusionOk="0">
                  <a:moveTo>
                    <a:pt x="203" y="1"/>
                  </a:moveTo>
                  <a:cubicBezTo>
                    <a:pt x="102" y="1"/>
                    <a:pt x="0" y="69"/>
                    <a:pt x="0" y="206"/>
                  </a:cubicBezTo>
                  <a:lnTo>
                    <a:pt x="0" y="1897"/>
                  </a:lnTo>
                  <a:cubicBezTo>
                    <a:pt x="0" y="1992"/>
                    <a:pt x="48" y="2064"/>
                    <a:pt x="131" y="2099"/>
                  </a:cubicBezTo>
                  <a:cubicBezTo>
                    <a:pt x="155" y="2099"/>
                    <a:pt x="179" y="2111"/>
                    <a:pt x="203" y="2111"/>
                  </a:cubicBezTo>
                  <a:cubicBezTo>
                    <a:pt x="310" y="2111"/>
                    <a:pt x="405" y="2016"/>
                    <a:pt x="405" y="1897"/>
                  </a:cubicBezTo>
                  <a:lnTo>
                    <a:pt x="405" y="206"/>
                  </a:lnTo>
                  <a:cubicBezTo>
                    <a:pt x="405" y="69"/>
                    <a:pt x="304"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5" name="Google Shape;605;p32"/>
            <p:cNvSpPr/>
            <p:nvPr/>
          </p:nvSpPr>
          <p:spPr>
            <a:xfrm>
              <a:off x="54337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6" name="Google Shape;606;p32"/>
            <p:cNvSpPr/>
            <p:nvPr/>
          </p:nvSpPr>
          <p:spPr>
            <a:xfrm>
              <a:off x="5467925" y="3122750"/>
              <a:ext cx="10450" cy="52800"/>
            </a:xfrm>
            <a:custGeom>
              <a:avLst/>
              <a:gdLst/>
              <a:ahLst/>
              <a:cxnLst/>
              <a:rect l="l" t="t" r="r" b="b"/>
              <a:pathLst>
                <a:path w="418" h="2112" extrusionOk="0">
                  <a:moveTo>
                    <a:pt x="215" y="1"/>
                  </a:moveTo>
                  <a:cubicBezTo>
                    <a:pt x="114" y="1"/>
                    <a:pt x="13" y="69"/>
                    <a:pt x="13" y="206"/>
                  </a:cubicBezTo>
                  <a:lnTo>
                    <a:pt x="13" y="1897"/>
                  </a:lnTo>
                  <a:cubicBezTo>
                    <a:pt x="1" y="1992"/>
                    <a:pt x="60" y="2064"/>
                    <a:pt x="144" y="2099"/>
                  </a:cubicBezTo>
                  <a:cubicBezTo>
                    <a:pt x="168" y="2099"/>
                    <a:pt x="191" y="2111"/>
                    <a:pt x="215" y="2111"/>
                  </a:cubicBezTo>
                  <a:cubicBezTo>
                    <a:pt x="322" y="2111"/>
                    <a:pt x="418" y="2016"/>
                    <a:pt x="418" y="1897"/>
                  </a:cubicBezTo>
                  <a:lnTo>
                    <a:pt x="418" y="206"/>
                  </a:lnTo>
                  <a:cubicBezTo>
                    <a:pt x="418" y="69"/>
                    <a:pt x="316"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7" name="Google Shape;607;p32"/>
            <p:cNvSpPr/>
            <p:nvPr/>
          </p:nvSpPr>
          <p:spPr>
            <a:xfrm>
              <a:off x="5502450" y="3122975"/>
              <a:ext cx="10450" cy="52575"/>
            </a:xfrm>
            <a:custGeom>
              <a:avLst/>
              <a:gdLst/>
              <a:ahLst/>
              <a:cxnLst/>
              <a:rect l="l" t="t" r="r" b="b"/>
              <a:pathLst>
                <a:path w="418" h="2103" extrusionOk="0">
                  <a:moveTo>
                    <a:pt x="209" y="1"/>
                  </a:moveTo>
                  <a:cubicBezTo>
                    <a:pt x="111" y="1"/>
                    <a:pt x="13" y="66"/>
                    <a:pt x="1" y="197"/>
                  </a:cubicBezTo>
                  <a:lnTo>
                    <a:pt x="1" y="1888"/>
                  </a:lnTo>
                  <a:cubicBezTo>
                    <a:pt x="1" y="1983"/>
                    <a:pt x="49" y="2055"/>
                    <a:pt x="132" y="2090"/>
                  </a:cubicBezTo>
                  <a:cubicBezTo>
                    <a:pt x="156" y="2090"/>
                    <a:pt x="180" y="2102"/>
                    <a:pt x="203" y="2102"/>
                  </a:cubicBezTo>
                  <a:cubicBezTo>
                    <a:pt x="322" y="2102"/>
                    <a:pt x="418" y="2007"/>
                    <a:pt x="418" y="1888"/>
                  </a:cubicBezTo>
                  <a:lnTo>
                    <a:pt x="418" y="197"/>
                  </a:lnTo>
                  <a:cubicBezTo>
                    <a:pt x="406" y="66"/>
                    <a:pt x="308"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8" name="Google Shape;608;p32"/>
            <p:cNvSpPr/>
            <p:nvPr/>
          </p:nvSpPr>
          <p:spPr>
            <a:xfrm>
              <a:off x="553670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9" name="Google Shape;609;p32"/>
            <p:cNvSpPr/>
            <p:nvPr/>
          </p:nvSpPr>
          <p:spPr>
            <a:xfrm>
              <a:off x="5571225" y="3122975"/>
              <a:ext cx="10150" cy="52575"/>
            </a:xfrm>
            <a:custGeom>
              <a:avLst/>
              <a:gdLst/>
              <a:ahLst/>
              <a:cxnLst/>
              <a:rect l="l" t="t" r="r" b="b"/>
              <a:pathLst>
                <a:path w="406" h="2103" extrusionOk="0">
                  <a:moveTo>
                    <a:pt x="207"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0" name="Google Shape;610;p32"/>
            <p:cNvSpPr/>
            <p:nvPr/>
          </p:nvSpPr>
          <p:spPr>
            <a:xfrm>
              <a:off x="5605450"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11" name="Google Shape;611;p32"/>
          <p:cNvGrpSpPr/>
          <p:nvPr/>
        </p:nvGrpSpPr>
        <p:grpSpPr>
          <a:xfrm rot="5186822" flipH="1">
            <a:off x="2245563" y="593922"/>
            <a:ext cx="4529851" cy="769028"/>
            <a:chOff x="4330300" y="3920250"/>
            <a:chExt cx="1682975" cy="210775"/>
          </a:xfrm>
        </p:grpSpPr>
        <p:sp>
          <p:nvSpPr>
            <p:cNvPr id="612" name="Google Shape;612;p32"/>
            <p:cNvSpPr/>
            <p:nvPr/>
          </p:nvSpPr>
          <p:spPr>
            <a:xfrm>
              <a:off x="4586275" y="3920250"/>
              <a:ext cx="1427000" cy="210775"/>
            </a:xfrm>
            <a:custGeom>
              <a:avLst/>
              <a:gdLst/>
              <a:ahLst/>
              <a:cxnLst/>
              <a:rect l="l" t="t" r="r" b="b"/>
              <a:pathLst>
                <a:path w="57080" h="8431" extrusionOk="0">
                  <a:moveTo>
                    <a:pt x="1" y="1"/>
                  </a:moveTo>
                  <a:lnTo>
                    <a:pt x="1" y="8430"/>
                  </a:lnTo>
                  <a:lnTo>
                    <a:pt x="57079" y="8430"/>
                  </a:lnTo>
                  <a:lnTo>
                    <a:pt x="57079" y="1"/>
                  </a:lnTo>
                  <a:close/>
                </a:path>
              </a:pathLst>
            </a:custGeom>
            <a:solidFill>
              <a:schemeClr val="accent6"/>
            </a:solidFill>
            <a:ln>
              <a:noFill/>
            </a:ln>
          </p:spPr>
          <p:txBody>
            <a:bodyPr spcFirstLastPara="1" wrap="square" lIns="121900" tIns="121900" rIns="121900" bIns="121900" anchor="ctr" anchorCtr="0">
              <a:noAutofit/>
            </a:bodyPr>
            <a:lstStyle/>
            <a:p>
              <a:endParaRPr sz="2400" dirty="0"/>
            </a:p>
          </p:txBody>
        </p:sp>
        <p:sp>
          <p:nvSpPr>
            <p:cNvPr id="613" name="Google Shape;613;p32"/>
            <p:cNvSpPr/>
            <p:nvPr/>
          </p:nvSpPr>
          <p:spPr>
            <a:xfrm>
              <a:off x="4330300" y="3920250"/>
              <a:ext cx="304225" cy="210775"/>
            </a:xfrm>
            <a:custGeom>
              <a:avLst/>
              <a:gdLst/>
              <a:ahLst/>
              <a:cxnLst/>
              <a:rect l="l" t="t" r="r" b="b"/>
              <a:pathLst>
                <a:path w="12169" h="8431" extrusionOk="0">
                  <a:moveTo>
                    <a:pt x="10240" y="1"/>
                  </a:moveTo>
                  <a:lnTo>
                    <a:pt x="0" y="4215"/>
                  </a:lnTo>
                  <a:lnTo>
                    <a:pt x="10240" y="8430"/>
                  </a:lnTo>
                  <a:lnTo>
                    <a:pt x="12168" y="6299"/>
                  </a:lnTo>
                  <a:lnTo>
                    <a:pt x="10240" y="4215"/>
                  </a:lnTo>
                  <a:lnTo>
                    <a:pt x="12168" y="1751"/>
                  </a:lnTo>
                  <a:lnTo>
                    <a:pt x="10240" y="1"/>
                  </a:ln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14" name="Google Shape;614;p32"/>
            <p:cNvSpPr/>
            <p:nvPr/>
          </p:nvSpPr>
          <p:spPr>
            <a:xfrm>
              <a:off x="4330300" y="3978300"/>
              <a:ext cx="114625" cy="94675"/>
            </a:xfrm>
            <a:custGeom>
              <a:avLst/>
              <a:gdLst/>
              <a:ahLst/>
              <a:cxnLst/>
              <a:rect l="l" t="t" r="r" b="b"/>
              <a:pathLst>
                <a:path w="4585" h="3787" extrusionOk="0">
                  <a:moveTo>
                    <a:pt x="4584" y="0"/>
                  </a:moveTo>
                  <a:lnTo>
                    <a:pt x="0" y="1893"/>
                  </a:lnTo>
                  <a:lnTo>
                    <a:pt x="4584" y="3787"/>
                  </a:lnTo>
                  <a:lnTo>
                    <a:pt x="458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5" name="Google Shape;615;p32"/>
            <p:cNvSpPr/>
            <p:nvPr/>
          </p:nvSpPr>
          <p:spPr>
            <a:xfrm>
              <a:off x="4634500" y="4070875"/>
              <a:ext cx="1378775" cy="13700"/>
            </a:xfrm>
            <a:custGeom>
              <a:avLst/>
              <a:gdLst/>
              <a:ahLst/>
              <a:cxnLst/>
              <a:rect l="l" t="t" r="r" b="b"/>
              <a:pathLst>
                <a:path w="55151" h="548" extrusionOk="0">
                  <a:moveTo>
                    <a:pt x="0" y="0"/>
                  </a:moveTo>
                  <a:lnTo>
                    <a:pt x="0" y="548"/>
                  </a:lnTo>
                  <a:lnTo>
                    <a:pt x="55150" y="548"/>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16" name="Google Shape;616;p32"/>
            <p:cNvSpPr/>
            <p:nvPr/>
          </p:nvSpPr>
          <p:spPr>
            <a:xfrm>
              <a:off x="4634500" y="3960150"/>
              <a:ext cx="1378775" cy="14000"/>
            </a:xfrm>
            <a:custGeom>
              <a:avLst/>
              <a:gdLst/>
              <a:ahLst/>
              <a:cxnLst/>
              <a:rect l="l" t="t" r="r" b="b"/>
              <a:pathLst>
                <a:path w="55151" h="560" extrusionOk="0">
                  <a:moveTo>
                    <a:pt x="0" y="0"/>
                  </a:moveTo>
                  <a:lnTo>
                    <a:pt x="0" y="560"/>
                  </a:lnTo>
                  <a:lnTo>
                    <a:pt x="55150" y="560"/>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grpSp>
      <p:grpSp>
        <p:nvGrpSpPr>
          <p:cNvPr id="617" name="Google Shape;617;p32"/>
          <p:cNvGrpSpPr/>
          <p:nvPr/>
        </p:nvGrpSpPr>
        <p:grpSpPr>
          <a:xfrm rot="-5074289" flipH="1">
            <a:off x="4314506" y="-548365"/>
            <a:ext cx="4654017" cy="2942983"/>
            <a:chOff x="2600325" y="3927100"/>
            <a:chExt cx="1196000" cy="691475"/>
          </a:xfrm>
        </p:grpSpPr>
        <p:sp>
          <p:nvSpPr>
            <p:cNvPr id="618" name="Google Shape;618;p32"/>
            <p:cNvSpPr/>
            <p:nvPr/>
          </p:nvSpPr>
          <p:spPr>
            <a:xfrm>
              <a:off x="2600325" y="3927100"/>
              <a:ext cx="1196000" cy="691475"/>
            </a:xfrm>
            <a:custGeom>
              <a:avLst/>
              <a:gdLst/>
              <a:ahLst/>
              <a:cxnLst/>
              <a:rect l="l" t="t" r="r" b="b"/>
              <a:pathLst>
                <a:path w="47840" h="27659" extrusionOk="0">
                  <a:moveTo>
                    <a:pt x="4393" y="7621"/>
                  </a:moveTo>
                  <a:lnTo>
                    <a:pt x="31468" y="23265"/>
                  </a:lnTo>
                  <a:lnTo>
                    <a:pt x="4393" y="23265"/>
                  </a:lnTo>
                  <a:lnTo>
                    <a:pt x="4393" y="7621"/>
                  </a:lnTo>
                  <a:close/>
                  <a:moveTo>
                    <a:pt x="0" y="1"/>
                  </a:moveTo>
                  <a:lnTo>
                    <a:pt x="0" y="27659"/>
                  </a:lnTo>
                  <a:lnTo>
                    <a:pt x="47839" y="27659"/>
                  </a:lnTo>
                  <a:lnTo>
                    <a:pt x="0" y="1"/>
                  </a:lnTo>
                  <a:close/>
                </a:path>
              </a:pathLst>
            </a:custGeom>
            <a:solidFill>
              <a:schemeClr val="accent4"/>
            </a:solidFill>
            <a:ln>
              <a:noFill/>
            </a:ln>
          </p:spPr>
          <p:txBody>
            <a:bodyPr spcFirstLastPara="1" wrap="square" lIns="121900" tIns="121900" rIns="121900" bIns="121900" anchor="ctr" anchorCtr="0">
              <a:noAutofit/>
            </a:bodyPr>
            <a:lstStyle/>
            <a:p>
              <a:endParaRPr sz="2400" dirty="0"/>
            </a:p>
          </p:txBody>
        </p:sp>
        <p:sp>
          <p:nvSpPr>
            <p:cNvPr id="619" name="Google Shape;619;p32"/>
            <p:cNvSpPr/>
            <p:nvPr/>
          </p:nvSpPr>
          <p:spPr>
            <a:xfrm>
              <a:off x="2663425" y="4553375"/>
              <a:ext cx="14000" cy="50025"/>
            </a:xfrm>
            <a:custGeom>
              <a:avLst/>
              <a:gdLst/>
              <a:ahLst/>
              <a:cxnLst/>
              <a:rect l="l" t="t" r="r" b="b"/>
              <a:pathLst>
                <a:path w="560" h="2001" extrusionOk="0">
                  <a:moveTo>
                    <a:pt x="274" y="0"/>
                  </a:moveTo>
                  <a:cubicBezTo>
                    <a:pt x="238" y="0"/>
                    <a:pt x="191" y="12"/>
                    <a:pt x="155" y="36"/>
                  </a:cubicBezTo>
                  <a:cubicBezTo>
                    <a:pt x="60" y="72"/>
                    <a:pt x="0" y="167"/>
                    <a:pt x="0" y="274"/>
                  </a:cubicBezTo>
                  <a:lnTo>
                    <a:pt x="0" y="1727"/>
                  </a:lnTo>
                  <a:cubicBezTo>
                    <a:pt x="0" y="1869"/>
                    <a:pt x="131"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0" name="Google Shape;620;p32"/>
            <p:cNvSpPr/>
            <p:nvPr/>
          </p:nvSpPr>
          <p:spPr>
            <a:xfrm>
              <a:off x="2712075"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1" name="Google Shape;621;p32"/>
            <p:cNvSpPr/>
            <p:nvPr/>
          </p:nvSpPr>
          <p:spPr>
            <a:xfrm>
              <a:off x="2761650" y="4553375"/>
              <a:ext cx="13700" cy="49425"/>
            </a:xfrm>
            <a:custGeom>
              <a:avLst/>
              <a:gdLst/>
              <a:ahLst/>
              <a:cxnLst/>
              <a:rect l="l" t="t" r="r" b="b"/>
              <a:pathLst>
                <a:path w="548" h="1977" extrusionOk="0">
                  <a:moveTo>
                    <a:pt x="274" y="0"/>
                  </a:moveTo>
                  <a:cubicBezTo>
                    <a:pt x="226" y="0"/>
                    <a:pt x="191" y="12"/>
                    <a:pt x="143" y="24"/>
                  </a:cubicBezTo>
                  <a:cubicBezTo>
                    <a:pt x="60" y="72"/>
                    <a:pt x="0" y="167"/>
                    <a:pt x="0" y="274"/>
                  </a:cubicBezTo>
                  <a:lnTo>
                    <a:pt x="0" y="1727"/>
                  </a:lnTo>
                  <a:cubicBezTo>
                    <a:pt x="12" y="1893"/>
                    <a:pt x="143" y="1977"/>
                    <a:pt x="274" y="1977"/>
                  </a:cubicBezTo>
                  <a:cubicBezTo>
                    <a:pt x="405" y="1977"/>
                    <a:pt x="536" y="1893"/>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2" name="Google Shape;622;p32"/>
            <p:cNvSpPr/>
            <p:nvPr/>
          </p:nvSpPr>
          <p:spPr>
            <a:xfrm>
              <a:off x="2810750" y="4553375"/>
              <a:ext cx="13725" cy="50025"/>
            </a:xfrm>
            <a:custGeom>
              <a:avLst/>
              <a:gdLst/>
              <a:ahLst/>
              <a:cxnLst/>
              <a:rect l="l" t="t" r="r" b="b"/>
              <a:pathLst>
                <a:path w="549" h="2001" extrusionOk="0">
                  <a:moveTo>
                    <a:pt x="275" y="0"/>
                  </a:moveTo>
                  <a:cubicBezTo>
                    <a:pt x="227" y="0"/>
                    <a:pt x="179" y="12"/>
                    <a:pt x="144" y="36"/>
                  </a:cubicBezTo>
                  <a:cubicBezTo>
                    <a:pt x="48" y="72"/>
                    <a:pt x="1" y="167"/>
                    <a:pt x="1" y="274"/>
                  </a:cubicBezTo>
                  <a:lnTo>
                    <a:pt x="1" y="1727"/>
                  </a:lnTo>
                  <a:cubicBezTo>
                    <a:pt x="1" y="1869"/>
                    <a:pt x="120" y="2000"/>
                    <a:pt x="275" y="2000"/>
                  </a:cubicBezTo>
                  <a:cubicBezTo>
                    <a:pt x="417" y="1989"/>
                    <a:pt x="548" y="1869"/>
                    <a:pt x="548" y="1727"/>
                  </a:cubicBezTo>
                  <a:lnTo>
                    <a:pt x="548" y="274"/>
                  </a:lnTo>
                  <a:cubicBezTo>
                    <a:pt x="548" y="119"/>
                    <a:pt x="429"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3" name="Google Shape;623;p32"/>
            <p:cNvSpPr/>
            <p:nvPr/>
          </p:nvSpPr>
          <p:spPr>
            <a:xfrm>
              <a:off x="2859425"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4" name="Google Shape;624;p32"/>
            <p:cNvSpPr/>
            <p:nvPr/>
          </p:nvSpPr>
          <p:spPr>
            <a:xfrm>
              <a:off x="2908675" y="4553375"/>
              <a:ext cx="14025" cy="50025"/>
            </a:xfrm>
            <a:custGeom>
              <a:avLst/>
              <a:gdLst/>
              <a:ahLst/>
              <a:cxnLst/>
              <a:rect l="l" t="t" r="r" b="b"/>
              <a:pathLst>
                <a:path w="561" h="2001" extrusionOk="0">
                  <a:moveTo>
                    <a:pt x="275" y="0"/>
                  </a:moveTo>
                  <a:cubicBezTo>
                    <a:pt x="239" y="0"/>
                    <a:pt x="191" y="12"/>
                    <a:pt x="156" y="36"/>
                  </a:cubicBezTo>
                  <a:cubicBezTo>
                    <a:pt x="60" y="72"/>
                    <a:pt x="1" y="167"/>
                    <a:pt x="1" y="274"/>
                  </a:cubicBezTo>
                  <a:lnTo>
                    <a:pt x="1" y="1727"/>
                  </a:lnTo>
                  <a:cubicBezTo>
                    <a:pt x="1" y="1869"/>
                    <a:pt x="132" y="2000"/>
                    <a:pt x="275" y="2000"/>
                  </a:cubicBezTo>
                  <a:cubicBezTo>
                    <a:pt x="430" y="1989"/>
                    <a:pt x="549" y="1869"/>
                    <a:pt x="560" y="1727"/>
                  </a:cubicBezTo>
                  <a:lnTo>
                    <a:pt x="560" y="274"/>
                  </a:lnTo>
                  <a:cubicBezTo>
                    <a:pt x="560"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5" name="Google Shape;625;p32"/>
            <p:cNvSpPr/>
            <p:nvPr/>
          </p:nvSpPr>
          <p:spPr>
            <a:xfrm>
              <a:off x="2957650" y="4553375"/>
              <a:ext cx="14450" cy="50550"/>
            </a:xfrm>
            <a:custGeom>
              <a:avLst/>
              <a:gdLst/>
              <a:ahLst/>
              <a:cxnLst/>
              <a:rect l="l" t="t" r="r" b="b"/>
              <a:pathLst>
                <a:path w="578" h="2022" extrusionOk="0">
                  <a:moveTo>
                    <a:pt x="292" y="0"/>
                  </a:moveTo>
                  <a:cubicBezTo>
                    <a:pt x="245" y="0"/>
                    <a:pt x="197" y="12"/>
                    <a:pt x="161" y="36"/>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6" name="Google Shape;626;p32"/>
            <p:cNvSpPr/>
            <p:nvPr/>
          </p:nvSpPr>
          <p:spPr>
            <a:xfrm>
              <a:off x="3006900" y="4553375"/>
              <a:ext cx="13725" cy="49875"/>
            </a:xfrm>
            <a:custGeom>
              <a:avLst/>
              <a:gdLst/>
              <a:ahLst/>
              <a:cxnLst/>
              <a:rect l="l" t="t" r="r" b="b"/>
              <a:pathLst>
                <a:path w="549" h="1995" extrusionOk="0">
                  <a:moveTo>
                    <a:pt x="275" y="0"/>
                  </a:moveTo>
                  <a:cubicBezTo>
                    <a:pt x="227" y="0"/>
                    <a:pt x="191" y="12"/>
                    <a:pt x="144" y="24"/>
                  </a:cubicBezTo>
                  <a:cubicBezTo>
                    <a:pt x="60" y="72"/>
                    <a:pt x="1" y="167"/>
                    <a:pt x="1" y="274"/>
                  </a:cubicBezTo>
                  <a:lnTo>
                    <a:pt x="1" y="1727"/>
                  </a:lnTo>
                  <a:cubicBezTo>
                    <a:pt x="1" y="1905"/>
                    <a:pt x="138" y="1995"/>
                    <a:pt x="275" y="1995"/>
                  </a:cubicBezTo>
                  <a:cubicBezTo>
                    <a:pt x="412" y="1995"/>
                    <a:pt x="549" y="1905"/>
                    <a:pt x="549" y="1727"/>
                  </a:cubicBezTo>
                  <a:lnTo>
                    <a:pt x="549" y="274"/>
                  </a:lnTo>
                  <a:cubicBezTo>
                    <a:pt x="549"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7" name="Google Shape;627;p32"/>
            <p:cNvSpPr/>
            <p:nvPr/>
          </p:nvSpPr>
          <p:spPr>
            <a:xfrm>
              <a:off x="3055575" y="4553375"/>
              <a:ext cx="14475" cy="50550"/>
            </a:xfrm>
            <a:custGeom>
              <a:avLst/>
              <a:gdLst/>
              <a:ahLst/>
              <a:cxnLst/>
              <a:rect l="l" t="t" r="r" b="b"/>
              <a:pathLst>
                <a:path w="579" h="2022" extrusionOk="0">
                  <a:moveTo>
                    <a:pt x="292" y="0"/>
                  </a:moveTo>
                  <a:cubicBezTo>
                    <a:pt x="245" y="0"/>
                    <a:pt x="197" y="12"/>
                    <a:pt x="161" y="36"/>
                  </a:cubicBezTo>
                  <a:cubicBezTo>
                    <a:pt x="66" y="72"/>
                    <a:pt x="18" y="167"/>
                    <a:pt x="18" y="274"/>
                  </a:cubicBezTo>
                  <a:lnTo>
                    <a:pt x="18" y="1727"/>
                  </a:lnTo>
                  <a:cubicBezTo>
                    <a:pt x="1" y="1923"/>
                    <a:pt x="143" y="2021"/>
                    <a:pt x="288"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8" name="Google Shape;628;p32"/>
            <p:cNvSpPr/>
            <p:nvPr/>
          </p:nvSpPr>
          <p:spPr>
            <a:xfrm>
              <a:off x="3104700"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9" name="Google Shape;629;p32"/>
            <p:cNvSpPr/>
            <p:nvPr/>
          </p:nvSpPr>
          <p:spPr>
            <a:xfrm>
              <a:off x="3153950" y="4553375"/>
              <a:ext cx="14025" cy="50025"/>
            </a:xfrm>
            <a:custGeom>
              <a:avLst/>
              <a:gdLst/>
              <a:ahLst/>
              <a:cxnLst/>
              <a:rect l="l" t="t" r="r" b="b"/>
              <a:pathLst>
                <a:path w="561" h="2001" extrusionOk="0">
                  <a:moveTo>
                    <a:pt x="274" y="0"/>
                  </a:moveTo>
                  <a:cubicBezTo>
                    <a:pt x="239" y="0"/>
                    <a:pt x="191" y="12"/>
                    <a:pt x="155" y="36"/>
                  </a:cubicBezTo>
                  <a:cubicBezTo>
                    <a:pt x="60" y="72"/>
                    <a:pt x="1" y="167"/>
                    <a:pt x="1" y="274"/>
                  </a:cubicBezTo>
                  <a:lnTo>
                    <a:pt x="1" y="1727"/>
                  </a:lnTo>
                  <a:cubicBezTo>
                    <a:pt x="1" y="1869"/>
                    <a:pt x="132"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0" name="Google Shape;630;p32"/>
            <p:cNvSpPr/>
            <p:nvPr/>
          </p:nvSpPr>
          <p:spPr>
            <a:xfrm>
              <a:off x="3202775" y="4553375"/>
              <a:ext cx="14450" cy="50550"/>
            </a:xfrm>
            <a:custGeom>
              <a:avLst/>
              <a:gdLst/>
              <a:ahLst/>
              <a:cxnLst/>
              <a:rect l="l" t="t" r="r" b="b"/>
              <a:pathLst>
                <a:path w="578" h="2022" extrusionOk="0">
                  <a:moveTo>
                    <a:pt x="286" y="0"/>
                  </a:moveTo>
                  <a:cubicBezTo>
                    <a:pt x="238" y="0"/>
                    <a:pt x="203" y="12"/>
                    <a:pt x="167" y="36"/>
                  </a:cubicBezTo>
                  <a:cubicBezTo>
                    <a:pt x="72" y="72"/>
                    <a:pt x="12" y="167"/>
                    <a:pt x="12" y="274"/>
                  </a:cubicBezTo>
                  <a:lnTo>
                    <a:pt x="12" y="1727"/>
                  </a:lnTo>
                  <a:cubicBezTo>
                    <a:pt x="0" y="1923"/>
                    <a:pt x="146" y="2021"/>
                    <a:pt x="290"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1" name="Google Shape;631;p32"/>
            <p:cNvSpPr/>
            <p:nvPr/>
          </p:nvSpPr>
          <p:spPr>
            <a:xfrm>
              <a:off x="3251725" y="4553375"/>
              <a:ext cx="14475" cy="50550"/>
            </a:xfrm>
            <a:custGeom>
              <a:avLst/>
              <a:gdLst/>
              <a:ahLst/>
              <a:cxnLst/>
              <a:rect l="l" t="t" r="r" b="b"/>
              <a:pathLst>
                <a:path w="579" h="2022" extrusionOk="0">
                  <a:moveTo>
                    <a:pt x="293" y="0"/>
                  </a:moveTo>
                  <a:cubicBezTo>
                    <a:pt x="245" y="0"/>
                    <a:pt x="209" y="12"/>
                    <a:pt x="162" y="24"/>
                  </a:cubicBezTo>
                  <a:cubicBezTo>
                    <a:pt x="78"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2" name="Google Shape;632;p32"/>
            <p:cNvSpPr/>
            <p:nvPr/>
          </p:nvSpPr>
          <p:spPr>
            <a:xfrm>
              <a:off x="3301300" y="4553375"/>
              <a:ext cx="13700" cy="50025"/>
            </a:xfrm>
            <a:custGeom>
              <a:avLst/>
              <a:gdLst/>
              <a:ahLst/>
              <a:cxnLst/>
              <a:rect l="l" t="t" r="r" b="b"/>
              <a:pathLst>
                <a:path w="548" h="2001" extrusionOk="0">
                  <a:moveTo>
                    <a:pt x="274" y="0"/>
                  </a:moveTo>
                  <a:cubicBezTo>
                    <a:pt x="226" y="0"/>
                    <a:pt x="179" y="12"/>
                    <a:pt x="143" y="36"/>
                  </a:cubicBezTo>
                  <a:cubicBezTo>
                    <a:pt x="48" y="72"/>
                    <a:pt x="0" y="167"/>
                    <a:pt x="0" y="274"/>
                  </a:cubicBezTo>
                  <a:lnTo>
                    <a:pt x="0" y="1727"/>
                  </a:lnTo>
                  <a:cubicBezTo>
                    <a:pt x="0" y="1869"/>
                    <a:pt x="119" y="2000"/>
                    <a:pt x="274" y="2000"/>
                  </a:cubicBezTo>
                  <a:cubicBezTo>
                    <a:pt x="417" y="1989"/>
                    <a:pt x="548" y="1869"/>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3" name="Google Shape;633;p32"/>
            <p:cNvSpPr/>
            <p:nvPr/>
          </p:nvSpPr>
          <p:spPr>
            <a:xfrm>
              <a:off x="3349950"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3" y="2021"/>
                    <a:pt x="578" y="1923"/>
                    <a:pt x="566" y="1727"/>
                  </a:cubicBezTo>
                  <a:lnTo>
                    <a:pt x="566" y="274"/>
                  </a:lnTo>
                  <a:cubicBezTo>
                    <a:pt x="566" y="119"/>
                    <a:pt x="435"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4" name="Google Shape;634;p32"/>
            <p:cNvSpPr/>
            <p:nvPr/>
          </p:nvSpPr>
          <p:spPr>
            <a:xfrm>
              <a:off x="3399225" y="4553375"/>
              <a:ext cx="14000" cy="50025"/>
            </a:xfrm>
            <a:custGeom>
              <a:avLst/>
              <a:gdLst/>
              <a:ahLst/>
              <a:cxnLst/>
              <a:rect l="l" t="t" r="r" b="b"/>
              <a:pathLst>
                <a:path w="560" h="2001" extrusionOk="0">
                  <a:moveTo>
                    <a:pt x="274" y="0"/>
                  </a:moveTo>
                  <a:cubicBezTo>
                    <a:pt x="239" y="0"/>
                    <a:pt x="191" y="12"/>
                    <a:pt x="155" y="36"/>
                  </a:cubicBezTo>
                  <a:cubicBezTo>
                    <a:pt x="60" y="72"/>
                    <a:pt x="0" y="167"/>
                    <a:pt x="12" y="274"/>
                  </a:cubicBezTo>
                  <a:lnTo>
                    <a:pt x="12" y="1727"/>
                  </a:lnTo>
                  <a:cubicBezTo>
                    <a:pt x="0" y="1869"/>
                    <a:pt x="131" y="2000"/>
                    <a:pt x="286" y="2000"/>
                  </a:cubicBezTo>
                  <a:cubicBezTo>
                    <a:pt x="429" y="2000"/>
                    <a:pt x="560"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5" name="Google Shape;635;p32"/>
            <p:cNvSpPr/>
            <p:nvPr/>
          </p:nvSpPr>
          <p:spPr>
            <a:xfrm>
              <a:off x="3448050" y="4553375"/>
              <a:ext cx="14450" cy="50550"/>
            </a:xfrm>
            <a:custGeom>
              <a:avLst/>
              <a:gdLst/>
              <a:ahLst/>
              <a:cxnLst/>
              <a:rect l="l" t="t" r="r" b="b"/>
              <a:pathLst>
                <a:path w="578" h="2022" extrusionOk="0">
                  <a:moveTo>
                    <a:pt x="286" y="0"/>
                  </a:moveTo>
                  <a:cubicBezTo>
                    <a:pt x="238" y="0"/>
                    <a:pt x="202" y="12"/>
                    <a:pt x="167" y="36"/>
                  </a:cubicBezTo>
                  <a:cubicBezTo>
                    <a:pt x="71" y="72"/>
                    <a:pt x="12" y="167"/>
                    <a:pt x="12" y="274"/>
                  </a:cubicBezTo>
                  <a:lnTo>
                    <a:pt x="12" y="1727"/>
                  </a:lnTo>
                  <a:cubicBezTo>
                    <a:pt x="0" y="1923"/>
                    <a:pt x="146" y="2021"/>
                    <a:pt x="290" y="2021"/>
                  </a:cubicBezTo>
                  <a:cubicBezTo>
                    <a:pt x="435" y="2021"/>
                    <a:pt x="577"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6" name="Google Shape;636;p32"/>
            <p:cNvSpPr/>
            <p:nvPr/>
          </p:nvSpPr>
          <p:spPr>
            <a:xfrm>
              <a:off x="3497150" y="4553375"/>
              <a:ext cx="14450" cy="50550"/>
            </a:xfrm>
            <a:custGeom>
              <a:avLst/>
              <a:gdLst/>
              <a:ahLst/>
              <a:cxnLst/>
              <a:rect l="l" t="t" r="r" b="b"/>
              <a:pathLst>
                <a:path w="578" h="2022" extrusionOk="0">
                  <a:moveTo>
                    <a:pt x="286" y="0"/>
                  </a:moveTo>
                  <a:cubicBezTo>
                    <a:pt x="239" y="0"/>
                    <a:pt x="203" y="12"/>
                    <a:pt x="167" y="24"/>
                  </a:cubicBezTo>
                  <a:cubicBezTo>
                    <a:pt x="72" y="72"/>
                    <a:pt x="12" y="167"/>
                    <a:pt x="12" y="274"/>
                  </a:cubicBezTo>
                  <a:lnTo>
                    <a:pt x="12" y="1727"/>
                  </a:lnTo>
                  <a:cubicBezTo>
                    <a:pt x="1" y="1923"/>
                    <a:pt x="146" y="2021"/>
                    <a:pt x="291"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7" name="Google Shape;637;p32"/>
            <p:cNvSpPr/>
            <p:nvPr/>
          </p:nvSpPr>
          <p:spPr>
            <a:xfrm>
              <a:off x="3546125" y="4553375"/>
              <a:ext cx="14450" cy="50550"/>
            </a:xfrm>
            <a:custGeom>
              <a:avLst/>
              <a:gdLst/>
              <a:ahLst/>
              <a:cxnLst/>
              <a:rect l="l" t="t" r="r" b="b"/>
              <a:pathLst>
                <a:path w="578" h="2022" extrusionOk="0">
                  <a:moveTo>
                    <a:pt x="292" y="0"/>
                  </a:moveTo>
                  <a:cubicBezTo>
                    <a:pt x="244" y="0"/>
                    <a:pt x="197" y="12"/>
                    <a:pt x="161" y="36"/>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8" name="Google Shape;638;p32"/>
            <p:cNvSpPr/>
            <p:nvPr/>
          </p:nvSpPr>
          <p:spPr>
            <a:xfrm>
              <a:off x="3595225" y="4553375"/>
              <a:ext cx="14475" cy="50550"/>
            </a:xfrm>
            <a:custGeom>
              <a:avLst/>
              <a:gdLst/>
              <a:ahLst/>
              <a:cxnLst/>
              <a:rect l="l" t="t" r="r" b="b"/>
              <a:pathLst>
                <a:path w="579" h="2022" extrusionOk="0">
                  <a:moveTo>
                    <a:pt x="292" y="0"/>
                  </a:moveTo>
                  <a:cubicBezTo>
                    <a:pt x="245" y="0"/>
                    <a:pt x="197" y="12"/>
                    <a:pt x="161"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39" name="Google Shape;639;p32"/>
          <p:cNvGrpSpPr/>
          <p:nvPr/>
        </p:nvGrpSpPr>
        <p:grpSpPr>
          <a:xfrm rot="360163" flipH="1">
            <a:off x="6063402" y="-661168"/>
            <a:ext cx="1547943" cy="3168552"/>
            <a:chOff x="6404350" y="3138600"/>
            <a:chExt cx="658750" cy="1348425"/>
          </a:xfrm>
        </p:grpSpPr>
        <p:sp>
          <p:nvSpPr>
            <p:cNvPr id="640" name="Google Shape;640;p32"/>
            <p:cNvSpPr/>
            <p:nvPr/>
          </p:nvSpPr>
          <p:spPr>
            <a:xfrm>
              <a:off x="6404350" y="3138600"/>
              <a:ext cx="658750" cy="1348425"/>
            </a:xfrm>
            <a:custGeom>
              <a:avLst/>
              <a:gdLst/>
              <a:ahLst/>
              <a:cxnLst/>
              <a:rect l="l" t="t" r="r" b="b"/>
              <a:pathLst>
                <a:path w="26350" h="53937" extrusionOk="0">
                  <a:moveTo>
                    <a:pt x="19218" y="8502"/>
                  </a:moveTo>
                  <a:lnTo>
                    <a:pt x="19218" y="45435"/>
                  </a:lnTo>
                  <a:cubicBezTo>
                    <a:pt x="11931" y="42518"/>
                    <a:pt x="7145" y="35446"/>
                    <a:pt x="7145" y="27600"/>
                  </a:cubicBezTo>
                  <a:lnTo>
                    <a:pt x="7145" y="26349"/>
                  </a:lnTo>
                  <a:cubicBezTo>
                    <a:pt x="7145" y="18491"/>
                    <a:pt x="11931" y="11431"/>
                    <a:pt x="19218" y="8502"/>
                  </a:cubicBezTo>
                  <a:close/>
                  <a:moveTo>
                    <a:pt x="26349" y="1"/>
                  </a:moveTo>
                  <a:cubicBezTo>
                    <a:pt x="11800" y="1"/>
                    <a:pt x="1" y="11800"/>
                    <a:pt x="1" y="26349"/>
                  </a:cubicBezTo>
                  <a:lnTo>
                    <a:pt x="1" y="27600"/>
                  </a:lnTo>
                  <a:cubicBezTo>
                    <a:pt x="1" y="42149"/>
                    <a:pt x="11800" y="53936"/>
                    <a:pt x="26349" y="53936"/>
                  </a:cubicBezTo>
                  <a:lnTo>
                    <a:pt x="26349" y="1"/>
                  </a:lnTo>
                  <a:close/>
                </a:path>
              </a:pathLst>
            </a:custGeom>
            <a:solidFill>
              <a:schemeClr val="accent1"/>
            </a:solidFill>
            <a:ln>
              <a:noFill/>
            </a:ln>
          </p:spPr>
          <p:txBody>
            <a:bodyPr spcFirstLastPara="1" wrap="square" lIns="121900" tIns="121900" rIns="121900" bIns="121900" anchor="ctr" anchorCtr="0">
              <a:noAutofit/>
            </a:bodyPr>
            <a:lstStyle/>
            <a:p>
              <a:endParaRPr sz="2400" dirty="0"/>
            </a:p>
          </p:txBody>
        </p:sp>
        <p:sp>
          <p:nvSpPr>
            <p:cNvPr id="641" name="Google Shape;641;p32"/>
            <p:cNvSpPr/>
            <p:nvPr/>
          </p:nvSpPr>
          <p:spPr>
            <a:xfrm>
              <a:off x="6977050" y="4388775"/>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2"/>
                    <a:pt x="2572" y="131"/>
                    <a:pt x="2525" y="83"/>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2" name="Google Shape;642;p32"/>
            <p:cNvSpPr/>
            <p:nvPr/>
          </p:nvSpPr>
          <p:spPr>
            <a:xfrm>
              <a:off x="6976350" y="4327125"/>
              <a:ext cx="65625" cy="13775"/>
            </a:xfrm>
            <a:custGeom>
              <a:avLst/>
              <a:gdLst/>
              <a:ahLst/>
              <a:cxnLst/>
              <a:rect l="l" t="t" r="r" b="b"/>
              <a:pathLst>
                <a:path w="2625" h="551" extrusionOk="0">
                  <a:moveTo>
                    <a:pt x="375" y="1"/>
                  </a:moveTo>
                  <a:cubicBezTo>
                    <a:pt x="4" y="1"/>
                    <a:pt x="0" y="551"/>
                    <a:pt x="364" y="551"/>
                  </a:cubicBezTo>
                  <a:cubicBezTo>
                    <a:pt x="375" y="551"/>
                    <a:pt x="386" y="550"/>
                    <a:pt x="398" y="549"/>
                  </a:cubicBezTo>
                  <a:lnTo>
                    <a:pt x="2350" y="549"/>
                  </a:lnTo>
                  <a:cubicBezTo>
                    <a:pt x="2505" y="549"/>
                    <a:pt x="2624" y="430"/>
                    <a:pt x="2624" y="275"/>
                  </a:cubicBezTo>
                  <a:cubicBezTo>
                    <a:pt x="2624" y="204"/>
                    <a:pt x="2600" y="132"/>
                    <a:pt x="2553" y="85"/>
                  </a:cubicBezTo>
                  <a:cubicBezTo>
                    <a:pt x="2493" y="37"/>
                    <a:pt x="2434" y="1"/>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3" name="Google Shape;643;p32"/>
            <p:cNvSpPr/>
            <p:nvPr/>
          </p:nvSpPr>
          <p:spPr>
            <a:xfrm>
              <a:off x="6976350" y="4265825"/>
              <a:ext cx="65625" cy="14050"/>
            </a:xfrm>
            <a:custGeom>
              <a:avLst/>
              <a:gdLst/>
              <a:ahLst/>
              <a:cxnLst/>
              <a:rect l="l" t="t" r="r" b="b"/>
              <a:pathLst>
                <a:path w="2625" h="562" extrusionOk="0">
                  <a:moveTo>
                    <a:pt x="375" y="0"/>
                  </a:moveTo>
                  <a:cubicBezTo>
                    <a:pt x="0" y="0"/>
                    <a:pt x="0" y="561"/>
                    <a:pt x="375" y="561"/>
                  </a:cubicBezTo>
                  <a:cubicBezTo>
                    <a:pt x="382" y="561"/>
                    <a:pt x="390" y="561"/>
                    <a:pt x="398" y="560"/>
                  </a:cubicBezTo>
                  <a:lnTo>
                    <a:pt x="2350" y="560"/>
                  </a:lnTo>
                  <a:cubicBezTo>
                    <a:pt x="2505" y="560"/>
                    <a:pt x="2624" y="429"/>
                    <a:pt x="2624" y="287"/>
                  </a:cubicBezTo>
                  <a:cubicBezTo>
                    <a:pt x="2624" y="215"/>
                    <a:pt x="2600" y="144"/>
                    <a:pt x="2553" y="96"/>
                  </a:cubicBezTo>
                  <a:cubicBezTo>
                    <a:pt x="2493" y="37"/>
                    <a:pt x="2434" y="13"/>
                    <a:pt x="2350" y="1"/>
                  </a:cubicBezTo>
                  <a:lnTo>
                    <a:pt x="398" y="1"/>
                  </a:lnTo>
                  <a:cubicBezTo>
                    <a:pt x="390" y="0"/>
                    <a:pt x="382" y="0"/>
                    <a:pt x="3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4" name="Google Shape;644;p32"/>
            <p:cNvSpPr/>
            <p:nvPr/>
          </p:nvSpPr>
          <p:spPr>
            <a:xfrm>
              <a:off x="6976350" y="4204775"/>
              <a:ext cx="65625" cy="13775"/>
            </a:xfrm>
            <a:custGeom>
              <a:avLst/>
              <a:gdLst/>
              <a:ahLst/>
              <a:cxnLst/>
              <a:rect l="l" t="t" r="r" b="b"/>
              <a:pathLst>
                <a:path w="2625" h="551" extrusionOk="0">
                  <a:moveTo>
                    <a:pt x="364" y="1"/>
                  </a:moveTo>
                  <a:cubicBezTo>
                    <a:pt x="0" y="1"/>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5" name="Google Shape;645;p32"/>
            <p:cNvSpPr/>
            <p:nvPr/>
          </p:nvSpPr>
          <p:spPr>
            <a:xfrm>
              <a:off x="6976350" y="4143450"/>
              <a:ext cx="68000" cy="13775"/>
            </a:xfrm>
            <a:custGeom>
              <a:avLst/>
              <a:gdLst/>
              <a:ahLst/>
              <a:cxnLst/>
              <a:rect l="l" t="t" r="r" b="b"/>
              <a:pathLst>
                <a:path w="2720" h="551" extrusionOk="0">
                  <a:moveTo>
                    <a:pt x="364" y="1"/>
                  </a:moveTo>
                  <a:cubicBezTo>
                    <a:pt x="0" y="1"/>
                    <a:pt x="4" y="551"/>
                    <a:pt x="375" y="551"/>
                  </a:cubicBezTo>
                  <a:cubicBezTo>
                    <a:pt x="382" y="551"/>
                    <a:pt x="390" y="550"/>
                    <a:pt x="398" y="550"/>
                  </a:cubicBezTo>
                  <a:lnTo>
                    <a:pt x="2350" y="550"/>
                  </a:lnTo>
                  <a:cubicBezTo>
                    <a:pt x="2600" y="538"/>
                    <a:pt x="2719" y="252"/>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6" name="Google Shape;646;p32"/>
            <p:cNvSpPr/>
            <p:nvPr/>
          </p:nvSpPr>
          <p:spPr>
            <a:xfrm>
              <a:off x="6976350" y="4082150"/>
              <a:ext cx="65625" cy="13775"/>
            </a:xfrm>
            <a:custGeom>
              <a:avLst/>
              <a:gdLst/>
              <a:ahLst/>
              <a:cxnLst/>
              <a:rect l="l" t="t" r="r" b="b"/>
              <a:pathLst>
                <a:path w="2625" h="551" extrusionOk="0">
                  <a:moveTo>
                    <a:pt x="364" y="0"/>
                  </a:moveTo>
                  <a:cubicBezTo>
                    <a:pt x="0" y="0"/>
                    <a:pt x="4" y="550"/>
                    <a:pt x="375" y="550"/>
                  </a:cubicBezTo>
                  <a:cubicBezTo>
                    <a:pt x="382" y="550"/>
                    <a:pt x="390" y="550"/>
                    <a:pt x="398" y="549"/>
                  </a:cubicBezTo>
                  <a:lnTo>
                    <a:pt x="2350" y="549"/>
                  </a:lnTo>
                  <a:cubicBezTo>
                    <a:pt x="2505" y="549"/>
                    <a:pt x="2624" y="418"/>
                    <a:pt x="2624" y="276"/>
                  </a:cubicBezTo>
                  <a:cubicBezTo>
                    <a:pt x="2624" y="204"/>
                    <a:pt x="2600" y="133"/>
                    <a:pt x="2553" y="85"/>
                  </a:cubicBezTo>
                  <a:cubicBezTo>
                    <a:pt x="2493" y="25"/>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7" name="Google Shape;647;p32"/>
            <p:cNvSpPr/>
            <p:nvPr/>
          </p:nvSpPr>
          <p:spPr>
            <a:xfrm>
              <a:off x="6976350" y="40208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8" name="Google Shape;648;p32"/>
            <p:cNvSpPr/>
            <p:nvPr/>
          </p:nvSpPr>
          <p:spPr>
            <a:xfrm>
              <a:off x="6976350" y="3959225"/>
              <a:ext cx="65625" cy="14050"/>
            </a:xfrm>
            <a:custGeom>
              <a:avLst/>
              <a:gdLst/>
              <a:ahLst/>
              <a:cxnLst/>
              <a:rect l="l" t="t" r="r" b="b"/>
              <a:pathLst>
                <a:path w="2625" h="562" extrusionOk="0">
                  <a:moveTo>
                    <a:pt x="375" y="1"/>
                  </a:moveTo>
                  <a:cubicBezTo>
                    <a:pt x="0" y="1"/>
                    <a:pt x="0" y="562"/>
                    <a:pt x="375" y="562"/>
                  </a:cubicBezTo>
                  <a:cubicBezTo>
                    <a:pt x="382" y="562"/>
                    <a:pt x="390" y="561"/>
                    <a:pt x="398" y="561"/>
                  </a:cubicBezTo>
                  <a:lnTo>
                    <a:pt x="2350" y="561"/>
                  </a:lnTo>
                  <a:cubicBezTo>
                    <a:pt x="2505" y="561"/>
                    <a:pt x="2624" y="430"/>
                    <a:pt x="2624" y="287"/>
                  </a:cubicBezTo>
                  <a:cubicBezTo>
                    <a:pt x="2624" y="216"/>
                    <a:pt x="2600" y="144"/>
                    <a:pt x="2553" y="97"/>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9" name="Google Shape;649;p32"/>
            <p:cNvSpPr/>
            <p:nvPr/>
          </p:nvSpPr>
          <p:spPr>
            <a:xfrm>
              <a:off x="6977650" y="3897925"/>
              <a:ext cx="66700" cy="14025"/>
            </a:xfrm>
            <a:custGeom>
              <a:avLst/>
              <a:gdLst/>
              <a:ahLst/>
              <a:cxnLst/>
              <a:rect l="l" t="t" r="r" b="b"/>
              <a:pathLst>
                <a:path w="2668" h="561" extrusionOk="0">
                  <a:moveTo>
                    <a:pt x="334" y="1"/>
                  </a:moveTo>
                  <a:cubicBezTo>
                    <a:pt x="0" y="36"/>
                    <a:pt x="0" y="536"/>
                    <a:pt x="334" y="560"/>
                  </a:cubicBezTo>
                  <a:lnTo>
                    <a:pt x="2298" y="560"/>
                  </a:lnTo>
                  <a:cubicBezTo>
                    <a:pt x="2548" y="548"/>
                    <a:pt x="2667" y="263"/>
                    <a:pt x="2501" y="96"/>
                  </a:cubicBezTo>
                  <a:cubicBezTo>
                    <a:pt x="2441" y="36"/>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0" name="Google Shape;650;p32"/>
            <p:cNvSpPr/>
            <p:nvPr/>
          </p:nvSpPr>
          <p:spPr>
            <a:xfrm>
              <a:off x="6976350" y="3836850"/>
              <a:ext cx="68000" cy="13800"/>
            </a:xfrm>
            <a:custGeom>
              <a:avLst/>
              <a:gdLst/>
              <a:ahLst/>
              <a:cxnLst/>
              <a:rect l="l" t="t" r="r" b="b"/>
              <a:pathLst>
                <a:path w="2720" h="552" extrusionOk="0">
                  <a:moveTo>
                    <a:pt x="2378" y="1"/>
                  </a:moveTo>
                  <a:cubicBezTo>
                    <a:pt x="2369" y="1"/>
                    <a:pt x="2359" y="1"/>
                    <a:pt x="2350" y="3"/>
                  </a:cubicBezTo>
                  <a:lnTo>
                    <a:pt x="398" y="3"/>
                  </a:lnTo>
                  <a:cubicBezTo>
                    <a:pt x="386" y="2"/>
                    <a:pt x="375" y="1"/>
                    <a:pt x="364" y="1"/>
                  </a:cubicBezTo>
                  <a:cubicBezTo>
                    <a:pt x="0" y="1"/>
                    <a:pt x="4" y="551"/>
                    <a:pt x="375" y="551"/>
                  </a:cubicBezTo>
                  <a:cubicBezTo>
                    <a:pt x="382" y="551"/>
                    <a:pt x="390" y="551"/>
                    <a:pt x="398" y="551"/>
                  </a:cubicBezTo>
                  <a:lnTo>
                    <a:pt x="2350" y="551"/>
                  </a:lnTo>
                  <a:cubicBezTo>
                    <a:pt x="2600" y="539"/>
                    <a:pt x="2719" y="253"/>
                    <a:pt x="2553" y="86"/>
                  </a:cubicBezTo>
                  <a:cubicBezTo>
                    <a:pt x="2501" y="34"/>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1" name="Google Shape;651;p32"/>
            <p:cNvSpPr/>
            <p:nvPr/>
          </p:nvSpPr>
          <p:spPr>
            <a:xfrm>
              <a:off x="6976350" y="3775525"/>
              <a:ext cx="68000" cy="13800"/>
            </a:xfrm>
            <a:custGeom>
              <a:avLst/>
              <a:gdLst/>
              <a:ahLst/>
              <a:cxnLst/>
              <a:rect l="l" t="t" r="r" b="b"/>
              <a:pathLst>
                <a:path w="2720" h="552" extrusionOk="0">
                  <a:moveTo>
                    <a:pt x="2378" y="1"/>
                  </a:moveTo>
                  <a:cubicBezTo>
                    <a:pt x="2369" y="1"/>
                    <a:pt x="2359" y="2"/>
                    <a:pt x="2350" y="3"/>
                  </a:cubicBezTo>
                  <a:lnTo>
                    <a:pt x="398" y="3"/>
                  </a:lnTo>
                  <a:cubicBezTo>
                    <a:pt x="386" y="2"/>
                    <a:pt x="375" y="2"/>
                    <a:pt x="364" y="2"/>
                  </a:cubicBezTo>
                  <a:cubicBezTo>
                    <a:pt x="0" y="2"/>
                    <a:pt x="4" y="552"/>
                    <a:pt x="375" y="552"/>
                  </a:cubicBezTo>
                  <a:cubicBezTo>
                    <a:pt x="382" y="552"/>
                    <a:pt x="390" y="551"/>
                    <a:pt x="398" y="551"/>
                  </a:cubicBezTo>
                  <a:lnTo>
                    <a:pt x="2350" y="551"/>
                  </a:lnTo>
                  <a:cubicBezTo>
                    <a:pt x="2600" y="539"/>
                    <a:pt x="2719" y="253"/>
                    <a:pt x="2553" y="87"/>
                  </a:cubicBezTo>
                  <a:cubicBezTo>
                    <a:pt x="2501" y="35"/>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2" name="Google Shape;652;p32"/>
            <p:cNvSpPr/>
            <p:nvPr/>
          </p:nvSpPr>
          <p:spPr>
            <a:xfrm>
              <a:off x="6976350" y="3714225"/>
              <a:ext cx="65625" cy="13775"/>
            </a:xfrm>
            <a:custGeom>
              <a:avLst/>
              <a:gdLst/>
              <a:ahLst/>
              <a:cxnLst/>
              <a:rect l="l" t="t" r="r" b="b"/>
              <a:pathLst>
                <a:path w="2625" h="551" extrusionOk="0">
                  <a:moveTo>
                    <a:pt x="2381" y="0"/>
                  </a:moveTo>
                  <a:cubicBezTo>
                    <a:pt x="2371" y="0"/>
                    <a:pt x="2361" y="1"/>
                    <a:pt x="2350" y="3"/>
                  </a:cubicBezTo>
                  <a:lnTo>
                    <a:pt x="398" y="3"/>
                  </a:lnTo>
                  <a:cubicBezTo>
                    <a:pt x="386" y="2"/>
                    <a:pt x="375" y="1"/>
                    <a:pt x="364" y="1"/>
                  </a:cubicBezTo>
                  <a:cubicBezTo>
                    <a:pt x="0" y="1"/>
                    <a:pt x="4" y="551"/>
                    <a:pt x="375" y="551"/>
                  </a:cubicBezTo>
                  <a:cubicBezTo>
                    <a:pt x="382" y="551"/>
                    <a:pt x="390" y="551"/>
                    <a:pt x="398" y="550"/>
                  </a:cubicBezTo>
                  <a:lnTo>
                    <a:pt x="2350" y="550"/>
                  </a:lnTo>
                  <a:cubicBezTo>
                    <a:pt x="2505" y="550"/>
                    <a:pt x="2624" y="419"/>
                    <a:pt x="2624" y="276"/>
                  </a:cubicBezTo>
                  <a:cubicBezTo>
                    <a:pt x="2624" y="205"/>
                    <a:pt x="2600" y="134"/>
                    <a:pt x="2553" y="86"/>
                  </a:cubicBezTo>
                  <a:cubicBezTo>
                    <a:pt x="2501" y="34"/>
                    <a:pt x="2449" y="0"/>
                    <a:pt x="2381"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3" name="Google Shape;653;p32"/>
            <p:cNvSpPr/>
            <p:nvPr/>
          </p:nvSpPr>
          <p:spPr>
            <a:xfrm>
              <a:off x="6976350" y="36529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192"/>
                    <a:pt x="2600" y="133"/>
                    <a:pt x="2553" y="73"/>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4" name="Google Shape;654;p32"/>
            <p:cNvSpPr/>
            <p:nvPr/>
          </p:nvSpPr>
          <p:spPr>
            <a:xfrm>
              <a:off x="6977050" y="3591650"/>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3"/>
                    <a:pt x="2572" y="131"/>
                    <a:pt x="2525" y="84"/>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5" name="Google Shape;655;p32"/>
            <p:cNvSpPr/>
            <p:nvPr/>
          </p:nvSpPr>
          <p:spPr>
            <a:xfrm>
              <a:off x="6976350" y="3530000"/>
              <a:ext cx="65625" cy="14050"/>
            </a:xfrm>
            <a:custGeom>
              <a:avLst/>
              <a:gdLst/>
              <a:ahLst/>
              <a:cxnLst/>
              <a:rect l="l" t="t" r="r" b="b"/>
              <a:pathLst>
                <a:path w="2625" h="562" extrusionOk="0">
                  <a:moveTo>
                    <a:pt x="375" y="1"/>
                  </a:moveTo>
                  <a:cubicBezTo>
                    <a:pt x="0" y="1"/>
                    <a:pt x="0" y="562"/>
                    <a:pt x="375" y="562"/>
                  </a:cubicBezTo>
                  <a:cubicBezTo>
                    <a:pt x="382" y="562"/>
                    <a:pt x="390" y="562"/>
                    <a:pt x="398" y="561"/>
                  </a:cubicBezTo>
                  <a:lnTo>
                    <a:pt x="2350" y="561"/>
                  </a:lnTo>
                  <a:cubicBezTo>
                    <a:pt x="2505" y="561"/>
                    <a:pt x="2624" y="430"/>
                    <a:pt x="2624" y="287"/>
                  </a:cubicBezTo>
                  <a:cubicBezTo>
                    <a:pt x="2624" y="216"/>
                    <a:pt x="2600" y="144"/>
                    <a:pt x="2553" y="97"/>
                  </a:cubicBezTo>
                  <a:cubicBezTo>
                    <a:pt x="2493" y="37"/>
                    <a:pt x="2434" y="14"/>
                    <a:pt x="2350" y="2"/>
                  </a:cubicBezTo>
                  <a:lnTo>
                    <a:pt x="398" y="2"/>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6" name="Google Shape;656;p32"/>
            <p:cNvSpPr/>
            <p:nvPr/>
          </p:nvSpPr>
          <p:spPr>
            <a:xfrm>
              <a:off x="6976350" y="346897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7" name="Google Shape;657;p32"/>
            <p:cNvSpPr/>
            <p:nvPr/>
          </p:nvSpPr>
          <p:spPr>
            <a:xfrm>
              <a:off x="6976350" y="3407650"/>
              <a:ext cx="65625" cy="13775"/>
            </a:xfrm>
            <a:custGeom>
              <a:avLst/>
              <a:gdLst/>
              <a:ahLst/>
              <a:cxnLst/>
              <a:rect l="l" t="t" r="r" b="b"/>
              <a:pathLst>
                <a:path w="2625" h="551" extrusionOk="0">
                  <a:moveTo>
                    <a:pt x="364" y="1"/>
                  </a:moveTo>
                  <a:cubicBezTo>
                    <a:pt x="0" y="1"/>
                    <a:pt x="4" y="551"/>
                    <a:pt x="375" y="551"/>
                  </a:cubicBezTo>
                  <a:cubicBezTo>
                    <a:pt x="382" y="551"/>
                    <a:pt x="390" y="550"/>
                    <a:pt x="398" y="550"/>
                  </a:cubicBezTo>
                  <a:lnTo>
                    <a:pt x="2350" y="550"/>
                  </a:lnTo>
                  <a:cubicBezTo>
                    <a:pt x="2505" y="550"/>
                    <a:pt x="2624" y="419"/>
                    <a:pt x="2624" y="276"/>
                  </a:cubicBezTo>
                  <a:cubicBezTo>
                    <a:pt x="2624" y="205"/>
                    <a:pt x="2600" y="13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8" name="Google Shape;658;p32"/>
            <p:cNvSpPr/>
            <p:nvPr/>
          </p:nvSpPr>
          <p:spPr>
            <a:xfrm>
              <a:off x="6976350" y="3346325"/>
              <a:ext cx="68000" cy="13775"/>
            </a:xfrm>
            <a:custGeom>
              <a:avLst/>
              <a:gdLst/>
              <a:ahLst/>
              <a:cxnLst/>
              <a:rect l="l" t="t" r="r" b="b"/>
              <a:pathLst>
                <a:path w="2720" h="551" extrusionOk="0">
                  <a:moveTo>
                    <a:pt x="364" y="1"/>
                  </a:moveTo>
                  <a:cubicBezTo>
                    <a:pt x="0" y="1"/>
                    <a:pt x="4" y="551"/>
                    <a:pt x="375" y="551"/>
                  </a:cubicBezTo>
                  <a:cubicBezTo>
                    <a:pt x="382" y="551"/>
                    <a:pt x="390" y="551"/>
                    <a:pt x="398" y="550"/>
                  </a:cubicBezTo>
                  <a:lnTo>
                    <a:pt x="2350" y="550"/>
                  </a:lnTo>
                  <a:cubicBezTo>
                    <a:pt x="2600" y="538"/>
                    <a:pt x="2719" y="25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9" name="Google Shape;659;p32"/>
            <p:cNvSpPr/>
            <p:nvPr/>
          </p:nvSpPr>
          <p:spPr>
            <a:xfrm>
              <a:off x="6977650" y="3284750"/>
              <a:ext cx="66700" cy="14025"/>
            </a:xfrm>
            <a:custGeom>
              <a:avLst/>
              <a:gdLst/>
              <a:ahLst/>
              <a:cxnLst/>
              <a:rect l="l" t="t" r="r" b="b"/>
              <a:pathLst>
                <a:path w="2668" h="561" extrusionOk="0">
                  <a:moveTo>
                    <a:pt x="334" y="1"/>
                  </a:moveTo>
                  <a:cubicBezTo>
                    <a:pt x="0" y="37"/>
                    <a:pt x="0" y="537"/>
                    <a:pt x="334" y="560"/>
                  </a:cubicBezTo>
                  <a:lnTo>
                    <a:pt x="2298" y="560"/>
                  </a:lnTo>
                  <a:cubicBezTo>
                    <a:pt x="2548" y="549"/>
                    <a:pt x="2667" y="263"/>
                    <a:pt x="2501" y="96"/>
                  </a:cubicBezTo>
                  <a:cubicBezTo>
                    <a:pt x="2441" y="37"/>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0" name="Google Shape;660;p32"/>
            <p:cNvSpPr/>
            <p:nvPr/>
          </p:nvSpPr>
          <p:spPr>
            <a:xfrm>
              <a:off x="6976350" y="3223425"/>
              <a:ext cx="68000" cy="14050"/>
            </a:xfrm>
            <a:custGeom>
              <a:avLst/>
              <a:gdLst/>
              <a:ahLst/>
              <a:cxnLst/>
              <a:rect l="l" t="t" r="r" b="b"/>
              <a:pathLst>
                <a:path w="2720" h="562" extrusionOk="0">
                  <a:moveTo>
                    <a:pt x="375" y="1"/>
                  </a:moveTo>
                  <a:cubicBezTo>
                    <a:pt x="0" y="1"/>
                    <a:pt x="0" y="561"/>
                    <a:pt x="375" y="561"/>
                  </a:cubicBezTo>
                  <a:cubicBezTo>
                    <a:pt x="382" y="561"/>
                    <a:pt x="390" y="561"/>
                    <a:pt x="398" y="561"/>
                  </a:cubicBezTo>
                  <a:lnTo>
                    <a:pt x="2350" y="561"/>
                  </a:lnTo>
                  <a:cubicBezTo>
                    <a:pt x="2600" y="549"/>
                    <a:pt x="2719" y="263"/>
                    <a:pt x="2553" y="96"/>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61" name="Google Shape;661;p32"/>
          <p:cNvGrpSpPr/>
          <p:nvPr/>
        </p:nvGrpSpPr>
        <p:grpSpPr>
          <a:xfrm rot="3091077">
            <a:off x="5362067" y="21168"/>
            <a:ext cx="3419767" cy="2485451"/>
            <a:chOff x="7365331" y="3876744"/>
            <a:chExt cx="752588" cy="546995"/>
          </a:xfrm>
        </p:grpSpPr>
        <p:sp>
          <p:nvSpPr>
            <p:cNvPr id="662" name="Google Shape;662;p32"/>
            <p:cNvSpPr/>
            <p:nvPr/>
          </p:nvSpPr>
          <p:spPr>
            <a:xfrm>
              <a:off x="7365331" y="3876744"/>
              <a:ext cx="555487" cy="388974"/>
            </a:xfrm>
            <a:custGeom>
              <a:avLst/>
              <a:gdLst/>
              <a:ahLst/>
              <a:cxnLst/>
              <a:rect l="l" t="t" r="r" b="b"/>
              <a:pathLst>
                <a:path w="38791" h="27163" extrusionOk="0">
                  <a:moveTo>
                    <a:pt x="996" y="1"/>
                  </a:moveTo>
                  <a:cubicBezTo>
                    <a:pt x="847" y="1"/>
                    <a:pt x="744" y="36"/>
                    <a:pt x="691" y="110"/>
                  </a:cubicBezTo>
                  <a:cubicBezTo>
                    <a:pt x="0" y="1062"/>
                    <a:pt x="7823" y="7849"/>
                    <a:pt x="18157" y="15290"/>
                  </a:cubicBezTo>
                  <a:cubicBezTo>
                    <a:pt x="27688" y="22153"/>
                    <a:pt x="36024" y="27162"/>
                    <a:pt x="37795" y="27162"/>
                  </a:cubicBezTo>
                  <a:cubicBezTo>
                    <a:pt x="37945" y="27162"/>
                    <a:pt x="38047" y="27127"/>
                    <a:pt x="38100" y="27054"/>
                  </a:cubicBezTo>
                  <a:cubicBezTo>
                    <a:pt x="38791" y="26101"/>
                    <a:pt x="30956" y="19303"/>
                    <a:pt x="20634" y="11861"/>
                  </a:cubicBezTo>
                  <a:cubicBezTo>
                    <a:pt x="11104" y="5000"/>
                    <a:pt x="2770" y="1"/>
                    <a:pt x="996" y="1"/>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3" name="Google Shape;663;p32"/>
            <p:cNvSpPr/>
            <p:nvPr/>
          </p:nvSpPr>
          <p:spPr>
            <a:xfrm>
              <a:off x="7867948" y="4226639"/>
              <a:ext cx="58154" cy="50306"/>
            </a:xfrm>
            <a:custGeom>
              <a:avLst/>
              <a:gdLst/>
              <a:ahLst/>
              <a:cxnLst/>
              <a:rect l="l" t="t" r="r" b="b"/>
              <a:pathLst>
                <a:path w="4061" h="3513" extrusionOk="0">
                  <a:moveTo>
                    <a:pt x="1239" y="0"/>
                  </a:moveTo>
                  <a:lnTo>
                    <a:pt x="620" y="893"/>
                  </a:lnTo>
                  <a:lnTo>
                    <a:pt x="1" y="1786"/>
                  </a:lnTo>
                  <a:lnTo>
                    <a:pt x="3442" y="3512"/>
                  </a:lnTo>
                  <a:lnTo>
                    <a:pt x="3751" y="3060"/>
                  </a:lnTo>
                  <a:lnTo>
                    <a:pt x="4061" y="2620"/>
                  </a:lnTo>
                  <a:lnTo>
                    <a:pt x="1239"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4" name="Google Shape;664;p32"/>
            <p:cNvSpPr/>
            <p:nvPr/>
          </p:nvSpPr>
          <p:spPr>
            <a:xfrm>
              <a:off x="7914675" y="4262353"/>
              <a:ext cx="186017" cy="150131"/>
            </a:xfrm>
            <a:custGeom>
              <a:avLst/>
              <a:gdLst/>
              <a:ahLst/>
              <a:cxnLst/>
              <a:rect l="l" t="t" r="r" b="b"/>
              <a:pathLst>
                <a:path w="12990" h="10484" extrusionOk="0">
                  <a:moveTo>
                    <a:pt x="2415" y="0"/>
                  </a:moveTo>
                  <a:cubicBezTo>
                    <a:pt x="1470" y="0"/>
                    <a:pt x="798" y="126"/>
                    <a:pt x="798" y="126"/>
                  </a:cubicBezTo>
                  <a:lnTo>
                    <a:pt x="179" y="1018"/>
                  </a:lnTo>
                  <a:cubicBezTo>
                    <a:pt x="179" y="1018"/>
                    <a:pt x="0" y="3650"/>
                    <a:pt x="2643" y="5888"/>
                  </a:cubicBezTo>
                  <a:cubicBezTo>
                    <a:pt x="5286" y="8126"/>
                    <a:pt x="12990" y="10484"/>
                    <a:pt x="12990" y="10484"/>
                  </a:cubicBezTo>
                  <a:cubicBezTo>
                    <a:pt x="12990" y="10484"/>
                    <a:pt x="9597" y="5864"/>
                    <a:pt x="7751" y="2519"/>
                  </a:cubicBezTo>
                  <a:cubicBezTo>
                    <a:pt x="6575" y="387"/>
                    <a:pt x="4075" y="0"/>
                    <a:pt x="2415" y="0"/>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5" name="Google Shape;665;p32"/>
            <p:cNvSpPr/>
            <p:nvPr/>
          </p:nvSpPr>
          <p:spPr>
            <a:xfrm>
              <a:off x="8011979" y="4321609"/>
              <a:ext cx="105939" cy="102130"/>
            </a:xfrm>
            <a:custGeom>
              <a:avLst/>
              <a:gdLst/>
              <a:ahLst/>
              <a:cxnLst/>
              <a:rect l="l" t="t" r="r" b="b"/>
              <a:pathLst>
                <a:path w="7398" h="7132" extrusionOk="0">
                  <a:moveTo>
                    <a:pt x="1934" y="0"/>
                  </a:moveTo>
                  <a:cubicBezTo>
                    <a:pt x="1765" y="0"/>
                    <a:pt x="1607" y="88"/>
                    <a:pt x="1516" y="357"/>
                  </a:cubicBezTo>
                  <a:cubicBezTo>
                    <a:pt x="1277" y="1074"/>
                    <a:pt x="3335" y="3255"/>
                    <a:pt x="2390" y="3255"/>
                  </a:cubicBezTo>
                  <a:cubicBezTo>
                    <a:pt x="2299" y="3255"/>
                    <a:pt x="2180" y="3235"/>
                    <a:pt x="2028" y="3191"/>
                  </a:cubicBezTo>
                  <a:cubicBezTo>
                    <a:pt x="1606" y="3069"/>
                    <a:pt x="1264" y="3015"/>
                    <a:pt x="993" y="3015"/>
                  </a:cubicBezTo>
                  <a:cubicBezTo>
                    <a:pt x="149" y="3015"/>
                    <a:pt x="1" y="3542"/>
                    <a:pt x="289" y="4191"/>
                  </a:cubicBezTo>
                  <a:cubicBezTo>
                    <a:pt x="682" y="5048"/>
                    <a:pt x="7397" y="7132"/>
                    <a:pt x="7397" y="7132"/>
                  </a:cubicBezTo>
                  <a:lnTo>
                    <a:pt x="2599" y="309"/>
                  </a:lnTo>
                  <a:cubicBezTo>
                    <a:pt x="2599" y="309"/>
                    <a:pt x="2249" y="0"/>
                    <a:pt x="1934"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grpSp>
      <p:grpSp>
        <p:nvGrpSpPr>
          <p:cNvPr id="666" name="Google Shape;666;p32"/>
          <p:cNvGrpSpPr/>
          <p:nvPr/>
        </p:nvGrpSpPr>
        <p:grpSpPr>
          <a:xfrm rot="-5611341">
            <a:off x="3596287" y="495176"/>
            <a:ext cx="4162744" cy="855875"/>
            <a:chOff x="4341300" y="4367325"/>
            <a:chExt cx="1511525" cy="310775"/>
          </a:xfrm>
        </p:grpSpPr>
        <p:sp>
          <p:nvSpPr>
            <p:cNvPr id="667" name="Google Shape;667;p32"/>
            <p:cNvSpPr/>
            <p:nvPr/>
          </p:nvSpPr>
          <p:spPr>
            <a:xfrm>
              <a:off x="4341300" y="4473600"/>
              <a:ext cx="118800" cy="96450"/>
            </a:xfrm>
            <a:custGeom>
              <a:avLst/>
              <a:gdLst/>
              <a:ahLst/>
              <a:cxnLst/>
              <a:rect l="l" t="t" r="r" b="b"/>
              <a:pathLst>
                <a:path w="4752" h="3858" extrusionOk="0">
                  <a:moveTo>
                    <a:pt x="4751" y="0"/>
                  </a:moveTo>
                  <a:lnTo>
                    <a:pt x="1096" y="893"/>
                  </a:lnTo>
                  <a:cubicBezTo>
                    <a:pt x="1" y="1155"/>
                    <a:pt x="1" y="2703"/>
                    <a:pt x="1096" y="2965"/>
                  </a:cubicBezTo>
                  <a:lnTo>
                    <a:pt x="4751" y="3858"/>
                  </a:lnTo>
                  <a:lnTo>
                    <a:pt x="4751" y="0"/>
                  </a:ln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68" name="Google Shape;668;p32"/>
            <p:cNvSpPr/>
            <p:nvPr/>
          </p:nvSpPr>
          <p:spPr>
            <a:xfrm>
              <a:off x="4547575" y="4395325"/>
              <a:ext cx="141125" cy="254500"/>
            </a:xfrm>
            <a:custGeom>
              <a:avLst/>
              <a:gdLst/>
              <a:ahLst/>
              <a:cxnLst/>
              <a:rect l="l" t="t" r="r" b="b"/>
              <a:pathLst>
                <a:path w="5645" h="10180" extrusionOk="0">
                  <a:moveTo>
                    <a:pt x="2501" y="0"/>
                  </a:moveTo>
                  <a:cubicBezTo>
                    <a:pt x="1120" y="0"/>
                    <a:pt x="1" y="1119"/>
                    <a:pt x="1" y="2500"/>
                  </a:cubicBezTo>
                  <a:lnTo>
                    <a:pt x="1" y="7680"/>
                  </a:lnTo>
                  <a:cubicBezTo>
                    <a:pt x="1" y="9061"/>
                    <a:pt x="1120" y="10180"/>
                    <a:pt x="2501" y="10180"/>
                  </a:cubicBezTo>
                  <a:lnTo>
                    <a:pt x="5644" y="10180"/>
                  </a:lnTo>
                  <a:lnTo>
                    <a:pt x="564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9" name="Google Shape;669;p32"/>
            <p:cNvSpPr/>
            <p:nvPr/>
          </p:nvSpPr>
          <p:spPr>
            <a:xfrm>
              <a:off x="4438350" y="4442650"/>
              <a:ext cx="109250" cy="159550"/>
            </a:xfrm>
            <a:custGeom>
              <a:avLst/>
              <a:gdLst/>
              <a:ahLst/>
              <a:cxnLst/>
              <a:rect l="l" t="t" r="r" b="b"/>
              <a:pathLst>
                <a:path w="4370" h="6382" extrusionOk="0">
                  <a:moveTo>
                    <a:pt x="2917" y="0"/>
                  </a:moveTo>
                  <a:cubicBezTo>
                    <a:pt x="1310" y="0"/>
                    <a:pt x="0" y="1310"/>
                    <a:pt x="0" y="2929"/>
                  </a:cubicBezTo>
                  <a:lnTo>
                    <a:pt x="0" y="3465"/>
                  </a:lnTo>
                  <a:cubicBezTo>
                    <a:pt x="0" y="5084"/>
                    <a:pt x="1310" y="6382"/>
                    <a:pt x="2917" y="6382"/>
                  </a:cubicBezTo>
                  <a:lnTo>
                    <a:pt x="4370" y="6382"/>
                  </a:lnTo>
                  <a:lnTo>
                    <a:pt x="4370"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0" name="Google Shape;670;p32"/>
            <p:cNvSpPr/>
            <p:nvPr/>
          </p:nvSpPr>
          <p:spPr>
            <a:xfrm>
              <a:off x="4544300" y="4439800"/>
              <a:ext cx="6875" cy="165975"/>
            </a:xfrm>
            <a:custGeom>
              <a:avLst/>
              <a:gdLst/>
              <a:ahLst/>
              <a:cxnLst/>
              <a:rect l="l" t="t" r="r" b="b"/>
              <a:pathLst>
                <a:path w="275" h="6639" extrusionOk="0">
                  <a:moveTo>
                    <a:pt x="133" y="1"/>
                  </a:moveTo>
                  <a:cubicBezTo>
                    <a:pt x="69" y="1"/>
                    <a:pt x="7" y="43"/>
                    <a:pt x="1" y="126"/>
                  </a:cubicBezTo>
                  <a:lnTo>
                    <a:pt x="1" y="6496"/>
                  </a:lnTo>
                  <a:cubicBezTo>
                    <a:pt x="1" y="6579"/>
                    <a:pt x="60" y="6639"/>
                    <a:pt x="132" y="6639"/>
                  </a:cubicBezTo>
                  <a:cubicBezTo>
                    <a:pt x="167" y="6639"/>
                    <a:pt x="191" y="6627"/>
                    <a:pt x="215" y="6615"/>
                  </a:cubicBezTo>
                  <a:cubicBezTo>
                    <a:pt x="251" y="6579"/>
                    <a:pt x="275" y="6543"/>
                    <a:pt x="275" y="6496"/>
                  </a:cubicBezTo>
                  <a:lnTo>
                    <a:pt x="275" y="126"/>
                  </a:lnTo>
                  <a:cubicBezTo>
                    <a:pt x="263" y="43"/>
                    <a:pt x="197" y="1"/>
                    <a:pt x="133"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71" name="Google Shape;671;p32"/>
            <p:cNvSpPr/>
            <p:nvPr/>
          </p:nvSpPr>
          <p:spPr>
            <a:xfrm>
              <a:off x="4664550" y="4367325"/>
              <a:ext cx="1188275" cy="310775"/>
            </a:xfrm>
            <a:custGeom>
              <a:avLst/>
              <a:gdLst/>
              <a:ahLst/>
              <a:cxnLst/>
              <a:rect l="l" t="t" r="r" b="b"/>
              <a:pathLst>
                <a:path w="47531" h="12431" extrusionOk="0">
                  <a:moveTo>
                    <a:pt x="2311" y="1"/>
                  </a:moveTo>
                  <a:cubicBezTo>
                    <a:pt x="1037" y="1"/>
                    <a:pt x="1" y="1037"/>
                    <a:pt x="1" y="2323"/>
                  </a:cubicBezTo>
                  <a:lnTo>
                    <a:pt x="1" y="10121"/>
                  </a:lnTo>
                  <a:cubicBezTo>
                    <a:pt x="1" y="11395"/>
                    <a:pt x="1037" y="12431"/>
                    <a:pt x="2311" y="12431"/>
                  </a:cubicBezTo>
                  <a:lnTo>
                    <a:pt x="45209" y="12431"/>
                  </a:lnTo>
                  <a:cubicBezTo>
                    <a:pt x="46495" y="12431"/>
                    <a:pt x="47531" y="11395"/>
                    <a:pt x="47531" y="10121"/>
                  </a:cubicBezTo>
                  <a:lnTo>
                    <a:pt x="47531" y="2323"/>
                  </a:lnTo>
                  <a:cubicBezTo>
                    <a:pt x="47531" y="1037"/>
                    <a:pt x="46483" y="1"/>
                    <a:pt x="45209" y="1"/>
                  </a:cubicBez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72" name="Google Shape;672;p32"/>
            <p:cNvSpPr/>
            <p:nvPr/>
          </p:nvSpPr>
          <p:spPr>
            <a:xfrm>
              <a:off x="5734925" y="4367325"/>
              <a:ext cx="46175" cy="310775"/>
            </a:xfrm>
            <a:custGeom>
              <a:avLst/>
              <a:gdLst/>
              <a:ahLst/>
              <a:cxnLst/>
              <a:rect l="l" t="t" r="r" b="b"/>
              <a:pathLst>
                <a:path w="1847" h="12431" extrusionOk="0">
                  <a:moveTo>
                    <a:pt x="1" y="1"/>
                  </a:moveTo>
                  <a:lnTo>
                    <a:pt x="1"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3" name="Google Shape;673;p32"/>
            <p:cNvSpPr/>
            <p:nvPr/>
          </p:nvSpPr>
          <p:spPr>
            <a:xfrm>
              <a:off x="4740175" y="4367325"/>
              <a:ext cx="46150" cy="310775"/>
            </a:xfrm>
            <a:custGeom>
              <a:avLst/>
              <a:gdLst/>
              <a:ahLst/>
              <a:cxnLst/>
              <a:rect l="l" t="t" r="r" b="b"/>
              <a:pathLst>
                <a:path w="1846" h="12431" extrusionOk="0">
                  <a:moveTo>
                    <a:pt x="0" y="1"/>
                  </a:moveTo>
                  <a:lnTo>
                    <a:pt x="0"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8"/>
          <p:cNvSpPr txBox="1">
            <a:spLocks noGrp="1"/>
          </p:cNvSpPr>
          <p:nvPr>
            <p:ph type="title"/>
          </p:nvPr>
        </p:nvSpPr>
        <p:spPr>
          <a:xfrm>
            <a:off x="1" y="307452"/>
            <a:ext cx="12191999" cy="985963"/>
          </a:xfrm>
          <a:prstGeom prst="rect">
            <a:avLst/>
          </a:prstGeom>
          <a:noFill/>
        </p:spPr>
        <p:txBody>
          <a:bodyPr spcFirstLastPara="1" vert="horz" wrap="square" lIns="121900" tIns="121900" rIns="121900" bIns="121900" rtlCol="0" anchor="t" anchorCtr="0">
            <a:noAutofit/>
          </a:bodyPr>
          <a:lstStyle/>
          <a:p>
            <a:r>
              <a:rPr lang="zh-TW" altLang="en-US" sz="4000" b="1" dirty="0">
                <a:solidFill>
                  <a:schemeClr val="bg1">
                    <a:lumMod val="10000"/>
                  </a:schemeClr>
                </a:solidFill>
                <a:latin typeface="+mj-ea"/>
                <a:ea typeface="+mj-ea"/>
              </a:rPr>
              <a:t>圖書館首頁</a:t>
            </a:r>
            <a:r>
              <a:rPr lang="en-US" altLang="zh-TW" sz="4000" b="1" dirty="0">
                <a:solidFill>
                  <a:schemeClr val="bg1">
                    <a:lumMod val="10000"/>
                  </a:schemeClr>
                </a:solidFill>
                <a:latin typeface="+mj-ea"/>
                <a:ea typeface="+mj-ea"/>
              </a:rPr>
              <a:t>→</a:t>
            </a:r>
            <a:r>
              <a:rPr lang="zh-TW" altLang="en-US" sz="4133" b="1" dirty="0">
                <a:solidFill>
                  <a:schemeClr val="bg1">
                    <a:lumMod val="10000"/>
                  </a:schemeClr>
                </a:solidFill>
                <a:latin typeface="+mj-ea"/>
                <a:ea typeface="+mj-ea"/>
              </a:rPr>
              <a:t>資源</a:t>
            </a:r>
            <a:r>
              <a:rPr lang="zh-TW" altLang="en-US" sz="4000" b="1" dirty="0">
                <a:solidFill>
                  <a:schemeClr val="bg1">
                    <a:lumMod val="10000"/>
                  </a:schemeClr>
                </a:solidFill>
                <a:latin typeface="+mj-ea"/>
                <a:ea typeface="+mj-ea"/>
              </a:rPr>
              <a:t>查詢</a:t>
            </a:r>
            <a:r>
              <a:rPr lang="en-US" altLang="zh-TW" sz="4000" b="1" dirty="0">
                <a:solidFill>
                  <a:schemeClr val="bg1">
                    <a:lumMod val="10000"/>
                  </a:schemeClr>
                </a:solidFill>
                <a:latin typeface="+mj-ea"/>
                <a:ea typeface="+mj-ea"/>
              </a:rPr>
              <a:t>→</a:t>
            </a:r>
            <a:r>
              <a:rPr lang="zh-TW" altLang="en-US" sz="4000" b="1" dirty="0">
                <a:solidFill>
                  <a:schemeClr val="bg1">
                    <a:lumMod val="10000"/>
                  </a:schemeClr>
                </a:solidFill>
                <a:latin typeface="+mj-ea"/>
                <a:ea typeface="+mj-ea"/>
              </a:rPr>
              <a:t>查詢系統</a:t>
            </a:r>
            <a:r>
              <a:rPr lang="en-US" altLang="zh-TW" sz="4000" b="1" dirty="0">
                <a:solidFill>
                  <a:schemeClr val="bg1">
                    <a:lumMod val="10000"/>
                  </a:schemeClr>
                </a:solidFill>
                <a:latin typeface="+mj-ea"/>
                <a:ea typeface="+mj-ea"/>
              </a:rPr>
              <a:t>→</a:t>
            </a:r>
            <a:r>
              <a:rPr lang="zh-TW" altLang="en-US" sz="4000" b="1" dirty="0">
                <a:solidFill>
                  <a:schemeClr val="bg1">
                    <a:lumMod val="10000"/>
                  </a:schemeClr>
                </a:solidFill>
                <a:latin typeface="+mj-ea"/>
                <a:ea typeface="+mj-ea"/>
              </a:rPr>
              <a:t>館藏查詢系統</a:t>
            </a:r>
          </a:p>
        </p:txBody>
      </p:sp>
      <p:sp>
        <p:nvSpPr>
          <p:cNvPr id="7" name="文字方塊 6"/>
          <p:cNvSpPr txBox="1"/>
          <p:nvPr/>
        </p:nvSpPr>
        <p:spPr>
          <a:xfrm>
            <a:off x="537570" y="28430"/>
            <a:ext cx="4129204" cy="338554"/>
          </a:xfrm>
          <a:prstGeom prst="rect">
            <a:avLst/>
          </a:prstGeom>
          <a:solidFill>
            <a:srgbClr val="FFFF00"/>
          </a:solidFill>
        </p:spPr>
        <p:txBody>
          <a:bodyPr wrap="square" rtlCol="0">
            <a:spAutoFit/>
          </a:bodyPr>
          <a:lstStyle/>
          <a:p>
            <a:r>
              <a:rPr lang="en-US" altLang="zh-TW" sz="1600" dirty="0"/>
              <a:t>https://library.pu.edu.tw/</a:t>
            </a:r>
            <a:endParaRPr lang="zh-TW" altLang="en-US" sz="1600" dirty="0"/>
          </a:p>
        </p:txBody>
      </p:sp>
      <p:pic>
        <p:nvPicPr>
          <p:cNvPr id="5" name="圖片 4"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570" y="1210278"/>
            <a:ext cx="10840279" cy="5170527"/>
          </a:xfrm>
          <a:prstGeom prst="rect">
            <a:avLst/>
          </a:prstGeom>
        </p:spPr>
      </p:pic>
      <p:sp>
        <p:nvSpPr>
          <p:cNvPr id="6" name="矩形 5"/>
          <p:cNvSpPr/>
          <p:nvPr/>
        </p:nvSpPr>
        <p:spPr>
          <a:xfrm>
            <a:off x="7792279" y="1696279"/>
            <a:ext cx="821635" cy="291548"/>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2" name="矩形 11"/>
          <p:cNvSpPr/>
          <p:nvPr/>
        </p:nvSpPr>
        <p:spPr>
          <a:xfrm>
            <a:off x="909983" y="2500245"/>
            <a:ext cx="1060173" cy="300383"/>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198139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397567" y="71451"/>
            <a:ext cx="11016973" cy="6634148"/>
          </a:xfrm>
          <a:prstGeom prst="rect">
            <a:avLst/>
          </a:prstGeom>
        </p:spPr>
      </p:pic>
      <p:sp>
        <p:nvSpPr>
          <p:cNvPr id="6" name="橢圓 5"/>
          <p:cNvSpPr/>
          <p:nvPr/>
        </p:nvSpPr>
        <p:spPr>
          <a:xfrm>
            <a:off x="2676940" y="1837635"/>
            <a:ext cx="865809" cy="3180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7" name="文字方塊 6"/>
          <p:cNvSpPr txBox="1"/>
          <p:nvPr/>
        </p:nvSpPr>
        <p:spPr>
          <a:xfrm>
            <a:off x="1961324" y="1077845"/>
            <a:ext cx="1228033" cy="379656"/>
          </a:xfrm>
          <a:prstGeom prst="rect">
            <a:avLst/>
          </a:prstGeom>
          <a:solidFill>
            <a:schemeClr val="accent2">
              <a:lumMod val="20000"/>
              <a:lumOff val="80000"/>
            </a:schemeClr>
          </a:solidFill>
          <a:ln>
            <a:solidFill>
              <a:schemeClr val="accent4">
                <a:lumMod val="50000"/>
              </a:schemeClr>
            </a:solidFill>
          </a:ln>
        </p:spPr>
        <p:txBody>
          <a:bodyPr wrap="square" rtlCol="0">
            <a:spAutoFit/>
          </a:bodyPr>
          <a:lstStyle/>
          <a:p>
            <a:r>
              <a:rPr lang="zh-TW" altLang="en-US" sz="1867" dirty="0"/>
              <a:t>簡易查詢</a:t>
            </a:r>
          </a:p>
        </p:txBody>
      </p:sp>
      <p:cxnSp>
        <p:nvCxnSpPr>
          <p:cNvPr id="9" name="直線單箭頭接點 8"/>
          <p:cNvCxnSpPr/>
          <p:nvPr/>
        </p:nvCxnSpPr>
        <p:spPr>
          <a:xfrm>
            <a:off x="2544418" y="1528418"/>
            <a:ext cx="371061" cy="309217"/>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0" name="矩形 9"/>
          <p:cNvSpPr/>
          <p:nvPr/>
        </p:nvSpPr>
        <p:spPr>
          <a:xfrm>
            <a:off x="8687930" y="1733974"/>
            <a:ext cx="469617" cy="42171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2" name="文字方塊 11"/>
          <p:cNvSpPr txBox="1"/>
          <p:nvPr/>
        </p:nvSpPr>
        <p:spPr>
          <a:xfrm>
            <a:off x="7092170" y="985399"/>
            <a:ext cx="1903601" cy="666977"/>
          </a:xfrm>
          <a:prstGeom prst="rect">
            <a:avLst/>
          </a:prstGeom>
          <a:solidFill>
            <a:schemeClr val="accent2">
              <a:lumMod val="20000"/>
              <a:lumOff val="80000"/>
            </a:schemeClr>
          </a:solidFill>
        </p:spPr>
        <p:txBody>
          <a:bodyPr wrap="square" rtlCol="0">
            <a:spAutoFit/>
          </a:bodyPr>
          <a:lstStyle/>
          <a:p>
            <a:r>
              <a:rPr lang="zh-TW" altLang="en-US" sz="1867" dirty="0"/>
              <a:t>語言小鍵盤，可更改查找語言</a:t>
            </a:r>
          </a:p>
        </p:txBody>
      </p:sp>
      <p:sp>
        <p:nvSpPr>
          <p:cNvPr id="15" name="橢圓 14"/>
          <p:cNvSpPr/>
          <p:nvPr/>
        </p:nvSpPr>
        <p:spPr>
          <a:xfrm>
            <a:off x="10593494" y="71451"/>
            <a:ext cx="821047" cy="4824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6" name="文字方塊 15"/>
          <p:cNvSpPr txBox="1"/>
          <p:nvPr/>
        </p:nvSpPr>
        <p:spPr>
          <a:xfrm>
            <a:off x="9410418" y="632177"/>
            <a:ext cx="2221653" cy="666977"/>
          </a:xfrm>
          <a:prstGeom prst="rect">
            <a:avLst/>
          </a:prstGeom>
          <a:solidFill>
            <a:schemeClr val="accent2">
              <a:lumMod val="20000"/>
              <a:lumOff val="80000"/>
            </a:schemeClr>
          </a:solidFill>
        </p:spPr>
        <p:txBody>
          <a:bodyPr wrap="square" rtlCol="0">
            <a:spAutoFit/>
          </a:bodyPr>
          <a:lstStyle/>
          <a:p>
            <a:r>
              <a:rPr lang="zh-TW" altLang="en-US" sz="1867" dirty="0"/>
              <a:t>使用</a:t>
            </a:r>
            <a:r>
              <a:rPr lang="en-US" altLang="zh-TW" sz="1867" dirty="0"/>
              <a:t>【E</a:t>
            </a:r>
            <a:r>
              <a:rPr lang="zh-TW" altLang="en-US" sz="1867" dirty="0"/>
              <a:t>校園服務網</a:t>
            </a:r>
            <a:r>
              <a:rPr lang="en-US" altLang="zh-TW" sz="1867" dirty="0"/>
              <a:t>】</a:t>
            </a:r>
            <a:r>
              <a:rPr lang="zh-TW" altLang="en-US" sz="1867" dirty="0"/>
              <a:t>帳密登入個人書房</a:t>
            </a:r>
          </a:p>
        </p:txBody>
      </p:sp>
      <p:sp>
        <p:nvSpPr>
          <p:cNvPr id="17" name="矩形 16"/>
          <p:cNvSpPr/>
          <p:nvPr/>
        </p:nvSpPr>
        <p:spPr>
          <a:xfrm>
            <a:off x="2129085" y="2248157"/>
            <a:ext cx="446255" cy="21674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3668" y="2222614"/>
            <a:ext cx="3324641" cy="116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矩形 18"/>
          <p:cNvSpPr/>
          <p:nvPr/>
        </p:nvSpPr>
        <p:spPr>
          <a:xfrm>
            <a:off x="2729949" y="2248157"/>
            <a:ext cx="547756" cy="21674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20" name="矩形 19"/>
          <p:cNvSpPr/>
          <p:nvPr/>
        </p:nvSpPr>
        <p:spPr>
          <a:xfrm>
            <a:off x="3427896" y="2248157"/>
            <a:ext cx="600765" cy="21674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2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8036" y="2724525"/>
            <a:ext cx="1501913" cy="1940817"/>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5795" y="2827161"/>
            <a:ext cx="1476831" cy="1797876"/>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文字方塊 22"/>
          <p:cNvSpPr txBox="1"/>
          <p:nvPr/>
        </p:nvSpPr>
        <p:spPr>
          <a:xfrm>
            <a:off x="4083623" y="2585057"/>
            <a:ext cx="2247944" cy="995401"/>
          </a:xfrm>
          <a:prstGeom prst="rect">
            <a:avLst/>
          </a:prstGeom>
          <a:solidFill>
            <a:schemeClr val="accent1">
              <a:lumMod val="60000"/>
              <a:lumOff val="40000"/>
            </a:schemeClr>
          </a:solidFill>
        </p:spPr>
        <p:txBody>
          <a:bodyPr wrap="square" rtlCol="0">
            <a:spAutoFit/>
          </a:bodyPr>
          <a:lstStyle/>
          <a:p>
            <a:r>
              <a:rPr lang="zh-TW" altLang="en-US" sz="1467" dirty="0">
                <a:solidFill>
                  <a:schemeClr val="bg1"/>
                </a:solidFill>
                <a:latin typeface="+mj-ea"/>
                <a:ea typeface="+mj-ea"/>
              </a:rPr>
              <a:t>提供多個限制欄位的檢索空格， 以及布林邏輯 </a:t>
            </a:r>
            <a:r>
              <a:rPr lang="en-US" altLang="zh-TW" sz="1467" dirty="0">
                <a:solidFill>
                  <a:schemeClr val="bg1"/>
                </a:solidFill>
                <a:latin typeface="+mj-ea"/>
                <a:ea typeface="+mj-ea"/>
              </a:rPr>
              <a:t>AND</a:t>
            </a:r>
            <a:r>
              <a:rPr lang="zh-TW" altLang="en-US" sz="1467" dirty="0">
                <a:solidFill>
                  <a:schemeClr val="bg1"/>
                </a:solidFill>
                <a:latin typeface="+mj-ea"/>
                <a:ea typeface="+mj-ea"/>
              </a:rPr>
              <a:t>、</a:t>
            </a:r>
            <a:r>
              <a:rPr lang="en-US" altLang="zh-TW" sz="1467" dirty="0">
                <a:solidFill>
                  <a:schemeClr val="bg1"/>
                </a:solidFill>
                <a:latin typeface="+mj-ea"/>
                <a:ea typeface="+mj-ea"/>
              </a:rPr>
              <a:t>OR</a:t>
            </a:r>
            <a:r>
              <a:rPr lang="zh-TW" altLang="en-US" sz="1467" dirty="0">
                <a:solidFill>
                  <a:schemeClr val="bg1"/>
                </a:solidFill>
                <a:latin typeface="+mj-ea"/>
                <a:ea typeface="+mj-ea"/>
              </a:rPr>
              <a:t>、</a:t>
            </a:r>
            <a:r>
              <a:rPr lang="en-US" altLang="zh-TW" sz="1467" dirty="0">
                <a:solidFill>
                  <a:schemeClr val="bg1"/>
                </a:solidFill>
                <a:latin typeface="+mj-ea"/>
                <a:ea typeface="+mj-ea"/>
              </a:rPr>
              <a:t>NOT </a:t>
            </a:r>
            <a:r>
              <a:rPr lang="zh-TW" altLang="en-US" sz="1467" dirty="0">
                <a:solidFill>
                  <a:schemeClr val="bg1"/>
                </a:solidFill>
                <a:latin typeface="+mj-ea"/>
                <a:ea typeface="+mj-ea"/>
              </a:rPr>
              <a:t>來組合不同的檢索條件</a:t>
            </a:r>
          </a:p>
        </p:txBody>
      </p:sp>
      <p:cxnSp>
        <p:nvCxnSpPr>
          <p:cNvPr id="25" name="直線單箭頭接點 24"/>
          <p:cNvCxnSpPr/>
          <p:nvPr/>
        </p:nvCxnSpPr>
        <p:spPr>
          <a:xfrm flipH="1">
            <a:off x="1961323" y="2505108"/>
            <a:ext cx="390888" cy="2045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26"/>
          <p:cNvCxnSpPr/>
          <p:nvPr/>
        </p:nvCxnSpPr>
        <p:spPr>
          <a:xfrm>
            <a:off x="3001664" y="2505108"/>
            <a:ext cx="273728" cy="2817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直線單箭頭接點 28"/>
          <p:cNvCxnSpPr/>
          <p:nvPr/>
        </p:nvCxnSpPr>
        <p:spPr>
          <a:xfrm>
            <a:off x="4083623" y="2356531"/>
            <a:ext cx="395612" cy="2008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007167" y="4842456"/>
            <a:ext cx="9797773" cy="170511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35" name="文字方塊 34"/>
          <p:cNvSpPr txBox="1"/>
          <p:nvPr/>
        </p:nvSpPr>
        <p:spPr>
          <a:xfrm>
            <a:off x="7092170" y="3726097"/>
            <a:ext cx="2314713" cy="830997"/>
          </a:xfrm>
          <a:prstGeom prst="rect">
            <a:avLst/>
          </a:prstGeom>
          <a:solidFill>
            <a:schemeClr val="accent5">
              <a:lumMod val="50000"/>
            </a:schemeClr>
          </a:solidFill>
        </p:spPr>
        <p:txBody>
          <a:bodyPr wrap="square" rtlCol="0">
            <a:spAutoFit/>
          </a:bodyPr>
          <a:lstStyle/>
          <a:p>
            <a:r>
              <a:rPr lang="zh-TW" altLang="en-US" sz="1600" dirty="0">
                <a:solidFill>
                  <a:schemeClr val="bg1"/>
                </a:solidFill>
                <a:latin typeface="+mj-ea"/>
                <a:ea typeface="+mj-ea"/>
              </a:rPr>
              <a:t>親持學生證至</a:t>
            </a:r>
            <a:r>
              <a:rPr lang="zh-TW" altLang="en-US" sz="1600" dirty="0">
                <a:solidFill>
                  <a:srgbClr val="FFFF00"/>
                </a:solidFill>
                <a:latin typeface="+mj-ea"/>
                <a:ea typeface="+mj-ea"/>
              </a:rPr>
              <a:t>一樓參考諮詢台</a:t>
            </a:r>
            <a:r>
              <a:rPr lang="zh-TW" altLang="en-US" sz="1600" dirty="0">
                <a:solidFill>
                  <a:schemeClr val="bg1"/>
                </a:solidFill>
                <a:latin typeface="+mj-ea"/>
                <a:ea typeface="+mj-ea"/>
              </a:rPr>
              <a:t>借閱，</a:t>
            </a:r>
            <a:r>
              <a:rPr lang="zh-TW" altLang="en-US" sz="1600" dirty="0">
                <a:solidFill>
                  <a:srgbClr val="FFFF00"/>
                </a:solidFill>
                <a:latin typeface="+mj-ea"/>
                <a:ea typeface="+mj-ea"/>
              </a:rPr>
              <a:t>限館內閱覽</a:t>
            </a:r>
            <a:r>
              <a:rPr lang="en-US" altLang="zh-TW" sz="1600" dirty="0">
                <a:solidFill>
                  <a:srgbClr val="FFFF00"/>
                </a:solidFill>
                <a:latin typeface="+mj-ea"/>
                <a:ea typeface="+mj-ea"/>
              </a:rPr>
              <a:t>2</a:t>
            </a:r>
            <a:r>
              <a:rPr lang="zh-TW" altLang="en-US" sz="1600" dirty="0">
                <a:solidFill>
                  <a:srgbClr val="FFFF00"/>
                </a:solidFill>
                <a:latin typeface="+mj-ea"/>
                <a:ea typeface="+mj-ea"/>
              </a:rPr>
              <a:t>小時</a:t>
            </a:r>
            <a:r>
              <a:rPr lang="zh-TW" altLang="en-US" sz="1600" dirty="0">
                <a:solidFill>
                  <a:schemeClr val="bg1"/>
                </a:solidFill>
                <a:latin typeface="+mj-ea"/>
                <a:ea typeface="+mj-ea"/>
              </a:rPr>
              <a:t>。</a:t>
            </a:r>
          </a:p>
        </p:txBody>
      </p:sp>
      <p:cxnSp>
        <p:nvCxnSpPr>
          <p:cNvPr id="37" name="直線單箭頭接點 36"/>
          <p:cNvCxnSpPr/>
          <p:nvPr/>
        </p:nvCxnSpPr>
        <p:spPr>
          <a:xfrm>
            <a:off x="8249526" y="4587872"/>
            <a:ext cx="64005" cy="447955"/>
          </a:xfrm>
          <a:prstGeom prst="straightConnector1">
            <a:avLst/>
          </a:prstGeom>
          <a:ln>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文字方塊 37"/>
          <p:cNvSpPr txBox="1"/>
          <p:nvPr/>
        </p:nvSpPr>
        <p:spPr>
          <a:xfrm>
            <a:off x="9815445" y="3602987"/>
            <a:ext cx="2035699" cy="954300"/>
          </a:xfrm>
          <a:prstGeom prst="rect">
            <a:avLst/>
          </a:prstGeom>
          <a:solidFill>
            <a:srgbClr val="0070C0"/>
          </a:solidFill>
        </p:spPr>
        <p:txBody>
          <a:bodyPr wrap="square" rtlCol="0">
            <a:spAutoFit/>
          </a:bodyPr>
          <a:lstStyle/>
          <a:p>
            <a:r>
              <a:rPr lang="zh-TW" altLang="en-US" sz="1867" dirty="0">
                <a:solidFill>
                  <a:schemeClr val="bg1"/>
                </a:solidFill>
                <a:latin typeface="+mn-ea"/>
              </a:rPr>
              <a:t>討論室、團體視聽室、視聽設借預約</a:t>
            </a:r>
          </a:p>
        </p:txBody>
      </p:sp>
      <p:cxnSp>
        <p:nvCxnSpPr>
          <p:cNvPr id="40" name="直線單箭頭接點 39"/>
          <p:cNvCxnSpPr/>
          <p:nvPr/>
        </p:nvCxnSpPr>
        <p:spPr>
          <a:xfrm flipH="1">
            <a:off x="10160001" y="4625037"/>
            <a:ext cx="644940" cy="410791"/>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592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7"/>
                                        </p:tgtEl>
                                        <p:attrNameLst>
                                          <p:attrName>style.visibility</p:attrName>
                                        </p:attrNameLst>
                                      </p:cBhvr>
                                      <p:to>
                                        <p:strVal val="hidden"/>
                                      </p:to>
                                    </p:set>
                                  </p:sub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9"/>
                                        </p:tgtEl>
                                        <p:attrNameLst>
                                          <p:attrName>style.visibility</p:attrName>
                                        </p:attrNameLst>
                                      </p:cBhvr>
                                      <p:to>
                                        <p:strVal val="hidden"/>
                                      </p:to>
                                    </p:set>
                                  </p:sub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subTnLst>
                                    <p:set>
                                      <p:cBhvr override="childStyle">
                                        <p:cTn dur="1" fill="hold" display="0" masterRel="nextClick" afterEffect="1"/>
                                        <p:tgtEl>
                                          <p:spTgt spid="25"/>
                                        </p:tgtEl>
                                        <p:attrNameLst>
                                          <p:attrName>style.visibility</p:attrName>
                                        </p:attrNameLst>
                                      </p:cBhvr>
                                      <p:to>
                                        <p:strVal val="hidden"/>
                                      </p:to>
                                    </p:set>
                                  </p:sub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subTnLst>
                                    <p:set>
                                      <p:cBhvr override="childStyle">
                                        <p:cTn dur="1" fill="hold" display="0" masterRel="nextClick" afterEffect="1"/>
                                        <p:tgtEl>
                                          <p:spTgt spid="27"/>
                                        </p:tgtEl>
                                        <p:attrNameLst>
                                          <p:attrName>style.visibility</p:attrName>
                                        </p:attrNameLst>
                                      </p:cBhvr>
                                      <p:to>
                                        <p:strVal val="hidden"/>
                                      </p:to>
                                    </p:set>
                                  </p:sub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subTnLst>
                                    <p:set>
                                      <p:cBhvr override="childStyle">
                                        <p:cTn dur="1" fill="hold" display="0" masterRel="nextClick" afterEffect="1"/>
                                        <p:tgtEl>
                                          <p:spTgt spid="29"/>
                                        </p:tgtEl>
                                        <p:attrNameLst>
                                          <p:attrName>style.visibility</p:attrName>
                                        </p:attrNameLst>
                                      </p:cBhvr>
                                      <p:to>
                                        <p:strVal val="hidden"/>
                                      </p:to>
                                    </p:set>
                                  </p:sub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par>
                                <p:cTn id="45" presetID="1"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par>
                                <p:cTn id="47" presetID="1"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par>
                                <p:cTn id="53" presetID="1"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arn(inVertical)">
                                      <p:cBhvr>
                                        <p:cTn id="59" dur="500"/>
                                        <p:tgtEl>
                                          <p:spTgt spid="31"/>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1000"/>
                                        <p:tgtEl>
                                          <p:spTgt spid="35"/>
                                        </p:tgtEl>
                                      </p:cBhvr>
                                    </p:animEffect>
                                    <p:anim calcmode="lin" valueType="num">
                                      <p:cBhvr>
                                        <p:cTn id="65" dur="1000" fill="hold"/>
                                        <p:tgtEl>
                                          <p:spTgt spid="35"/>
                                        </p:tgtEl>
                                        <p:attrNameLst>
                                          <p:attrName>ppt_x</p:attrName>
                                        </p:attrNameLst>
                                      </p:cBhvr>
                                      <p:tavLst>
                                        <p:tav tm="0">
                                          <p:val>
                                            <p:strVal val="#ppt_x"/>
                                          </p:val>
                                        </p:tav>
                                        <p:tav tm="100000">
                                          <p:val>
                                            <p:strVal val="#ppt_x"/>
                                          </p:val>
                                        </p:tav>
                                      </p:tavLst>
                                    </p:anim>
                                    <p:anim calcmode="lin" valueType="num">
                                      <p:cBhvr>
                                        <p:cTn id="66" dur="1000" fill="hold"/>
                                        <p:tgtEl>
                                          <p:spTgt spid="35"/>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35"/>
                                        </p:tgtEl>
                                        <p:attrNameLst>
                                          <p:attrName>style.visibility</p:attrName>
                                        </p:attrNameLst>
                                      </p:cBhvr>
                                      <p:to>
                                        <p:strVal val="hidden"/>
                                      </p:to>
                                    </p:set>
                                  </p:subTnLst>
                                </p:cTn>
                              </p:par>
                              <p:par>
                                <p:cTn id="67" presetID="1" presetClass="entr" presetSubtype="0"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childTnLst>
                                  <p:subTnLst>
                                    <p:set>
                                      <p:cBhvr override="childStyle">
                                        <p:cTn dur="1" fill="hold" display="0" masterRel="nextClick" afterEffect="1"/>
                                        <p:tgtEl>
                                          <p:spTgt spid="37"/>
                                        </p:tgtEl>
                                        <p:attrNameLst>
                                          <p:attrName>style.visibility</p:attrName>
                                        </p:attrNameLst>
                                      </p:cBhvr>
                                      <p:to>
                                        <p:strVal val="hidden"/>
                                      </p:to>
                                    </p:set>
                                  </p:sub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subTnLst>
                                    <p:set>
                                      <p:cBhvr override="childStyle">
                                        <p:cTn dur="1" fill="hold" display="0" masterRel="nextClick" afterEffect="1"/>
                                        <p:tgtEl>
                                          <p:spTgt spid="38"/>
                                        </p:tgtEl>
                                        <p:attrNameLst>
                                          <p:attrName>style.visibility</p:attrName>
                                        </p:attrNameLst>
                                      </p:cBhvr>
                                      <p:to>
                                        <p:strVal val="hidden"/>
                                      </p:to>
                                    </p:set>
                                  </p:subTnLst>
                                </p:cTn>
                              </p:par>
                              <p:par>
                                <p:cTn id="76" presetID="53" presetClass="entr" presetSubtype="16" fill="hold" nodeType="with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p:cTn id="78" dur="500" fill="hold"/>
                                        <p:tgtEl>
                                          <p:spTgt spid="40"/>
                                        </p:tgtEl>
                                        <p:attrNameLst>
                                          <p:attrName>ppt_w</p:attrName>
                                        </p:attrNameLst>
                                      </p:cBhvr>
                                      <p:tavLst>
                                        <p:tav tm="0">
                                          <p:val>
                                            <p:fltVal val="0"/>
                                          </p:val>
                                        </p:tav>
                                        <p:tav tm="100000">
                                          <p:val>
                                            <p:strVal val="#ppt_w"/>
                                          </p:val>
                                        </p:tav>
                                      </p:tavLst>
                                    </p:anim>
                                    <p:anim calcmode="lin" valueType="num">
                                      <p:cBhvr>
                                        <p:cTn id="79" dur="500" fill="hold"/>
                                        <p:tgtEl>
                                          <p:spTgt spid="40"/>
                                        </p:tgtEl>
                                        <p:attrNameLst>
                                          <p:attrName>ppt_h</p:attrName>
                                        </p:attrNameLst>
                                      </p:cBhvr>
                                      <p:tavLst>
                                        <p:tav tm="0">
                                          <p:val>
                                            <p:fltVal val="0"/>
                                          </p:val>
                                        </p:tav>
                                        <p:tav tm="100000">
                                          <p:val>
                                            <p:strVal val="#ppt_h"/>
                                          </p:val>
                                        </p:tav>
                                      </p:tavLst>
                                    </p:anim>
                                    <p:animEffect transition="in" filter="fade">
                                      <p:cBhvr>
                                        <p:cTn id="80" dur="500"/>
                                        <p:tgtEl>
                                          <p:spTgt spid="40"/>
                                        </p:tgtEl>
                                      </p:cBhvr>
                                    </p:animEffect>
                                  </p:childTnLst>
                                  <p:subTnLst>
                                    <p:set>
                                      <p:cBhvr override="childStyle">
                                        <p:cTn dur="1" fill="hold" display="0" masterRel="nextClick" afterEffect="1"/>
                                        <p:tgtEl>
                                          <p:spTgt spid="4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2" grpId="0" animBg="1"/>
      <p:bldP spid="15" grpId="0" animBg="1"/>
      <p:bldP spid="16" grpId="0" animBg="1"/>
      <p:bldP spid="17" grpId="0" animBg="1"/>
      <p:bldP spid="19" grpId="0" animBg="1"/>
      <p:bldP spid="20" grpId="0" animBg="1"/>
      <p:bldP spid="23" grpId="0" animBg="1"/>
      <p:bldP spid="31" grpId="0" animBg="1"/>
      <p:bldP spid="35" grpId="0" animBg="1"/>
      <p:bldP spid="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0727" y="469819"/>
            <a:ext cx="9598885" cy="6388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32426" y="110610"/>
            <a:ext cx="4945585" cy="461665"/>
          </a:xfrm>
          <a:prstGeom prst="rect">
            <a:avLst/>
          </a:prstGeom>
        </p:spPr>
        <p:txBody>
          <a:bodyPr wrap="none">
            <a:spAutoFit/>
          </a:bodyPr>
          <a:lstStyle/>
          <a:p>
            <a:r>
              <a:rPr lang="zh-TW" altLang="en-US" sz="2400" b="1" dirty="0">
                <a:latin typeface="+mj-ea"/>
                <a:ea typeface="+mj-ea"/>
              </a:rPr>
              <a:t>蓋夏圖書館館藏查詢系統</a:t>
            </a:r>
            <a:r>
              <a:rPr lang="en-US" altLang="zh-TW" sz="2400" b="1" dirty="0">
                <a:latin typeface="+mj-ea"/>
                <a:ea typeface="+mj-ea"/>
              </a:rPr>
              <a:t>_</a:t>
            </a:r>
            <a:r>
              <a:rPr lang="zh-TW" altLang="en-US" sz="2400" b="1" dirty="0">
                <a:latin typeface="+mj-ea"/>
                <a:ea typeface="+mj-ea"/>
              </a:rPr>
              <a:t>進階查詢</a:t>
            </a:r>
          </a:p>
        </p:txBody>
      </p:sp>
      <p:pic>
        <p:nvPicPr>
          <p:cNvPr id="1026" name="Picture 2" descr="venn diagram of media AND viol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426" y="1641021"/>
            <a:ext cx="2978151" cy="1489075"/>
          </a:xfrm>
          <a:prstGeom prst="rect">
            <a:avLst/>
          </a:prstGeom>
          <a:noFill/>
          <a:extLst>
            <a:ext uri="{909E8E84-426E-40DD-AFC4-6F175D3DCCD1}">
              <a14:hiddenFill xmlns:a14="http://schemas.microsoft.com/office/drawing/2010/main">
                <a:solidFill>
                  <a:srgbClr val="FFFFFF"/>
                </a:solidFill>
              </a14:hiddenFill>
            </a:ext>
          </a:extLst>
        </p:spPr>
      </p:pic>
      <p:sp>
        <p:nvSpPr>
          <p:cNvPr id="3" name="文字方塊 2"/>
          <p:cNvSpPr txBox="1"/>
          <p:nvPr/>
        </p:nvSpPr>
        <p:spPr>
          <a:xfrm>
            <a:off x="129407" y="416529"/>
            <a:ext cx="8023995" cy="625684"/>
          </a:xfrm>
          <a:prstGeom prst="rect">
            <a:avLst/>
          </a:prstGeom>
          <a:solidFill>
            <a:srgbClr val="FF0000"/>
          </a:solidFill>
        </p:spPr>
        <p:txBody>
          <a:bodyPr wrap="square" rtlCol="0">
            <a:spAutoFit/>
          </a:bodyPr>
          <a:lstStyle/>
          <a:p>
            <a:r>
              <a:rPr lang="zh-TW" altLang="en-US" sz="1733" b="1" dirty="0">
                <a:solidFill>
                  <a:srgbClr val="FFFF00"/>
                </a:solidFill>
                <a:latin typeface="+mj-ea"/>
                <a:ea typeface="+mj-ea"/>
              </a:rPr>
              <a:t>布林邏輯檢索</a:t>
            </a:r>
            <a:r>
              <a:rPr lang="zh-TW" altLang="en-US" sz="1733" b="1" dirty="0">
                <a:solidFill>
                  <a:schemeClr val="bg1"/>
                </a:solidFill>
                <a:latin typeface="+mj-ea"/>
                <a:ea typeface="+mj-ea"/>
              </a:rPr>
              <a:t>是組合關鍵詞用以擴大或縮小檢索範圍的技巧，這是最常被使用的</a:t>
            </a:r>
            <a:endParaRPr lang="en-US" altLang="zh-TW" sz="1733" b="1" dirty="0">
              <a:solidFill>
                <a:schemeClr val="bg1"/>
              </a:solidFill>
              <a:latin typeface="+mj-ea"/>
              <a:ea typeface="+mj-ea"/>
            </a:endParaRPr>
          </a:p>
          <a:p>
            <a:r>
              <a:rPr lang="zh-TW" altLang="en-US" sz="1733" b="1" dirty="0">
                <a:solidFill>
                  <a:schemeClr val="bg1"/>
                </a:solidFill>
                <a:latin typeface="+mj-ea"/>
                <a:ea typeface="+mj-ea"/>
              </a:rPr>
              <a:t>限制欄位檢索法。同時也是許多查詢系統或資料庫都有提供的檢索運算方式。</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9017" y="2418423"/>
            <a:ext cx="710248" cy="59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直線單箭頭接點 14"/>
          <p:cNvCxnSpPr/>
          <p:nvPr/>
        </p:nvCxnSpPr>
        <p:spPr>
          <a:xfrm>
            <a:off x="3183468" y="1073120"/>
            <a:ext cx="495549" cy="141556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文字方塊 19"/>
          <p:cNvSpPr txBox="1"/>
          <p:nvPr/>
        </p:nvSpPr>
        <p:spPr>
          <a:xfrm>
            <a:off x="4491916" y="1632927"/>
            <a:ext cx="1199873" cy="379656"/>
          </a:xfrm>
          <a:prstGeom prst="rect">
            <a:avLst/>
          </a:prstGeom>
          <a:solidFill>
            <a:srgbClr val="FF0000"/>
          </a:solidFill>
        </p:spPr>
        <p:txBody>
          <a:bodyPr wrap="square" rtlCol="0">
            <a:spAutoFit/>
          </a:bodyPr>
          <a:lstStyle/>
          <a:p>
            <a:r>
              <a:rPr lang="zh-TW" altLang="en-US" sz="1867" b="1" dirty="0">
                <a:solidFill>
                  <a:schemeClr val="bg1"/>
                </a:solidFill>
                <a:latin typeface="+mj-ea"/>
                <a:ea typeface="+mj-ea"/>
              </a:rPr>
              <a:t>限制欄位</a:t>
            </a:r>
          </a:p>
        </p:txBody>
      </p:sp>
      <p:sp>
        <p:nvSpPr>
          <p:cNvPr id="21" name="矩形 20"/>
          <p:cNvSpPr/>
          <p:nvPr/>
        </p:nvSpPr>
        <p:spPr>
          <a:xfrm>
            <a:off x="7717368" y="2374616"/>
            <a:ext cx="706965" cy="3302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22" name="文字方塊 21"/>
          <p:cNvSpPr txBox="1"/>
          <p:nvPr/>
        </p:nvSpPr>
        <p:spPr>
          <a:xfrm>
            <a:off x="8644470" y="2283505"/>
            <a:ext cx="2214033" cy="379656"/>
          </a:xfrm>
          <a:prstGeom prst="rect">
            <a:avLst/>
          </a:prstGeom>
          <a:solidFill>
            <a:srgbClr val="FF0000"/>
          </a:solidFill>
        </p:spPr>
        <p:txBody>
          <a:bodyPr wrap="square" rtlCol="0">
            <a:spAutoFit/>
          </a:bodyPr>
          <a:lstStyle/>
          <a:p>
            <a:r>
              <a:rPr lang="zh-TW" altLang="en-US" sz="1867" b="1" dirty="0">
                <a:solidFill>
                  <a:schemeClr val="bg1"/>
                </a:solidFill>
                <a:latin typeface="+mj-ea"/>
                <a:ea typeface="+mj-ea"/>
              </a:rPr>
              <a:t>可增、減檢索欄位</a:t>
            </a:r>
          </a:p>
        </p:txBody>
      </p:sp>
      <p:sp>
        <p:nvSpPr>
          <p:cNvPr id="23" name="矩形 22"/>
          <p:cNvSpPr/>
          <p:nvPr/>
        </p:nvSpPr>
        <p:spPr>
          <a:xfrm>
            <a:off x="3183468" y="3635416"/>
            <a:ext cx="4402664" cy="32225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24" name="文字方塊 23"/>
          <p:cNvSpPr txBox="1"/>
          <p:nvPr/>
        </p:nvSpPr>
        <p:spPr>
          <a:xfrm>
            <a:off x="129411" y="3206749"/>
            <a:ext cx="2476500" cy="954300"/>
          </a:xfrm>
          <a:prstGeom prst="rect">
            <a:avLst/>
          </a:prstGeom>
          <a:noFill/>
        </p:spPr>
        <p:txBody>
          <a:bodyPr wrap="square" rtlCol="0">
            <a:spAutoFit/>
          </a:bodyPr>
          <a:lstStyle/>
          <a:p>
            <a:r>
              <a:rPr lang="en-US" altLang="zh-TW" sz="1867" b="1" dirty="0">
                <a:solidFill>
                  <a:srgbClr val="FF0000"/>
                </a:solidFill>
                <a:effectLst>
                  <a:outerShdw blurRad="38100" dist="38100" dir="2700000" algn="tl">
                    <a:srgbClr val="000000">
                      <a:alpha val="43137"/>
                    </a:srgbClr>
                  </a:outerShdw>
                </a:effectLst>
                <a:latin typeface="+mj-ea"/>
                <a:ea typeface="+mj-ea"/>
              </a:rPr>
              <a:t>AND</a:t>
            </a:r>
            <a:r>
              <a:rPr lang="en-US" altLang="zh-TW" sz="1867" b="1" dirty="0">
                <a:solidFill>
                  <a:srgbClr val="002060"/>
                </a:solidFill>
                <a:latin typeface="+mj-ea"/>
                <a:ea typeface="+mj-ea"/>
              </a:rPr>
              <a:t>:</a:t>
            </a:r>
            <a:r>
              <a:rPr lang="zh-TW" altLang="en-US" sz="1867" b="1" dirty="0">
                <a:latin typeface="+mj-ea"/>
                <a:ea typeface="+mj-ea"/>
              </a:rPr>
              <a:t>交集運算，可縮小檢索範圍</a:t>
            </a:r>
            <a:r>
              <a:rPr lang="zh-TW" altLang="en-US" sz="1867" b="1" dirty="0">
                <a:solidFill>
                  <a:srgbClr val="002060"/>
                </a:solidFill>
                <a:latin typeface="+mj-ea"/>
                <a:ea typeface="+mj-ea"/>
              </a:rPr>
              <a:t>，</a:t>
            </a:r>
            <a:r>
              <a:rPr lang="zh-TW" altLang="en-US" sz="1867" b="1" dirty="0">
                <a:solidFill>
                  <a:srgbClr val="FF0000"/>
                </a:solidFill>
                <a:latin typeface="+mj-ea"/>
                <a:ea typeface="+mj-ea"/>
              </a:rPr>
              <a:t>減少查獲筆數</a:t>
            </a:r>
            <a:r>
              <a:rPr lang="zh-TW" altLang="en-US" sz="1867" b="1" dirty="0">
                <a:solidFill>
                  <a:srgbClr val="002060"/>
                </a:solidFill>
                <a:latin typeface="+mj-ea"/>
                <a:ea typeface="+mj-ea"/>
              </a:rPr>
              <a:t>。</a:t>
            </a:r>
            <a:endParaRPr lang="en-US" altLang="zh-TW" sz="1867" b="1" dirty="0">
              <a:solidFill>
                <a:srgbClr val="002060"/>
              </a:solidFill>
              <a:latin typeface="+mj-ea"/>
              <a:ea typeface="+mj-ea"/>
            </a:endParaRPr>
          </a:p>
        </p:txBody>
      </p:sp>
      <p:sp>
        <p:nvSpPr>
          <p:cNvPr id="27" name="矩形 26"/>
          <p:cNvSpPr/>
          <p:nvPr/>
        </p:nvSpPr>
        <p:spPr>
          <a:xfrm>
            <a:off x="130914" y="4138415"/>
            <a:ext cx="2476501" cy="954300"/>
          </a:xfrm>
          <a:prstGeom prst="rect">
            <a:avLst/>
          </a:prstGeom>
        </p:spPr>
        <p:txBody>
          <a:bodyPr wrap="square">
            <a:spAutoFit/>
          </a:bodyPr>
          <a:lstStyle/>
          <a:p>
            <a:r>
              <a:rPr lang="en-US" altLang="zh-TW" sz="1867" b="1" dirty="0">
                <a:solidFill>
                  <a:srgbClr val="FF0000"/>
                </a:solidFill>
                <a:effectLst>
                  <a:outerShdw blurRad="38100" dist="38100" dir="2700000" algn="tl">
                    <a:srgbClr val="000000">
                      <a:alpha val="43137"/>
                    </a:srgbClr>
                  </a:outerShdw>
                </a:effectLst>
                <a:latin typeface="+mj-ea"/>
                <a:ea typeface="+mj-ea"/>
              </a:rPr>
              <a:t>OR</a:t>
            </a:r>
            <a:r>
              <a:rPr lang="en-US" altLang="zh-TW" sz="1867" b="1" dirty="0">
                <a:solidFill>
                  <a:srgbClr val="0070C0"/>
                </a:solidFill>
                <a:latin typeface="+mj-ea"/>
                <a:ea typeface="+mj-ea"/>
              </a:rPr>
              <a:t>:</a:t>
            </a:r>
            <a:r>
              <a:rPr lang="zh-TW" altLang="en-US" sz="1867" b="1" dirty="0">
                <a:latin typeface="+mj-ea"/>
                <a:ea typeface="+mj-ea"/>
              </a:rPr>
              <a:t>聯集運算，會擴大檢索範圍</a:t>
            </a:r>
            <a:r>
              <a:rPr lang="zh-TW" altLang="en-US" sz="1867" b="1" dirty="0">
                <a:solidFill>
                  <a:srgbClr val="0070C0"/>
                </a:solidFill>
                <a:latin typeface="+mj-ea"/>
                <a:ea typeface="+mj-ea"/>
              </a:rPr>
              <a:t>， </a:t>
            </a:r>
            <a:r>
              <a:rPr lang="zh-TW" altLang="en-US" sz="1867" b="1" dirty="0">
                <a:solidFill>
                  <a:srgbClr val="FF0000"/>
                </a:solidFill>
                <a:latin typeface="+mj-ea"/>
                <a:ea typeface="+mj-ea"/>
              </a:rPr>
              <a:t>增加查獲筆數</a:t>
            </a:r>
            <a:r>
              <a:rPr lang="zh-TW" altLang="en-US" sz="1867" b="1" dirty="0">
                <a:latin typeface="+mj-ea"/>
                <a:ea typeface="+mj-ea"/>
              </a:rPr>
              <a:t>。</a:t>
            </a:r>
            <a:endParaRPr lang="en-US" altLang="zh-TW" sz="1867" b="1" dirty="0">
              <a:latin typeface="+mj-ea"/>
              <a:ea typeface="+mj-ea"/>
            </a:endParaRPr>
          </a:p>
        </p:txBody>
      </p:sp>
      <p:sp>
        <p:nvSpPr>
          <p:cNvPr id="28" name="矩形 27"/>
          <p:cNvSpPr/>
          <p:nvPr/>
        </p:nvSpPr>
        <p:spPr>
          <a:xfrm>
            <a:off x="130918" y="5066345"/>
            <a:ext cx="2474993" cy="1323632"/>
          </a:xfrm>
          <a:prstGeom prst="rect">
            <a:avLst/>
          </a:prstGeom>
        </p:spPr>
        <p:txBody>
          <a:bodyPr wrap="square">
            <a:spAutoFit/>
          </a:bodyPr>
          <a:lstStyle/>
          <a:p>
            <a:r>
              <a:rPr lang="en-US" altLang="zh-TW" sz="1867" b="1" dirty="0">
                <a:solidFill>
                  <a:srgbClr val="FF0000"/>
                </a:solidFill>
                <a:effectLst>
                  <a:outerShdw blurRad="38100" dist="38100" dir="2700000" algn="tl">
                    <a:srgbClr val="000000">
                      <a:alpha val="43137"/>
                    </a:srgbClr>
                  </a:outerShdw>
                </a:effectLst>
                <a:latin typeface="+mj-ea"/>
                <a:ea typeface="+mj-ea"/>
              </a:rPr>
              <a:t>NOT</a:t>
            </a:r>
            <a:r>
              <a:rPr lang="en-US" altLang="zh-TW" sz="1867" b="1" dirty="0">
                <a:solidFill>
                  <a:srgbClr val="002060"/>
                </a:solidFill>
                <a:effectLst>
                  <a:outerShdw blurRad="38100" dist="38100" dir="2700000" algn="tl">
                    <a:srgbClr val="000000">
                      <a:alpha val="43137"/>
                    </a:srgbClr>
                  </a:outerShdw>
                </a:effectLst>
                <a:latin typeface="+mj-ea"/>
                <a:ea typeface="+mj-ea"/>
              </a:rPr>
              <a:t>:</a:t>
            </a:r>
            <a:r>
              <a:rPr lang="zh-TW" altLang="en-US" sz="1867" b="1" dirty="0">
                <a:solidFill>
                  <a:srgbClr val="002060"/>
                </a:solidFill>
                <a:effectLst>
                  <a:outerShdw blurRad="38100" dist="38100" dir="2700000" algn="tl">
                    <a:srgbClr val="000000">
                      <a:alpha val="43137"/>
                    </a:srgbClr>
                  </a:outerShdw>
                </a:effectLst>
                <a:latin typeface="+mj-ea"/>
                <a:ea typeface="+mj-ea"/>
              </a:rPr>
              <a:t> </a:t>
            </a:r>
            <a:r>
              <a:rPr lang="zh-TW" altLang="en-US" sz="1867" b="1" dirty="0">
                <a:latin typeface="+mj-ea"/>
                <a:ea typeface="+mj-ea"/>
              </a:rPr>
              <a:t>查詢結果會將</a:t>
            </a:r>
            <a:r>
              <a:rPr lang="en-US" altLang="zh-TW" sz="1867" b="1" dirty="0">
                <a:latin typeface="+mj-ea"/>
                <a:ea typeface="+mj-ea"/>
              </a:rPr>
              <a:t>media</a:t>
            </a:r>
            <a:r>
              <a:rPr lang="zh-TW" altLang="en-US" sz="1867" b="1" dirty="0">
                <a:latin typeface="+mj-ea"/>
                <a:ea typeface="+mj-ea"/>
              </a:rPr>
              <a:t>中有關</a:t>
            </a:r>
            <a:r>
              <a:rPr lang="en-US" altLang="zh-TW" sz="1867" b="1" dirty="0">
                <a:latin typeface="+mj-ea"/>
                <a:ea typeface="+mj-ea"/>
              </a:rPr>
              <a:t>violence</a:t>
            </a:r>
            <a:r>
              <a:rPr lang="zh-TW" altLang="en-US" sz="1867" b="1" dirty="0">
                <a:latin typeface="+mj-ea"/>
                <a:ea typeface="+mj-ea"/>
              </a:rPr>
              <a:t>的部分減去</a:t>
            </a:r>
            <a:r>
              <a:rPr lang="zh-TW" altLang="en-US" sz="1867" b="1" dirty="0">
                <a:solidFill>
                  <a:srgbClr val="002060"/>
                </a:solidFill>
                <a:latin typeface="+mj-ea"/>
                <a:ea typeface="+mj-ea"/>
              </a:rPr>
              <a:t>，</a:t>
            </a:r>
            <a:r>
              <a:rPr lang="zh-TW" altLang="en-US" sz="1867" b="1" dirty="0">
                <a:solidFill>
                  <a:srgbClr val="FF0000"/>
                </a:solidFill>
                <a:latin typeface="+mj-ea"/>
                <a:ea typeface="+mj-ea"/>
              </a:rPr>
              <a:t>增加檢索結果的精確性</a:t>
            </a:r>
            <a:r>
              <a:rPr lang="zh-TW" altLang="en-US" sz="2400" b="1" dirty="0">
                <a:solidFill>
                  <a:srgbClr val="002060"/>
                </a:solidFill>
                <a:latin typeface="+mj-ea"/>
                <a:ea typeface="+mj-ea"/>
              </a:rPr>
              <a:t>。</a:t>
            </a:r>
          </a:p>
        </p:txBody>
      </p:sp>
      <p:sp>
        <p:nvSpPr>
          <p:cNvPr id="29" name="文字方塊 28"/>
          <p:cNvSpPr txBox="1"/>
          <p:nvPr/>
        </p:nvSpPr>
        <p:spPr>
          <a:xfrm>
            <a:off x="7662335" y="3644623"/>
            <a:ext cx="2302935" cy="748795"/>
          </a:xfrm>
          <a:prstGeom prst="rect">
            <a:avLst/>
          </a:prstGeom>
          <a:solidFill>
            <a:srgbClr val="FF0000"/>
          </a:solidFill>
        </p:spPr>
        <p:txBody>
          <a:bodyPr wrap="square" rtlCol="0">
            <a:spAutoFit/>
          </a:bodyPr>
          <a:lstStyle/>
          <a:p>
            <a:r>
              <a:rPr lang="zh-TW" altLang="en-US" sz="2133" b="1" dirty="0">
                <a:solidFill>
                  <a:schemeClr val="bg1"/>
                </a:solidFill>
                <a:latin typeface="+mj-ea"/>
                <a:ea typeface="+mj-ea"/>
              </a:rPr>
              <a:t>限縮條件：</a:t>
            </a:r>
            <a:endParaRPr lang="en-US" altLang="zh-TW" sz="2133" b="1" dirty="0">
              <a:solidFill>
                <a:schemeClr val="bg1"/>
              </a:solidFill>
              <a:latin typeface="+mj-ea"/>
              <a:ea typeface="+mj-ea"/>
            </a:endParaRPr>
          </a:p>
          <a:p>
            <a:r>
              <a:rPr lang="zh-TW" altLang="en-US" sz="2133" b="1" dirty="0">
                <a:solidFill>
                  <a:schemeClr val="bg1"/>
                </a:solidFill>
                <a:latin typeface="+mj-ea"/>
                <a:ea typeface="+mj-ea"/>
              </a:rPr>
              <a:t>調整檢索結果。</a:t>
            </a: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1915" y="2143648"/>
            <a:ext cx="892885" cy="923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490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5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0-#ppt_w/2"/>
                                          </p:val>
                                        </p:tav>
                                        <p:tav tm="100000">
                                          <p:val>
                                            <p:strVal val="#ppt_x"/>
                                          </p:val>
                                        </p:tav>
                                      </p:tavLst>
                                    </p:anim>
                                    <p:anim calcmode="lin" valueType="num">
                                      <p:cBhvr additive="base">
                                        <p:cTn id="3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0-#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nodeType="withEffect">
                                  <p:stCondLst>
                                    <p:cond delay="0"/>
                                  </p:stCondLst>
                                  <p:childTnLst>
                                    <p:set>
                                      <p:cBhvr>
                                        <p:cTn id="43" dur="1" fill="hold">
                                          <p:stCondLst>
                                            <p:cond delay="0"/>
                                          </p:stCondLst>
                                        </p:cTn>
                                        <p:tgtEl>
                                          <p:spTgt spid="2050"/>
                                        </p:tgtEl>
                                        <p:attrNameLst>
                                          <p:attrName>style.visibility</p:attrName>
                                        </p:attrNameLst>
                                      </p:cBhvr>
                                      <p:to>
                                        <p:strVal val="visible"/>
                                      </p:to>
                                    </p:set>
                                    <p:animEffect transition="in" filter="fade">
                                      <p:cBhvr>
                                        <p:cTn id="44" dur="500"/>
                                        <p:tgtEl>
                                          <p:spTgt spid="205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animBg="1"/>
      <p:bldP spid="21" grpId="0" animBg="1"/>
      <p:bldP spid="22" grpId="0" animBg="1"/>
      <p:bldP spid="23" grpId="0" animBg="1"/>
      <p:bldP spid="24" grpId="0"/>
      <p:bldP spid="27" grpId="0"/>
      <p:bldP spid="28" grpId="0"/>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1972" y="91560"/>
            <a:ext cx="5253361" cy="461665"/>
          </a:xfrm>
          <a:prstGeom prst="rect">
            <a:avLst/>
          </a:prstGeom>
        </p:spPr>
        <p:txBody>
          <a:bodyPr wrap="none">
            <a:spAutoFit/>
          </a:bodyPr>
          <a:lstStyle/>
          <a:p>
            <a:r>
              <a:rPr lang="zh-TW" altLang="en-US" sz="2400" b="1" dirty="0">
                <a:latin typeface="+mj-ea"/>
                <a:ea typeface="+mj-ea"/>
              </a:rPr>
              <a:t>蓋夏圖書館館藏查詢系統</a:t>
            </a:r>
            <a:r>
              <a:rPr lang="en-US" altLang="zh-TW" sz="2400" b="1" dirty="0">
                <a:latin typeface="+mj-ea"/>
                <a:ea typeface="+mj-ea"/>
              </a:rPr>
              <a:t>_</a:t>
            </a:r>
            <a:r>
              <a:rPr lang="zh-TW" altLang="en-US" sz="2400" b="1" dirty="0">
                <a:latin typeface="+mj-ea"/>
                <a:ea typeface="+mj-ea"/>
              </a:rPr>
              <a:t>關鍵字查詢</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9595" y="501928"/>
            <a:ext cx="9578019" cy="6278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橢圓 2"/>
          <p:cNvSpPr/>
          <p:nvPr/>
        </p:nvSpPr>
        <p:spPr>
          <a:xfrm>
            <a:off x="8905462" y="2470205"/>
            <a:ext cx="816333" cy="39226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4" name="矩形 3"/>
          <p:cNvSpPr/>
          <p:nvPr/>
        </p:nvSpPr>
        <p:spPr>
          <a:xfrm>
            <a:off x="3816628" y="1600863"/>
            <a:ext cx="1229801" cy="3180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7640" y="937590"/>
            <a:ext cx="5041929" cy="2582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3890839" y="3053302"/>
            <a:ext cx="1929516" cy="37106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8" name="矩形 7"/>
          <p:cNvSpPr/>
          <p:nvPr/>
        </p:nvSpPr>
        <p:spPr>
          <a:xfrm>
            <a:off x="3747640" y="1579659"/>
            <a:ext cx="5041929" cy="3180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283246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1027"/>
                                        </p:tgtEl>
                                        <p:attrNameLst>
                                          <p:attrName>style.visibility</p:attrName>
                                        </p:attrNameLst>
                                      </p:cBhvr>
                                      <p:to>
                                        <p:strVal val="visible"/>
                                      </p:to>
                                    </p:set>
                                    <p:anim calcmode="lin" valueType="num">
                                      <p:cBhvr additive="base">
                                        <p:cTn id="21" dur="500" fill="hold"/>
                                        <p:tgtEl>
                                          <p:spTgt spid="1027"/>
                                        </p:tgtEl>
                                        <p:attrNameLst>
                                          <p:attrName>ppt_x</p:attrName>
                                        </p:attrNameLst>
                                      </p:cBhvr>
                                      <p:tavLst>
                                        <p:tav tm="0">
                                          <p:val>
                                            <p:strVal val="#ppt_x"/>
                                          </p:val>
                                        </p:tav>
                                        <p:tav tm="100000">
                                          <p:val>
                                            <p:strVal val="#ppt_x"/>
                                          </p:val>
                                        </p:tav>
                                      </p:tavLst>
                                    </p:anim>
                                    <p:anim calcmode="lin" valueType="num">
                                      <p:cBhvr additive="base">
                                        <p:cTn id="22" dur="500" fill="hold"/>
                                        <p:tgtEl>
                                          <p:spTgt spid="1027"/>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1972" y="91558"/>
            <a:ext cx="5262979" cy="461665"/>
          </a:xfrm>
          <a:prstGeom prst="rect">
            <a:avLst/>
          </a:prstGeom>
        </p:spPr>
        <p:txBody>
          <a:bodyPr wrap="none">
            <a:spAutoFit/>
          </a:bodyPr>
          <a:lstStyle/>
          <a:p>
            <a:r>
              <a:rPr lang="zh-TW" altLang="en-US" sz="2400" dirty="0"/>
              <a:t>蓋夏圖書館館藏查詢系統</a:t>
            </a:r>
            <a:r>
              <a:rPr lang="en-US" altLang="zh-TW" sz="2400" dirty="0"/>
              <a:t>_</a:t>
            </a:r>
            <a:r>
              <a:rPr lang="zh-TW" altLang="en-US" sz="2400" dirty="0"/>
              <a:t>關鍵字查詢</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1268" y="571904"/>
            <a:ext cx="9064312" cy="6286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橢圓 2"/>
          <p:cNvSpPr/>
          <p:nvPr/>
        </p:nvSpPr>
        <p:spPr>
          <a:xfrm>
            <a:off x="8841850" y="3572788"/>
            <a:ext cx="742121" cy="49828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4" name="矩形 3"/>
          <p:cNvSpPr/>
          <p:nvPr/>
        </p:nvSpPr>
        <p:spPr>
          <a:xfrm>
            <a:off x="1388829" y="3307743"/>
            <a:ext cx="2067339" cy="340315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0151" y="481176"/>
            <a:ext cx="9235428" cy="637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7747" y="3714951"/>
            <a:ext cx="1709504" cy="1926203"/>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橢圓 4"/>
          <p:cNvSpPr/>
          <p:nvPr/>
        </p:nvSpPr>
        <p:spPr>
          <a:xfrm>
            <a:off x="8937267" y="3307743"/>
            <a:ext cx="540688" cy="67851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39823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3"/>
                                        </p:tgtEl>
                                        <p:attrNameLst>
                                          <p:attrName>style.visibility</p:attrName>
                                        </p:attrNameLst>
                                      </p:cBhvr>
                                      <p:to>
                                        <p:strVal val="visible"/>
                                      </p:to>
                                    </p:set>
                                    <p:animEffect transition="in" filter="fade">
                                      <p:cBhvr>
                                        <p:cTn id="17" dur="500"/>
                                        <p:tgtEl>
                                          <p:spTgt spid="205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054"/>
                                        </p:tgtEl>
                                        <p:attrNameLst>
                                          <p:attrName>style.visibility</p:attrName>
                                        </p:attrNameLst>
                                      </p:cBhvr>
                                      <p:to>
                                        <p:strVal val="visible"/>
                                      </p:to>
                                    </p:set>
                                    <p:anim calcmode="lin" valueType="num">
                                      <p:cBhvr additive="base">
                                        <p:cTn id="22" dur="500" fill="hold"/>
                                        <p:tgtEl>
                                          <p:spTgt spid="2054"/>
                                        </p:tgtEl>
                                        <p:attrNameLst>
                                          <p:attrName>ppt_x</p:attrName>
                                        </p:attrNameLst>
                                      </p:cBhvr>
                                      <p:tavLst>
                                        <p:tav tm="0">
                                          <p:val>
                                            <p:strVal val="0-#ppt_w/2"/>
                                          </p:val>
                                        </p:tav>
                                        <p:tav tm="100000">
                                          <p:val>
                                            <p:strVal val="#ppt_x"/>
                                          </p:val>
                                        </p:tav>
                                      </p:tavLst>
                                    </p:anim>
                                    <p:anim calcmode="lin" valueType="num">
                                      <p:cBhvr additive="base">
                                        <p:cTn id="23" dur="500" fill="hold"/>
                                        <p:tgtEl>
                                          <p:spTgt spid="2054"/>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477" y="0"/>
            <a:ext cx="1143976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文字方塊 4"/>
          <p:cNvSpPr txBox="1"/>
          <p:nvPr/>
        </p:nvSpPr>
        <p:spPr>
          <a:xfrm>
            <a:off x="662445" y="100098"/>
            <a:ext cx="555009" cy="461665"/>
          </a:xfrm>
          <a:prstGeom prst="rect">
            <a:avLst/>
          </a:prstGeom>
          <a:noFill/>
        </p:spPr>
        <p:txBody>
          <a:bodyPr wrap="square" rtlCol="0">
            <a:spAutoFit/>
          </a:bodyPr>
          <a:lstStyle/>
          <a:p>
            <a:r>
              <a:rPr lang="en-US" altLang="zh-TW" sz="2400" b="1" dirty="0">
                <a:solidFill>
                  <a:srgbClr val="FF0000"/>
                </a:solidFill>
                <a:latin typeface="Adobe 繁黑體 Std B" pitchFamily="34" charset="-120"/>
                <a:ea typeface="Adobe 繁黑體 Std B" pitchFamily="34" charset="-120"/>
              </a:rPr>
              <a:t>V</a:t>
            </a:r>
            <a:endParaRPr lang="zh-TW" altLang="en-US" sz="2400" b="1" dirty="0">
              <a:solidFill>
                <a:srgbClr val="FF0000"/>
              </a:solidFill>
              <a:latin typeface="Adobe 繁黑體 Std B" pitchFamily="34" charset="-120"/>
              <a:ea typeface="Adobe 繁黑體 Std B" pitchFamily="34" charset="-120"/>
            </a:endParaRPr>
          </a:p>
        </p:txBody>
      </p:sp>
      <p:sp>
        <p:nvSpPr>
          <p:cNvPr id="2" name="矩形 1"/>
          <p:cNvSpPr/>
          <p:nvPr/>
        </p:nvSpPr>
        <p:spPr>
          <a:xfrm>
            <a:off x="1982526" y="1314617"/>
            <a:ext cx="1749287" cy="49828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4744" y="185887"/>
            <a:ext cx="8387256" cy="1663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橢圓 7"/>
          <p:cNvSpPr/>
          <p:nvPr/>
        </p:nvSpPr>
        <p:spPr>
          <a:xfrm>
            <a:off x="3938568" y="922351"/>
            <a:ext cx="1210101" cy="8454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9" name="橢圓 8"/>
          <p:cNvSpPr/>
          <p:nvPr/>
        </p:nvSpPr>
        <p:spPr>
          <a:xfrm>
            <a:off x="6117206" y="922351"/>
            <a:ext cx="1388825" cy="80862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0" name="橢圓 9"/>
          <p:cNvSpPr/>
          <p:nvPr/>
        </p:nvSpPr>
        <p:spPr>
          <a:xfrm>
            <a:off x="10817045" y="1089190"/>
            <a:ext cx="1219199" cy="64178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1" name="矩形 10"/>
          <p:cNvSpPr/>
          <p:nvPr/>
        </p:nvSpPr>
        <p:spPr>
          <a:xfrm>
            <a:off x="1992575" y="1849614"/>
            <a:ext cx="10002480" cy="379656"/>
          </a:xfrm>
          <a:prstGeom prst="rect">
            <a:avLst/>
          </a:prstGeom>
          <a:solidFill>
            <a:srgbClr val="FF0000"/>
          </a:solidFill>
        </p:spPr>
        <p:txBody>
          <a:bodyPr wrap="square">
            <a:spAutoFit/>
          </a:bodyPr>
          <a:lstStyle/>
          <a:p>
            <a:r>
              <a:rPr lang="zh-TW" altLang="en-US" sz="1867" b="1" dirty="0">
                <a:solidFill>
                  <a:schemeClr val="bg1"/>
                </a:solidFill>
                <a:latin typeface="+mj-ea"/>
                <a:ea typeface="+mj-ea"/>
              </a:rPr>
              <a:t>可依索書號至書庫找書，或是線上預約。</a:t>
            </a:r>
            <a:r>
              <a:rPr lang="zh-TW" altLang="zh-TW" sz="1867" b="1" dirty="0">
                <a:solidFill>
                  <a:srgbClr val="FFFF00"/>
                </a:solidFill>
                <a:latin typeface="+mj-ea"/>
                <a:ea typeface="+mj-ea"/>
              </a:rPr>
              <a:t>「</a:t>
            </a:r>
            <a:r>
              <a:rPr lang="zh-TW" altLang="en-US" sz="1867" b="1" dirty="0">
                <a:solidFill>
                  <a:srgbClr val="FFFF00"/>
                </a:solidFill>
                <a:latin typeface="+mj-ea"/>
                <a:ea typeface="+mj-ea"/>
              </a:rPr>
              <a:t>仍在館內」狀態的圖書或視聽資料都可以預約。</a:t>
            </a:r>
          </a:p>
        </p:txBody>
      </p:sp>
      <p:sp>
        <p:nvSpPr>
          <p:cNvPr id="21" name="文字方塊 20"/>
          <p:cNvSpPr txBox="1"/>
          <p:nvPr/>
        </p:nvSpPr>
        <p:spPr>
          <a:xfrm>
            <a:off x="605829" y="2336974"/>
            <a:ext cx="555009" cy="461665"/>
          </a:xfrm>
          <a:prstGeom prst="rect">
            <a:avLst/>
          </a:prstGeom>
          <a:noFill/>
        </p:spPr>
        <p:txBody>
          <a:bodyPr wrap="square" rtlCol="0">
            <a:spAutoFit/>
          </a:bodyPr>
          <a:lstStyle/>
          <a:p>
            <a:r>
              <a:rPr lang="en-US" altLang="zh-TW" sz="2400" b="1" dirty="0">
                <a:solidFill>
                  <a:srgbClr val="FF0000"/>
                </a:solidFill>
                <a:latin typeface="Adobe 繁黑體 Std B" pitchFamily="34" charset="-120"/>
                <a:ea typeface="Adobe 繁黑體 Std B" pitchFamily="34" charset="-120"/>
              </a:rPr>
              <a:t>V</a:t>
            </a:r>
            <a:endParaRPr lang="zh-TW" altLang="en-US" sz="2400" b="1" dirty="0">
              <a:solidFill>
                <a:srgbClr val="FF0000"/>
              </a:solidFill>
              <a:latin typeface="Adobe 繁黑體 Std B" pitchFamily="34" charset="-120"/>
              <a:ea typeface="Adobe 繁黑體 Std B" pitchFamily="34" charset="-120"/>
            </a:endParaRPr>
          </a:p>
        </p:txBody>
      </p:sp>
      <p:sp>
        <p:nvSpPr>
          <p:cNvPr id="3" name="矩形 2"/>
          <p:cNvSpPr/>
          <p:nvPr/>
        </p:nvSpPr>
        <p:spPr>
          <a:xfrm>
            <a:off x="2088544" y="3572787"/>
            <a:ext cx="1961321" cy="46647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7361" y="2748836"/>
            <a:ext cx="7798393" cy="1661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矩形 23"/>
          <p:cNvSpPr/>
          <p:nvPr/>
        </p:nvSpPr>
        <p:spPr>
          <a:xfrm>
            <a:off x="9537881" y="3463622"/>
            <a:ext cx="1183747" cy="68480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25" name="文字方塊 24"/>
          <p:cNvSpPr txBox="1"/>
          <p:nvPr/>
        </p:nvSpPr>
        <p:spPr>
          <a:xfrm>
            <a:off x="6811617" y="2971107"/>
            <a:ext cx="2302768" cy="379656"/>
          </a:xfrm>
          <a:prstGeom prst="rect">
            <a:avLst/>
          </a:prstGeom>
          <a:solidFill>
            <a:srgbClr val="FF0000"/>
          </a:solidFill>
        </p:spPr>
        <p:txBody>
          <a:bodyPr wrap="square" rtlCol="0">
            <a:spAutoFit/>
          </a:bodyPr>
          <a:lstStyle/>
          <a:p>
            <a:r>
              <a:rPr lang="zh-TW" altLang="en-US" sz="1867" b="1" dirty="0">
                <a:solidFill>
                  <a:schemeClr val="bg1"/>
                </a:solidFill>
                <a:latin typeface="+mj-ea"/>
                <a:ea typeface="+mj-ea"/>
              </a:rPr>
              <a:t>附件可隨書借、還</a:t>
            </a:r>
          </a:p>
        </p:txBody>
      </p:sp>
      <p:cxnSp>
        <p:nvCxnSpPr>
          <p:cNvPr id="26" name="直線單箭頭接點 25"/>
          <p:cNvCxnSpPr/>
          <p:nvPr/>
        </p:nvCxnSpPr>
        <p:spPr>
          <a:xfrm flipH="1" flipV="1">
            <a:off x="9114386" y="3271057"/>
            <a:ext cx="430989" cy="24491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 name="橢圓 35"/>
          <p:cNvSpPr/>
          <p:nvPr/>
        </p:nvSpPr>
        <p:spPr>
          <a:xfrm>
            <a:off x="10747682" y="3787440"/>
            <a:ext cx="850621" cy="36098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3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1124" y="4596171"/>
            <a:ext cx="3013320" cy="2200275"/>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文字方塊 37"/>
          <p:cNvSpPr txBox="1"/>
          <p:nvPr/>
        </p:nvSpPr>
        <p:spPr>
          <a:xfrm>
            <a:off x="7853763" y="6386077"/>
            <a:ext cx="2521244" cy="379656"/>
          </a:xfrm>
          <a:prstGeom prst="rect">
            <a:avLst/>
          </a:prstGeom>
          <a:solidFill>
            <a:srgbClr val="FF0000"/>
          </a:solidFill>
        </p:spPr>
        <p:txBody>
          <a:bodyPr wrap="square" rtlCol="0">
            <a:spAutoFit/>
          </a:bodyPr>
          <a:lstStyle/>
          <a:p>
            <a:r>
              <a:rPr lang="en-US" altLang="zh-TW" sz="1867" b="1" dirty="0">
                <a:solidFill>
                  <a:schemeClr val="bg1"/>
                </a:solidFill>
                <a:latin typeface="+mj-ea"/>
                <a:ea typeface="+mj-ea"/>
              </a:rPr>
              <a:t>E</a:t>
            </a:r>
            <a:r>
              <a:rPr lang="zh-TW" altLang="en-US" sz="1867" b="1" dirty="0">
                <a:solidFill>
                  <a:schemeClr val="bg1"/>
                </a:solidFill>
                <a:latin typeface="+mj-ea"/>
                <a:ea typeface="+mj-ea"/>
              </a:rPr>
              <a:t>校園服務網帳密登入</a:t>
            </a:r>
          </a:p>
        </p:txBody>
      </p:sp>
      <p:cxnSp>
        <p:nvCxnSpPr>
          <p:cNvPr id="39" name="直線單箭頭接點 38"/>
          <p:cNvCxnSpPr/>
          <p:nvPr/>
        </p:nvCxnSpPr>
        <p:spPr>
          <a:xfrm flipH="1">
            <a:off x="10501202" y="4140749"/>
            <a:ext cx="742101" cy="60393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6" name="文字方塊 45"/>
          <p:cNvSpPr txBox="1"/>
          <p:nvPr/>
        </p:nvSpPr>
        <p:spPr>
          <a:xfrm>
            <a:off x="662444" y="4596172"/>
            <a:ext cx="555009" cy="461665"/>
          </a:xfrm>
          <a:prstGeom prst="rect">
            <a:avLst/>
          </a:prstGeom>
          <a:noFill/>
        </p:spPr>
        <p:txBody>
          <a:bodyPr wrap="square" rtlCol="0">
            <a:spAutoFit/>
          </a:bodyPr>
          <a:lstStyle/>
          <a:p>
            <a:r>
              <a:rPr lang="en-US" altLang="zh-TW" sz="2400" b="1" dirty="0">
                <a:solidFill>
                  <a:srgbClr val="FF0000"/>
                </a:solidFill>
                <a:latin typeface="Adobe 繁黑體 Std B" pitchFamily="34" charset="-120"/>
                <a:ea typeface="Adobe 繁黑體 Std B" pitchFamily="34" charset="-120"/>
              </a:rPr>
              <a:t>V</a:t>
            </a:r>
            <a:endParaRPr lang="zh-TW" altLang="en-US" sz="2400" b="1" dirty="0">
              <a:solidFill>
                <a:srgbClr val="FF0000"/>
              </a:solidFill>
              <a:latin typeface="Adobe 繁黑體 Std B" pitchFamily="34" charset="-120"/>
              <a:ea typeface="Adobe 繁黑體 Std B" pitchFamily="34" charset="-120"/>
            </a:endParaRPr>
          </a:p>
        </p:txBody>
      </p:sp>
      <p:sp>
        <p:nvSpPr>
          <p:cNvPr id="49" name="矩形 48"/>
          <p:cNvSpPr/>
          <p:nvPr/>
        </p:nvSpPr>
        <p:spPr>
          <a:xfrm>
            <a:off x="1934818" y="5892910"/>
            <a:ext cx="1588825" cy="36933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50" name="文字方塊 49"/>
          <p:cNvSpPr txBox="1"/>
          <p:nvPr/>
        </p:nvSpPr>
        <p:spPr>
          <a:xfrm>
            <a:off x="1828330" y="6386075"/>
            <a:ext cx="4220477" cy="379656"/>
          </a:xfrm>
          <a:prstGeom prst="rect">
            <a:avLst/>
          </a:prstGeom>
          <a:solidFill>
            <a:srgbClr val="FF0000"/>
          </a:solidFill>
        </p:spPr>
        <p:txBody>
          <a:bodyPr wrap="square" rtlCol="0">
            <a:spAutoFit/>
          </a:bodyPr>
          <a:lstStyle/>
          <a:p>
            <a:r>
              <a:rPr lang="zh-TW" altLang="en-US" sz="1867" b="1" dirty="0">
                <a:solidFill>
                  <a:schemeClr val="bg1"/>
                </a:solidFill>
                <a:latin typeface="+mj-ea"/>
                <a:ea typeface="+mj-ea"/>
              </a:rPr>
              <a:t>連至資料庫，可線上閱讀全文電子書</a:t>
            </a:r>
          </a:p>
        </p:txBody>
      </p:sp>
    </p:spTree>
    <p:extLst>
      <p:ext uri="{BB962C8B-B14F-4D97-AF65-F5344CB8AC3E}">
        <p14:creationId xmlns:p14="http://schemas.microsoft.com/office/powerpoint/2010/main" val="317517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077"/>
                                        </p:tgtEl>
                                        <p:attrNameLst>
                                          <p:attrName>style.visibility</p:attrName>
                                        </p:attrNameLst>
                                      </p:cBhvr>
                                      <p:to>
                                        <p:strVal val="visible"/>
                                      </p:to>
                                    </p:set>
                                    <p:anim calcmode="lin" valueType="num">
                                      <p:cBhvr additive="base">
                                        <p:cTn id="18" dur="500" fill="hold"/>
                                        <p:tgtEl>
                                          <p:spTgt spid="3077"/>
                                        </p:tgtEl>
                                        <p:attrNameLst>
                                          <p:attrName>ppt_x</p:attrName>
                                        </p:attrNameLst>
                                      </p:cBhvr>
                                      <p:tavLst>
                                        <p:tav tm="0">
                                          <p:val>
                                            <p:strVal val="1+#ppt_w/2"/>
                                          </p:val>
                                        </p:tav>
                                        <p:tav tm="100000">
                                          <p:val>
                                            <p:strVal val="#ppt_x"/>
                                          </p:val>
                                        </p:tav>
                                      </p:tavLst>
                                    </p:anim>
                                    <p:anim calcmode="lin" valueType="num">
                                      <p:cBhvr additive="base">
                                        <p:cTn id="19" dur="500" fill="hold"/>
                                        <p:tgtEl>
                                          <p:spTgt spid="307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0-#ppt_w/2"/>
                                          </p:val>
                                        </p:tav>
                                        <p:tav tm="100000">
                                          <p:val>
                                            <p:strVal val="#ppt_x"/>
                                          </p:val>
                                        </p:tav>
                                      </p:tavLst>
                                    </p:anim>
                                    <p:anim calcmode="lin" valueType="num">
                                      <p:cBhvr additive="base">
                                        <p:cTn id="43"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barn(inVertical)">
                                      <p:cBhvr>
                                        <p:cTn id="48" dur="500"/>
                                        <p:tgtEl>
                                          <p:spTgt spid="3"/>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3078"/>
                                        </p:tgtEl>
                                        <p:attrNameLst>
                                          <p:attrName>style.visibility</p:attrName>
                                        </p:attrNameLst>
                                      </p:cBhvr>
                                      <p:to>
                                        <p:strVal val="visible"/>
                                      </p:to>
                                    </p:set>
                                    <p:anim calcmode="lin" valueType="num">
                                      <p:cBhvr additive="base">
                                        <p:cTn id="53" dur="500" fill="hold"/>
                                        <p:tgtEl>
                                          <p:spTgt spid="3078"/>
                                        </p:tgtEl>
                                        <p:attrNameLst>
                                          <p:attrName>ppt_x</p:attrName>
                                        </p:attrNameLst>
                                      </p:cBhvr>
                                      <p:tavLst>
                                        <p:tav tm="0">
                                          <p:val>
                                            <p:strVal val="1+#ppt_w/2"/>
                                          </p:val>
                                        </p:tav>
                                        <p:tav tm="100000">
                                          <p:val>
                                            <p:strVal val="#ppt_x"/>
                                          </p:val>
                                        </p:tav>
                                      </p:tavLst>
                                    </p:anim>
                                    <p:anim calcmode="lin" valueType="num">
                                      <p:cBhvr additive="base">
                                        <p:cTn id="54" dur="500" fill="hold"/>
                                        <p:tgtEl>
                                          <p:spTgt spid="3078"/>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39"/>
                                        </p:tgtEl>
                                        <p:attrNameLst>
                                          <p:attrName>style.visibility</p:attrName>
                                        </p:attrNameLst>
                                      </p:cBhvr>
                                      <p:to>
                                        <p:strVal val="visible"/>
                                      </p:to>
                                    </p:set>
                                  </p:childTnLst>
                                </p:cTn>
                              </p:par>
                              <p:par>
                                <p:cTn id="66" presetID="10" presetClass="entr" presetSubtype="0"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up)">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nodeType="click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wipe(up)">
                                      <p:cBhvr>
                                        <p:cTn id="81" dur="500"/>
                                        <p:tgtEl>
                                          <p:spTgt spid="26"/>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wipe(up)">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additive="base">
                                        <p:cTn id="89" dur="500" fill="hold"/>
                                        <p:tgtEl>
                                          <p:spTgt spid="46"/>
                                        </p:tgtEl>
                                        <p:attrNameLst>
                                          <p:attrName>ppt_x</p:attrName>
                                        </p:attrNameLst>
                                      </p:cBhvr>
                                      <p:tavLst>
                                        <p:tav tm="0">
                                          <p:val>
                                            <p:strVal val="0-#ppt_w/2"/>
                                          </p:val>
                                        </p:tav>
                                        <p:tav tm="100000">
                                          <p:val>
                                            <p:strVal val="#ppt_x"/>
                                          </p:val>
                                        </p:tav>
                                      </p:tavLst>
                                    </p:anim>
                                    <p:anim calcmode="lin" valueType="num">
                                      <p:cBhvr additive="base">
                                        <p:cTn id="90"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barn(inVertical)">
                                      <p:cBhvr>
                                        <p:cTn id="95" dur="500"/>
                                        <p:tgtEl>
                                          <p:spTgt spid="49"/>
                                        </p:tgtEl>
                                      </p:cBhvr>
                                    </p:animEffect>
                                  </p:childTnLst>
                                </p:cTn>
                              </p:par>
                            </p:childTnLst>
                          </p:cTn>
                        </p:par>
                      </p:childTnLst>
                    </p:cTn>
                  </p:par>
                  <p:par>
                    <p:cTn id="96" fill="hold">
                      <p:stCondLst>
                        <p:cond delay="indefinite"/>
                      </p:stCondLst>
                      <p:childTnLst>
                        <p:par>
                          <p:cTn id="97" fill="hold">
                            <p:stCondLst>
                              <p:cond delay="0"/>
                            </p:stCondLst>
                            <p:childTnLst>
                              <p:par>
                                <p:cTn id="98" presetID="16" presetClass="entr" presetSubtype="21" fill="hold" grpId="0" nodeType="click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barn(inVertical)">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8" grpId="0" animBg="1"/>
      <p:bldP spid="9" grpId="0" animBg="1"/>
      <p:bldP spid="10" grpId="0" animBg="1"/>
      <p:bldP spid="11" grpId="0" animBg="1"/>
      <p:bldP spid="21" grpId="0"/>
      <p:bldP spid="3" grpId="0" animBg="1"/>
      <p:bldP spid="24" grpId="0" animBg="1"/>
      <p:bldP spid="25" grpId="0" animBg="1"/>
      <p:bldP spid="36" grpId="0" animBg="1"/>
      <p:bldP spid="38" grpId="0" animBg="1"/>
      <p:bldP spid="46" grpId="0"/>
      <p:bldP spid="49" grpId="0" animBg="1"/>
      <p:bldP spid="5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C844D39F-A9A4-40C2-A589-A5EC0F731B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9888" y="5600834"/>
            <a:ext cx="10211685" cy="914479"/>
          </a:xfrm>
          <a:prstGeom prst="rect">
            <a:avLst/>
          </a:prstGeom>
          <a:ln w="12700">
            <a:solidFill>
              <a:schemeClr val="accent1"/>
            </a:solidFill>
          </a:ln>
        </p:spPr>
      </p:pic>
      <p:pic>
        <p:nvPicPr>
          <p:cNvPr id="7" name="圖片 6">
            <a:extLst>
              <a:ext uri="{FF2B5EF4-FFF2-40B4-BE49-F238E27FC236}">
                <a16:creationId xmlns:a16="http://schemas.microsoft.com/office/drawing/2014/main" id="{BB52240D-F12A-403D-A2B3-A3173B669B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0370" y="4602441"/>
            <a:ext cx="10165961" cy="929721"/>
          </a:xfrm>
          <a:prstGeom prst="rect">
            <a:avLst/>
          </a:prstGeom>
          <a:ln w="12700">
            <a:solidFill>
              <a:schemeClr val="accent1"/>
            </a:solidFill>
          </a:ln>
        </p:spPr>
      </p:pic>
      <p:pic>
        <p:nvPicPr>
          <p:cNvPr id="9" name="圖片 8">
            <a:extLst>
              <a:ext uri="{FF2B5EF4-FFF2-40B4-BE49-F238E27FC236}">
                <a16:creationId xmlns:a16="http://schemas.microsoft.com/office/drawing/2014/main" id="{EEE7B2E5-BED4-40BD-B06E-FE0E18512D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0370" y="3367360"/>
            <a:ext cx="10196444" cy="1143099"/>
          </a:xfrm>
          <a:prstGeom prst="rect">
            <a:avLst/>
          </a:prstGeom>
          <a:ln w="12700">
            <a:solidFill>
              <a:schemeClr val="accent1"/>
            </a:solidFill>
          </a:ln>
        </p:spPr>
      </p:pic>
      <p:pic>
        <p:nvPicPr>
          <p:cNvPr id="11" name="圖片 10">
            <a:extLst>
              <a:ext uri="{FF2B5EF4-FFF2-40B4-BE49-F238E27FC236}">
                <a16:creationId xmlns:a16="http://schemas.microsoft.com/office/drawing/2014/main" id="{49046008-28A3-41B2-8012-B5578EF715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5129" y="2132280"/>
            <a:ext cx="10196444" cy="1143099"/>
          </a:xfrm>
          <a:prstGeom prst="rect">
            <a:avLst/>
          </a:prstGeom>
          <a:ln w="12700">
            <a:solidFill>
              <a:schemeClr val="accent1"/>
            </a:solidFill>
          </a:ln>
        </p:spPr>
      </p:pic>
      <p:sp>
        <p:nvSpPr>
          <p:cNvPr id="12" name="文字方塊 11">
            <a:extLst>
              <a:ext uri="{FF2B5EF4-FFF2-40B4-BE49-F238E27FC236}">
                <a16:creationId xmlns:a16="http://schemas.microsoft.com/office/drawing/2014/main" id="{34DF989C-75C9-47CD-8A68-5D2EA1A46018}"/>
              </a:ext>
            </a:extLst>
          </p:cNvPr>
          <p:cNvSpPr txBox="1"/>
          <p:nvPr/>
        </p:nvSpPr>
        <p:spPr>
          <a:xfrm>
            <a:off x="1224917" y="98350"/>
            <a:ext cx="10301897" cy="1877437"/>
          </a:xfrm>
          <a:prstGeom prst="rect">
            <a:avLst/>
          </a:prstGeom>
          <a:solidFill>
            <a:schemeClr val="accent1">
              <a:lumMod val="40000"/>
              <a:lumOff val="60000"/>
            </a:schemeClr>
          </a:solidFill>
        </p:spPr>
        <p:txBody>
          <a:bodyPr wrap="square" rtlCol="0">
            <a:spAutoFit/>
          </a:bodyPr>
          <a:lstStyle/>
          <a:p>
            <a:pPr algn="ctr" defTabSz="914377"/>
            <a:r>
              <a:rPr lang="zh-TW" altLang="en-US" sz="4400" b="1" dirty="0">
                <a:solidFill>
                  <a:srgbClr val="ED7D31">
                    <a:lumMod val="75000"/>
                  </a:srgbClr>
                </a:solidFill>
                <a:latin typeface="微軟正黑體" panose="020B0604030504040204" pitchFamily="34" charset="-120"/>
                <a:ea typeface="微軟正黑體" panose="020B0604030504040204" pitchFamily="34" charset="-120"/>
              </a:rPr>
              <a:t>如何找書</a:t>
            </a:r>
            <a:r>
              <a:rPr lang="en-US" altLang="zh-TW" sz="4400" b="1" dirty="0">
                <a:solidFill>
                  <a:srgbClr val="ED7D31">
                    <a:lumMod val="75000"/>
                  </a:srgbClr>
                </a:solidFill>
                <a:latin typeface="微軟正黑體" panose="020B0604030504040204" pitchFamily="34" charset="-120"/>
                <a:ea typeface="微軟正黑體" panose="020B0604030504040204" pitchFamily="34" charset="-120"/>
              </a:rPr>
              <a:t>~</a:t>
            </a:r>
            <a:r>
              <a:rPr lang="zh-TW" altLang="en-US" sz="4400" b="1" dirty="0">
                <a:solidFill>
                  <a:srgbClr val="ED7D31">
                    <a:lumMod val="75000"/>
                  </a:srgbClr>
                </a:solidFill>
                <a:latin typeface="微軟正黑體" panose="020B0604030504040204" pitchFamily="34" charset="-120"/>
                <a:ea typeface="微軟正黑體" panose="020B0604030504040204" pitchFamily="34" charset="-120"/>
              </a:rPr>
              <a:t>認識索書號</a:t>
            </a:r>
            <a:endParaRPr lang="en-US" altLang="zh-TW" sz="4400" b="1" dirty="0">
              <a:solidFill>
                <a:srgbClr val="ED7D31">
                  <a:lumMod val="75000"/>
                </a:srgbClr>
              </a:solidFill>
              <a:latin typeface="微軟正黑體" panose="020B0604030504040204" pitchFamily="34" charset="-120"/>
              <a:ea typeface="微軟正黑體" panose="020B0604030504040204" pitchFamily="34" charset="-120"/>
            </a:endParaRPr>
          </a:p>
          <a:p>
            <a:pPr algn="ctr" defTabSz="914377"/>
            <a:r>
              <a:rPr lang="zh-TW" altLang="en-US" sz="3600" b="1" dirty="0">
                <a:solidFill>
                  <a:prstClr val="white"/>
                </a:solidFill>
                <a:latin typeface="微軟正黑體" panose="020B0604030504040204" pitchFamily="34" charset="-120"/>
                <a:ea typeface="微軟正黑體" panose="020B0604030504040204" pitchFamily="34" charset="-120"/>
              </a:rPr>
              <a:t>索書號</a:t>
            </a:r>
            <a:r>
              <a:rPr lang="en-US" altLang="zh-TW" sz="3600" b="1" dirty="0">
                <a:solidFill>
                  <a:prstClr val="white"/>
                </a:solidFill>
                <a:latin typeface="微軟正黑體" panose="020B0604030504040204" pitchFamily="34" charset="-120"/>
                <a:ea typeface="微軟正黑體" panose="020B0604030504040204" pitchFamily="34" charset="-120"/>
              </a:rPr>
              <a:t>=</a:t>
            </a:r>
            <a:r>
              <a:rPr lang="zh-TW" altLang="en-US" sz="3600" b="1" dirty="0">
                <a:solidFill>
                  <a:prstClr val="white"/>
                </a:solidFill>
                <a:latin typeface="微軟正黑體" panose="020B0604030504040204" pitchFamily="34" charset="-120"/>
                <a:ea typeface="微軟正黑體" panose="020B0604030504040204" pitchFamily="34" charset="-120"/>
              </a:rPr>
              <a:t>特藏號</a:t>
            </a:r>
            <a:r>
              <a:rPr lang="en-US" altLang="zh-TW" sz="3600" b="1" dirty="0">
                <a:solidFill>
                  <a:prstClr val="white"/>
                </a:solidFill>
                <a:latin typeface="微軟正黑體" panose="020B0604030504040204" pitchFamily="34" charset="-120"/>
                <a:ea typeface="微軟正黑體" panose="020B0604030504040204" pitchFamily="34" charset="-120"/>
              </a:rPr>
              <a:t>+</a:t>
            </a:r>
            <a:r>
              <a:rPr lang="zh-TW" altLang="en-US" sz="3600" b="1" dirty="0">
                <a:solidFill>
                  <a:prstClr val="white"/>
                </a:solidFill>
                <a:latin typeface="微軟正黑體" panose="020B0604030504040204" pitchFamily="34" charset="-120"/>
                <a:ea typeface="微軟正黑體" panose="020B0604030504040204" pitchFamily="34" charset="-120"/>
              </a:rPr>
              <a:t>分類號</a:t>
            </a:r>
            <a:r>
              <a:rPr lang="en-US" altLang="zh-TW" sz="3600" b="1" dirty="0">
                <a:solidFill>
                  <a:prstClr val="white"/>
                </a:solidFill>
                <a:latin typeface="微軟正黑體" panose="020B0604030504040204" pitchFamily="34" charset="-120"/>
                <a:ea typeface="微軟正黑體" panose="020B0604030504040204" pitchFamily="34" charset="-120"/>
              </a:rPr>
              <a:t>+</a:t>
            </a:r>
            <a:r>
              <a:rPr lang="zh-TW" altLang="en-US" sz="3600" b="1" dirty="0">
                <a:solidFill>
                  <a:prstClr val="white"/>
                </a:solidFill>
                <a:latin typeface="微軟正黑體" panose="020B0604030504040204" pitchFamily="34" charset="-120"/>
                <a:ea typeface="微軟正黑體" panose="020B0604030504040204" pitchFamily="34" charset="-120"/>
              </a:rPr>
              <a:t>作者號</a:t>
            </a:r>
            <a:r>
              <a:rPr lang="en-US" altLang="zh-TW" sz="3600" b="1" dirty="0">
                <a:solidFill>
                  <a:prstClr val="white"/>
                </a:solidFill>
                <a:latin typeface="微軟正黑體" panose="020B0604030504040204" pitchFamily="34" charset="-120"/>
                <a:ea typeface="微軟正黑體" panose="020B0604030504040204" pitchFamily="34" charset="-120"/>
              </a:rPr>
              <a:t>+</a:t>
            </a:r>
            <a:r>
              <a:rPr lang="zh-TW" altLang="en-US" sz="3600" b="1" dirty="0">
                <a:solidFill>
                  <a:prstClr val="white"/>
                </a:solidFill>
                <a:latin typeface="微軟正黑體" panose="020B0604030504040204" pitchFamily="34" charset="-120"/>
                <a:ea typeface="微軟正黑體" panose="020B0604030504040204" pitchFamily="34" charset="-120"/>
              </a:rPr>
              <a:t>年代或部冊次號</a:t>
            </a:r>
            <a:endParaRPr lang="en-US" altLang="zh-TW" sz="3600" b="1" dirty="0">
              <a:solidFill>
                <a:prstClr val="white"/>
              </a:solidFill>
              <a:latin typeface="微軟正黑體" panose="020B0604030504040204" pitchFamily="34" charset="-120"/>
              <a:ea typeface="微軟正黑體" panose="020B0604030504040204" pitchFamily="34" charset="-120"/>
            </a:endParaRPr>
          </a:p>
          <a:p>
            <a:pPr algn="ctr" defTabSz="914377"/>
            <a:r>
              <a:rPr lang="zh-TW" altLang="en-US" sz="3600" b="1" dirty="0">
                <a:solidFill>
                  <a:prstClr val="white"/>
                </a:solidFill>
                <a:latin typeface="微軟正黑體" panose="020B0604030504040204" pitchFamily="34" charset="-120"/>
                <a:ea typeface="微軟正黑體" panose="020B0604030504040204" pitchFamily="34" charset="-120"/>
              </a:rPr>
              <a:t>       </a:t>
            </a:r>
            <a:r>
              <a:rPr lang="en-US" altLang="zh-TW" sz="3600" b="1" dirty="0">
                <a:solidFill>
                  <a:prstClr val="white"/>
                </a:solidFill>
                <a:latin typeface="微軟正黑體" panose="020B0604030504040204" pitchFamily="34" charset="-120"/>
                <a:ea typeface="微軟正黑體" panose="020B0604030504040204" pitchFamily="34" charset="-120"/>
              </a:rPr>
              <a:t>C</a:t>
            </a:r>
            <a:r>
              <a:rPr lang="zh-TW" altLang="en-US" sz="3600" b="1" dirty="0">
                <a:solidFill>
                  <a:prstClr val="white"/>
                </a:solidFill>
                <a:latin typeface="微軟正黑體" panose="020B0604030504040204" pitchFamily="34" charset="-120"/>
                <a:ea typeface="微軟正黑體" panose="020B0604030504040204" pitchFamily="34" charset="-120"/>
              </a:rPr>
              <a:t>     </a:t>
            </a:r>
            <a:r>
              <a:rPr lang="zh-TW" altLang="en-US" sz="3600" b="1" dirty="0">
                <a:solidFill>
                  <a:prstClr val="black"/>
                </a:solidFill>
                <a:latin typeface="微軟正黑體" panose="020B0604030504040204" pitchFamily="34" charset="-120"/>
                <a:ea typeface="微軟正黑體" panose="020B0604030504040204" pitchFamily="34" charset="-120"/>
              </a:rPr>
              <a:t>   </a:t>
            </a:r>
            <a:r>
              <a:rPr lang="zh-TW" altLang="en-US" sz="3600" b="1" dirty="0">
                <a:solidFill>
                  <a:prstClr val="white"/>
                </a:solidFill>
                <a:latin typeface="微軟正黑體" panose="020B0604030504040204" pitchFamily="34" charset="-120"/>
                <a:ea typeface="微軟正黑體" panose="020B0604030504040204" pitchFamily="34" charset="-120"/>
              </a:rPr>
              <a:t> </a:t>
            </a:r>
            <a:r>
              <a:rPr lang="en-US" altLang="zh-TW" sz="3600" b="1" dirty="0">
                <a:solidFill>
                  <a:prstClr val="white"/>
                </a:solidFill>
                <a:latin typeface="微軟正黑體" panose="020B0604030504040204" pitchFamily="34" charset="-120"/>
                <a:ea typeface="微軟正黑體" panose="020B0604030504040204" pitchFamily="34" charset="-120"/>
              </a:rPr>
              <a:t>082.1</a:t>
            </a:r>
            <a:r>
              <a:rPr lang="zh-TW" altLang="en-US" sz="3600" b="1" dirty="0">
                <a:solidFill>
                  <a:prstClr val="white"/>
                </a:solidFill>
                <a:latin typeface="微軟正黑體" panose="020B0604030504040204" pitchFamily="34" charset="-120"/>
                <a:ea typeface="微軟正黑體" panose="020B0604030504040204" pitchFamily="34" charset="-120"/>
              </a:rPr>
              <a:t>       </a:t>
            </a:r>
            <a:r>
              <a:rPr lang="en-US" altLang="zh-TW" sz="3600" b="1" dirty="0">
                <a:solidFill>
                  <a:prstClr val="white"/>
                </a:solidFill>
                <a:latin typeface="微軟正黑體" panose="020B0604030504040204" pitchFamily="34" charset="-120"/>
                <a:ea typeface="微軟正黑體" panose="020B0604030504040204" pitchFamily="34" charset="-120"/>
              </a:rPr>
              <a:t>4720</a:t>
            </a:r>
            <a:r>
              <a:rPr lang="zh-TW" altLang="en-US" sz="3600" b="1" dirty="0">
                <a:solidFill>
                  <a:prstClr val="white"/>
                </a:solidFill>
                <a:latin typeface="微軟正黑體" panose="020B0604030504040204" pitchFamily="34" charset="-120"/>
                <a:ea typeface="微軟正黑體" panose="020B0604030504040204" pitchFamily="34" charset="-120"/>
              </a:rPr>
              <a:t>        </a:t>
            </a:r>
            <a:r>
              <a:rPr lang="en-US" altLang="zh-TW" sz="3600" b="1" dirty="0">
                <a:solidFill>
                  <a:prstClr val="white"/>
                </a:solidFill>
                <a:latin typeface="微軟正黑體" panose="020B0604030504040204" pitchFamily="34" charset="-120"/>
                <a:ea typeface="微軟正黑體" panose="020B0604030504040204" pitchFamily="34" charset="-120"/>
              </a:rPr>
              <a:t>V.190</a:t>
            </a:r>
            <a:r>
              <a:rPr lang="zh-TW" altLang="en-US" sz="3600" b="1" dirty="0">
                <a:solidFill>
                  <a:prstClr val="white"/>
                </a:solidFill>
                <a:latin typeface="微軟正黑體" panose="020B0604030504040204" pitchFamily="34" charset="-120"/>
                <a:ea typeface="微軟正黑體" panose="020B0604030504040204" pitchFamily="34" charset="-120"/>
              </a:rPr>
              <a:t>     </a:t>
            </a:r>
          </a:p>
        </p:txBody>
      </p:sp>
      <p:sp>
        <p:nvSpPr>
          <p:cNvPr id="13" name="矩形 12">
            <a:extLst>
              <a:ext uri="{FF2B5EF4-FFF2-40B4-BE49-F238E27FC236}">
                <a16:creationId xmlns:a16="http://schemas.microsoft.com/office/drawing/2014/main" id="{11D4C7BA-BDEC-4BC1-9A38-ED827B7F86CC}"/>
              </a:ext>
            </a:extLst>
          </p:cNvPr>
          <p:cNvSpPr/>
          <p:nvPr/>
        </p:nvSpPr>
        <p:spPr>
          <a:xfrm>
            <a:off x="2524126" y="2543176"/>
            <a:ext cx="4543425" cy="732203"/>
          </a:xfrm>
          <a:prstGeom prst="rect">
            <a:avLst/>
          </a:prstGeom>
          <a:solidFill>
            <a:schemeClr val="accent4">
              <a:alpha val="4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377"/>
            <a:endParaRPr lang="zh-TW" altLang="en-US">
              <a:solidFill>
                <a:prstClr val="white"/>
              </a:solidFill>
              <a:latin typeface="Calibri" panose="020F0502020204030204"/>
              <a:ea typeface="新細明體" panose="02020500000000000000" pitchFamily="18" charset="-120"/>
            </a:endParaRPr>
          </a:p>
        </p:txBody>
      </p:sp>
      <p:sp>
        <p:nvSpPr>
          <p:cNvPr id="14" name="矩形 13">
            <a:extLst>
              <a:ext uri="{FF2B5EF4-FFF2-40B4-BE49-F238E27FC236}">
                <a16:creationId xmlns:a16="http://schemas.microsoft.com/office/drawing/2014/main" id="{83BEABD7-F418-4B8A-949F-4DB2E5C3FE64}"/>
              </a:ext>
            </a:extLst>
          </p:cNvPr>
          <p:cNvSpPr/>
          <p:nvPr/>
        </p:nvSpPr>
        <p:spPr>
          <a:xfrm>
            <a:off x="2477882" y="3755928"/>
            <a:ext cx="4829175" cy="777841"/>
          </a:xfrm>
          <a:prstGeom prst="rect">
            <a:avLst/>
          </a:prstGeom>
          <a:solidFill>
            <a:schemeClr val="accent4">
              <a:alpha val="4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377"/>
            <a:endParaRPr lang="zh-TW" altLang="en-US">
              <a:solidFill>
                <a:prstClr val="white"/>
              </a:solidFill>
              <a:latin typeface="Calibri" panose="020F0502020204030204"/>
              <a:ea typeface="新細明體" panose="02020500000000000000" pitchFamily="18" charset="-120"/>
            </a:endParaRPr>
          </a:p>
        </p:txBody>
      </p:sp>
      <p:sp>
        <p:nvSpPr>
          <p:cNvPr id="15" name="矩形 14">
            <a:extLst>
              <a:ext uri="{FF2B5EF4-FFF2-40B4-BE49-F238E27FC236}">
                <a16:creationId xmlns:a16="http://schemas.microsoft.com/office/drawing/2014/main" id="{EB06FAE2-7003-4E5C-892E-783E99D15672}"/>
              </a:ext>
            </a:extLst>
          </p:cNvPr>
          <p:cNvSpPr/>
          <p:nvPr/>
        </p:nvSpPr>
        <p:spPr>
          <a:xfrm>
            <a:off x="3019425" y="5067299"/>
            <a:ext cx="4181475" cy="464861"/>
          </a:xfrm>
          <a:prstGeom prst="rect">
            <a:avLst/>
          </a:prstGeom>
          <a:solidFill>
            <a:schemeClr val="accent4">
              <a:alpha val="4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377"/>
            <a:endParaRPr lang="zh-TW" altLang="en-US">
              <a:solidFill>
                <a:prstClr val="white"/>
              </a:solidFill>
              <a:latin typeface="Calibri" panose="020F0502020204030204"/>
              <a:ea typeface="新細明體" panose="02020500000000000000" pitchFamily="18" charset="-120"/>
            </a:endParaRPr>
          </a:p>
        </p:txBody>
      </p:sp>
      <p:sp>
        <p:nvSpPr>
          <p:cNvPr id="16" name="矩形 15">
            <a:extLst>
              <a:ext uri="{FF2B5EF4-FFF2-40B4-BE49-F238E27FC236}">
                <a16:creationId xmlns:a16="http://schemas.microsoft.com/office/drawing/2014/main" id="{807DB9F6-33DE-47A8-9E87-E622F7733DF9}"/>
              </a:ext>
            </a:extLst>
          </p:cNvPr>
          <p:cNvSpPr/>
          <p:nvPr/>
        </p:nvSpPr>
        <p:spPr>
          <a:xfrm>
            <a:off x="2944453" y="6058072"/>
            <a:ext cx="4608873" cy="457240"/>
          </a:xfrm>
          <a:prstGeom prst="rect">
            <a:avLst/>
          </a:prstGeom>
          <a:solidFill>
            <a:schemeClr val="accent4">
              <a:alpha val="4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377"/>
            <a:endParaRPr lang="zh-TW" altLang="en-US">
              <a:solidFill>
                <a:prstClr val="white"/>
              </a:solidFill>
              <a:latin typeface="Calibri" panose="020F0502020204030204"/>
              <a:ea typeface="新細明體" panose="02020500000000000000" pitchFamily="18" charset="-120"/>
            </a:endParaRPr>
          </a:p>
        </p:txBody>
      </p:sp>
      <p:sp>
        <p:nvSpPr>
          <p:cNvPr id="17" name="文字方塊 16">
            <a:extLst>
              <a:ext uri="{FF2B5EF4-FFF2-40B4-BE49-F238E27FC236}">
                <a16:creationId xmlns:a16="http://schemas.microsoft.com/office/drawing/2014/main" id="{54742B2D-7569-43F6-B2F9-83ABBD51EA8C}"/>
              </a:ext>
            </a:extLst>
          </p:cNvPr>
          <p:cNvSpPr txBox="1"/>
          <p:nvPr/>
        </p:nvSpPr>
        <p:spPr>
          <a:xfrm>
            <a:off x="334017" y="4839662"/>
            <a:ext cx="536943" cy="1384995"/>
          </a:xfrm>
          <a:prstGeom prst="rect">
            <a:avLst/>
          </a:prstGeom>
          <a:noFill/>
          <a:ln>
            <a:noFill/>
          </a:ln>
        </p:spPr>
        <p:txBody>
          <a:bodyPr wrap="square" rtlCol="0">
            <a:spAutoFit/>
          </a:bodyPr>
          <a:lstStyle/>
          <a:p>
            <a:pPr algn="ctr" defTabSz="914377"/>
            <a:r>
              <a:rPr lang="zh-TW" altLang="en-US" sz="2800" b="1" dirty="0">
                <a:solidFill>
                  <a:srgbClr val="4472C4"/>
                </a:solidFill>
                <a:latin typeface="微軟正黑體" panose="020B0604030504040204" pitchFamily="34" charset="-120"/>
                <a:ea typeface="微軟正黑體" panose="020B0604030504040204" pitchFamily="34" charset="-120"/>
              </a:rPr>
              <a:t>可外借</a:t>
            </a:r>
          </a:p>
        </p:txBody>
      </p:sp>
      <p:sp>
        <p:nvSpPr>
          <p:cNvPr id="19" name="右中括弧 18">
            <a:extLst>
              <a:ext uri="{FF2B5EF4-FFF2-40B4-BE49-F238E27FC236}">
                <a16:creationId xmlns:a16="http://schemas.microsoft.com/office/drawing/2014/main" id="{D7B1168B-6132-4884-9E68-578B9B916EC1}"/>
              </a:ext>
            </a:extLst>
          </p:cNvPr>
          <p:cNvSpPr/>
          <p:nvPr/>
        </p:nvSpPr>
        <p:spPr>
          <a:xfrm flipH="1">
            <a:off x="945932" y="5112333"/>
            <a:ext cx="278985" cy="900704"/>
          </a:xfrm>
          <a:prstGeom prst="rightBracket">
            <a:avLst/>
          </a:prstGeom>
          <a:ln w="47625"/>
        </p:spPr>
        <p:style>
          <a:lnRef idx="1">
            <a:schemeClr val="accent1"/>
          </a:lnRef>
          <a:fillRef idx="0">
            <a:schemeClr val="accent1"/>
          </a:fillRef>
          <a:effectRef idx="0">
            <a:schemeClr val="accent1"/>
          </a:effectRef>
          <a:fontRef idx="minor">
            <a:schemeClr val="tx1"/>
          </a:fontRef>
        </p:style>
        <p:txBody>
          <a:bodyPr rtlCol="0" anchor="ctr"/>
          <a:lstStyle/>
          <a:p>
            <a:pPr algn="ctr" defTabSz="914377"/>
            <a:endParaRPr lang="zh-TW" altLang="en-US">
              <a:solidFill>
                <a:prstClr val="black"/>
              </a:solidFill>
              <a:latin typeface="Calibri" panose="020F0502020204030204"/>
              <a:ea typeface="新細明體" panose="02020500000000000000" pitchFamily="18" charset="-120"/>
            </a:endParaRPr>
          </a:p>
        </p:txBody>
      </p:sp>
      <p:sp>
        <p:nvSpPr>
          <p:cNvPr id="20" name="矩形 19">
            <a:extLst>
              <a:ext uri="{FF2B5EF4-FFF2-40B4-BE49-F238E27FC236}">
                <a16:creationId xmlns:a16="http://schemas.microsoft.com/office/drawing/2014/main" id="{CF1B3CD5-EFAF-4261-A59E-6E8E5AD3E4D4}"/>
              </a:ext>
            </a:extLst>
          </p:cNvPr>
          <p:cNvSpPr/>
          <p:nvPr/>
        </p:nvSpPr>
        <p:spPr>
          <a:xfrm>
            <a:off x="1330370" y="2543176"/>
            <a:ext cx="1193756" cy="732203"/>
          </a:xfrm>
          <a:prstGeom prst="rect">
            <a:avLst/>
          </a:prstGeom>
          <a:solidFill>
            <a:schemeClr val="accent6">
              <a:alpha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914377"/>
            <a:endParaRPr lang="zh-TW" altLang="en-US">
              <a:solidFill>
                <a:prstClr val="white"/>
              </a:solidFill>
              <a:latin typeface="Calibri" panose="020F0502020204030204"/>
              <a:ea typeface="新細明體" panose="02020500000000000000" pitchFamily="18" charset="-120"/>
            </a:endParaRPr>
          </a:p>
        </p:txBody>
      </p:sp>
      <p:sp>
        <p:nvSpPr>
          <p:cNvPr id="21" name="矩形 20">
            <a:extLst>
              <a:ext uri="{FF2B5EF4-FFF2-40B4-BE49-F238E27FC236}">
                <a16:creationId xmlns:a16="http://schemas.microsoft.com/office/drawing/2014/main" id="{4E187EBC-997C-4B4C-AEF0-8F6E15F39E90}"/>
              </a:ext>
            </a:extLst>
          </p:cNvPr>
          <p:cNvSpPr/>
          <p:nvPr/>
        </p:nvSpPr>
        <p:spPr>
          <a:xfrm>
            <a:off x="1330369" y="3791789"/>
            <a:ext cx="1127080" cy="732203"/>
          </a:xfrm>
          <a:prstGeom prst="rect">
            <a:avLst/>
          </a:prstGeom>
          <a:solidFill>
            <a:schemeClr val="accent6">
              <a:alpha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914377"/>
            <a:endParaRPr lang="zh-TW" altLang="en-US">
              <a:solidFill>
                <a:prstClr val="white"/>
              </a:solidFill>
              <a:latin typeface="Calibri" panose="020F0502020204030204"/>
              <a:ea typeface="新細明體" panose="02020500000000000000" pitchFamily="18" charset="-120"/>
            </a:endParaRPr>
          </a:p>
        </p:txBody>
      </p:sp>
      <p:sp>
        <p:nvSpPr>
          <p:cNvPr id="22" name="矩形 21">
            <a:extLst>
              <a:ext uri="{FF2B5EF4-FFF2-40B4-BE49-F238E27FC236}">
                <a16:creationId xmlns:a16="http://schemas.microsoft.com/office/drawing/2014/main" id="{549201F4-05F5-4F3A-A9C1-2AB2949D59EF}"/>
              </a:ext>
            </a:extLst>
          </p:cNvPr>
          <p:cNvSpPr/>
          <p:nvPr/>
        </p:nvSpPr>
        <p:spPr>
          <a:xfrm>
            <a:off x="1329211" y="5064411"/>
            <a:ext cx="1691372" cy="498275"/>
          </a:xfrm>
          <a:prstGeom prst="rect">
            <a:avLst/>
          </a:prstGeom>
          <a:solidFill>
            <a:schemeClr val="accent6">
              <a:alpha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914377"/>
            <a:endParaRPr lang="zh-TW" altLang="en-US">
              <a:solidFill>
                <a:prstClr val="white"/>
              </a:solidFill>
              <a:latin typeface="Calibri" panose="020F0502020204030204"/>
              <a:ea typeface="新細明體" panose="02020500000000000000" pitchFamily="18" charset="-120"/>
            </a:endParaRPr>
          </a:p>
        </p:txBody>
      </p:sp>
      <p:sp>
        <p:nvSpPr>
          <p:cNvPr id="23" name="矩形 22">
            <a:extLst>
              <a:ext uri="{FF2B5EF4-FFF2-40B4-BE49-F238E27FC236}">
                <a16:creationId xmlns:a16="http://schemas.microsoft.com/office/drawing/2014/main" id="{264F9917-CD0C-4429-9A87-5BD35E738B08}"/>
              </a:ext>
            </a:extLst>
          </p:cNvPr>
          <p:cNvSpPr/>
          <p:nvPr/>
        </p:nvSpPr>
        <p:spPr>
          <a:xfrm>
            <a:off x="1315128" y="6013037"/>
            <a:ext cx="1629325" cy="524232"/>
          </a:xfrm>
          <a:prstGeom prst="rect">
            <a:avLst/>
          </a:prstGeom>
          <a:solidFill>
            <a:schemeClr val="accent6">
              <a:alpha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914377"/>
            <a:endParaRPr lang="zh-TW" altLang="en-US">
              <a:solidFill>
                <a:prstClr val="white"/>
              </a:solidFill>
              <a:latin typeface="Calibri" panose="020F0502020204030204"/>
              <a:ea typeface="新細明體" panose="02020500000000000000" pitchFamily="18" charset="-120"/>
            </a:endParaRPr>
          </a:p>
        </p:txBody>
      </p:sp>
    </p:spTree>
    <p:extLst>
      <p:ext uri="{BB962C8B-B14F-4D97-AF65-F5344CB8AC3E}">
        <p14:creationId xmlns:p14="http://schemas.microsoft.com/office/powerpoint/2010/main" val="206273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barn(inVertical)">
                                      <p:cBhvr>
                                        <p:cTn id="7" dur="500"/>
                                        <p:tgtEl>
                                          <p:spTgt spid="12">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2">
                                            <p:txEl>
                                              <p:pRg st="2" end="2"/>
                                            </p:txEl>
                                          </p:spTgt>
                                        </p:tgtEl>
                                        <p:attrNameLst>
                                          <p:attrName>style.visibility</p:attrName>
                                        </p:attrNameLst>
                                      </p:cBhvr>
                                      <p:to>
                                        <p:strVal val="visible"/>
                                      </p:to>
                                    </p:set>
                                    <p:animEffect transition="in" filter="barn(inVertical)">
                                      <p:cBhvr>
                                        <p:cTn id="10" dur="500"/>
                                        <p:tgtEl>
                                          <p:spTgt spid="1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inVertical)">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arn(inVertical)">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inVertical)">
                                      <p:cBhvr>
                                        <p:cTn id="42" dur="500"/>
                                        <p:tgtEl>
                                          <p:spTgt spid="17"/>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arn(inVertical)">
                                      <p:cBhvr>
                                        <p:cTn id="45" dur="500"/>
                                        <p:tgtEl>
                                          <p:spTgt spid="22"/>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barn(inVertical)">
                                      <p:cBhvr>
                                        <p:cTn id="4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p:bldP spid="19" grpId="0" animBg="1"/>
      <p:bldP spid="20" grpId="0" animBg="1"/>
      <p:bldP spid="21"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27" y="406686"/>
            <a:ext cx="7411453" cy="1339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nancy\Desktop\0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326699"/>
            <a:ext cx="7683115" cy="4321752"/>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028" name="Picture 4" descr="C:\Users\nancy\Desktop\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39075" y="2295527"/>
            <a:ext cx="4352925" cy="4352925"/>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7839075" y="305098"/>
            <a:ext cx="4127885" cy="1323632"/>
          </a:xfrm>
          <a:prstGeom prst="rect">
            <a:avLst/>
          </a:prstGeom>
          <a:solidFill>
            <a:srgbClr val="FFC000"/>
          </a:solidFill>
        </p:spPr>
        <p:txBody>
          <a:bodyPr wrap="square">
            <a:spAutoFit/>
          </a:bodyPr>
          <a:lstStyle/>
          <a:p>
            <a:r>
              <a:rPr lang="zh-TW" altLang="en-US" sz="2667" dirty="0">
                <a:latin typeface="Adobe 繁黑體 Std B" pitchFamily="34" charset="-120"/>
                <a:ea typeface="Adobe 繁黑體 Std B"/>
              </a:rPr>
              <a:t>書庫的指引標示</a:t>
            </a:r>
            <a:r>
              <a:rPr lang="zh-TW" altLang="en-US" sz="2667" dirty="0">
                <a:latin typeface="華康黑體 Std W5"/>
                <a:ea typeface="華康黑體 Std W5"/>
              </a:rPr>
              <a:t>：</a:t>
            </a:r>
            <a:endParaRPr lang="zh-TW" altLang="en-US" sz="2667" dirty="0">
              <a:latin typeface="Adobe 繁黑體 Std B" pitchFamily="34" charset="-120"/>
              <a:ea typeface="Adobe 繁黑體 Std B"/>
            </a:endParaRPr>
          </a:p>
          <a:p>
            <a:r>
              <a:rPr lang="zh-TW" altLang="en-US" sz="2667" dirty="0">
                <a:latin typeface="Adobe 繁黑體 Std B" pitchFamily="34" charset="-120"/>
                <a:ea typeface="Adobe 繁黑體 Std B"/>
              </a:rPr>
              <a:t>架序表</a:t>
            </a:r>
            <a:r>
              <a:rPr lang="en-US" altLang="zh-TW" sz="2667" dirty="0">
                <a:latin typeface="Adobe 繁黑體 Std B" pitchFamily="34" charset="-120"/>
                <a:ea typeface="Adobe 繁黑體 Std B"/>
              </a:rPr>
              <a:t>(</a:t>
            </a:r>
            <a:r>
              <a:rPr lang="zh-TW" altLang="en-US" sz="2667" dirty="0">
                <a:latin typeface="Adobe 繁黑體 Std B" pitchFamily="34" charset="-120"/>
                <a:ea typeface="Adobe 繁黑體 Std B"/>
              </a:rPr>
              <a:t>樓層入口處</a:t>
            </a:r>
            <a:r>
              <a:rPr lang="en-US" altLang="zh-TW" sz="2667" dirty="0">
                <a:latin typeface="Adobe 繁黑體 Std B" pitchFamily="34" charset="-120"/>
                <a:ea typeface="Adobe 繁黑體 Std B"/>
              </a:rPr>
              <a:t>)</a:t>
            </a:r>
          </a:p>
          <a:p>
            <a:r>
              <a:rPr lang="zh-TW" altLang="en-US" sz="2667" dirty="0">
                <a:latin typeface="Adobe 繁黑體 Std B" pitchFamily="34" charset="-120"/>
                <a:ea typeface="Adobe 繁黑體 Std B"/>
              </a:rPr>
              <a:t>類號</a:t>
            </a:r>
            <a:r>
              <a:rPr lang="en-US" altLang="zh-TW" sz="2667" dirty="0">
                <a:latin typeface="Adobe 繁黑體 Std B" pitchFamily="34" charset="-120"/>
                <a:ea typeface="Adobe 繁黑體 Std B"/>
              </a:rPr>
              <a:t>+</a:t>
            </a:r>
            <a:r>
              <a:rPr lang="zh-TW" altLang="en-US" sz="2667" dirty="0">
                <a:latin typeface="Adobe 繁黑體 Std B" pitchFamily="34" charset="-120"/>
                <a:ea typeface="Adobe 繁黑體 Std B"/>
              </a:rPr>
              <a:t>架序號 </a:t>
            </a:r>
            <a:r>
              <a:rPr lang="en-US" altLang="zh-TW" sz="2667" dirty="0">
                <a:latin typeface="Adobe 繁黑體 Std B" pitchFamily="34" charset="-120"/>
                <a:ea typeface="Adobe 繁黑體 Std B"/>
              </a:rPr>
              <a:t>(</a:t>
            </a:r>
            <a:r>
              <a:rPr lang="zh-TW" altLang="en-US" sz="2667" dirty="0">
                <a:latin typeface="Adobe 繁黑體 Std B" pitchFamily="34" charset="-120"/>
                <a:ea typeface="Adobe 繁黑體 Std B"/>
              </a:rPr>
              <a:t>書架旁</a:t>
            </a:r>
            <a:r>
              <a:rPr lang="en-US" altLang="zh-TW" sz="2667" dirty="0">
                <a:latin typeface="Adobe 繁黑體 Std B" pitchFamily="34" charset="-120"/>
                <a:ea typeface="Adobe 繁黑體 Std B"/>
              </a:rPr>
              <a:t>)</a:t>
            </a:r>
            <a:endParaRPr lang="zh-TW" altLang="en-US" sz="2667" dirty="0">
              <a:latin typeface="Adobe 繁黑體 Std B" pitchFamily="34" charset="-120"/>
              <a:ea typeface="Adobe 繁黑體 Std B"/>
            </a:endParaRPr>
          </a:p>
        </p:txBody>
      </p:sp>
      <p:sp>
        <p:nvSpPr>
          <p:cNvPr id="4" name="矩形 3"/>
          <p:cNvSpPr/>
          <p:nvPr/>
        </p:nvSpPr>
        <p:spPr>
          <a:xfrm>
            <a:off x="0" y="1926193"/>
            <a:ext cx="7683115" cy="502766"/>
          </a:xfrm>
          <a:prstGeom prst="rect">
            <a:avLst/>
          </a:prstGeom>
          <a:solidFill>
            <a:srgbClr val="FFC000"/>
          </a:solidFill>
        </p:spPr>
        <p:txBody>
          <a:bodyPr wrap="square">
            <a:spAutoFit/>
          </a:bodyPr>
          <a:lstStyle/>
          <a:p>
            <a:r>
              <a:rPr lang="zh-TW" altLang="en-US" sz="2667" dirty="0">
                <a:latin typeface="Adobe 繁黑體 Std B" pitchFamily="34" charset="-120"/>
                <a:ea typeface="Adobe 繁黑體 Std B"/>
              </a:rPr>
              <a:t>架序表</a:t>
            </a:r>
            <a:r>
              <a:rPr lang="en-US" altLang="zh-TW" sz="2667" dirty="0">
                <a:latin typeface="Adobe 繁黑體 Std B" pitchFamily="34" charset="-120"/>
                <a:ea typeface="Adobe 繁黑體 Std B"/>
              </a:rPr>
              <a:t>(</a:t>
            </a:r>
            <a:r>
              <a:rPr lang="zh-TW" altLang="en-US" sz="2667" dirty="0">
                <a:latin typeface="Adobe 繁黑體 Std B" pitchFamily="34" charset="-120"/>
                <a:ea typeface="Adobe 繁黑體 Std B"/>
              </a:rPr>
              <a:t>樓層入口處</a:t>
            </a:r>
            <a:r>
              <a:rPr lang="en-US" altLang="zh-TW" sz="2400" dirty="0"/>
              <a:t>)</a:t>
            </a:r>
          </a:p>
        </p:txBody>
      </p:sp>
      <p:sp>
        <p:nvSpPr>
          <p:cNvPr id="5" name="矩形 4"/>
          <p:cNvSpPr/>
          <p:nvPr/>
        </p:nvSpPr>
        <p:spPr>
          <a:xfrm>
            <a:off x="7839075" y="1918811"/>
            <a:ext cx="4352925" cy="502766"/>
          </a:xfrm>
          <a:prstGeom prst="rect">
            <a:avLst/>
          </a:prstGeom>
          <a:solidFill>
            <a:srgbClr val="FFC000"/>
          </a:solidFill>
        </p:spPr>
        <p:txBody>
          <a:bodyPr wrap="square">
            <a:spAutoFit/>
          </a:bodyPr>
          <a:lstStyle/>
          <a:p>
            <a:r>
              <a:rPr lang="zh-TW" altLang="en-US" sz="2667" dirty="0">
                <a:latin typeface="Adobe 繁黑體 Std B" pitchFamily="34" charset="-120"/>
                <a:ea typeface="Adobe 繁黑體 Std B"/>
              </a:rPr>
              <a:t>類號</a:t>
            </a:r>
            <a:r>
              <a:rPr lang="en-US" altLang="zh-TW" sz="2667" dirty="0">
                <a:latin typeface="Adobe 繁黑體 Std B" pitchFamily="34" charset="-120"/>
                <a:ea typeface="Adobe 繁黑體 Std B"/>
              </a:rPr>
              <a:t>+</a:t>
            </a:r>
            <a:r>
              <a:rPr lang="zh-TW" altLang="en-US" sz="2667" dirty="0">
                <a:latin typeface="Adobe 繁黑體 Std B" pitchFamily="34" charset="-120"/>
                <a:ea typeface="Adobe 繁黑體 Std B"/>
              </a:rPr>
              <a:t>架序號 </a:t>
            </a:r>
            <a:r>
              <a:rPr lang="en-US" altLang="zh-TW" sz="2667" dirty="0">
                <a:latin typeface="Adobe 繁黑體 Std B" pitchFamily="34" charset="-120"/>
                <a:ea typeface="Adobe 繁黑體 Std B"/>
              </a:rPr>
              <a:t>(</a:t>
            </a:r>
            <a:r>
              <a:rPr lang="zh-TW" altLang="en-US" sz="2667" dirty="0">
                <a:latin typeface="Adobe 繁黑體 Std B" pitchFamily="34" charset="-120"/>
                <a:ea typeface="Adobe 繁黑體 Std B"/>
              </a:rPr>
              <a:t>書架旁</a:t>
            </a:r>
            <a:r>
              <a:rPr lang="en-US" altLang="zh-TW" sz="2667" dirty="0">
                <a:latin typeface="Adobe 繁黑體 Std B" pitchFamily="34" charset="-120"/>
                <a:ea typeface="Adobe 繁黑體 Std B"/>
              </a:rPr>
              <a:t>)</a:t>
            </a:r>
          </a:p>
        </p:txBody>
      </p:sp>
      <p:sp>
        <p:nvSpPr>
          <p:cNvPr id="7" name="矩形 6"/>
          <p:cNvSpPr/>
          <p:nvPr/>
        </p:nvSpPr>
        <p:spPr>
          <a:xfrm>
            <a:off x="4330705" y="3390902"/>
            <a:ext cx="444500" cy="15621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cxnSp>
        <p:nvCxnSpPr>
          <p:cNvPr id="21" name="直線單箭頭接點 20"/>
          <p:cNvCxnSpPr>
            <a:stCxn id="7" idx="3"/>
          </p:cNvCxnSpPr>
          <p:nvPr/>
        </p:nvCxnSpPr>
        <p:spPr>
          <a:xfrm>
            <a:off x="4775205" y="4171949"/>
            <a:ext cx="36449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橢圓 23"/>
          <p:cNvSpPr/>
          <p:nvPr/>
        </p:nvSpPr>
        <p:spPr>
          <a:xfrm>
            <a:off x="10515600" y="2771776"/>
            <a:ext cx="939800" cy="14954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93" y="483111"/>
            <a:ext cx="7372120" cy="1262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橢圓 24"/>
          <p:cNvSpPr/>
          <p:nvPr/>
        </p:nvSpPr>
        <p:spPr>
          <a:xfrm>
            <a:off x="10515605" y="5324478"/>
            <a:ext cx="1079500" cy="7143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6" name="矩形 5"/>
          <p:cNvSpPr/>
          <p:nvPr/>
        </p:nvSpPr>
        <p:spPr>
          <a:xfrm>
            <a:off x="189623" y="1060175"/>
            <a:ext cx="3724275" cy="426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cxnSp>
        <p:nvCxnSpPr>
          <p:cNvPr id="12" name="直線單箭頭接點 11"/>
          <p:cNvCxnSpPr/>
          <p:nvPr/>
        </p:nvCxnSpPr>
        <p:spPr>
          <a:xfrm>
            <a:off x="2628905" y="1486375"/>
            <a:ext cx="1787332" cy="203311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文字方塊 7"/>
          <p:cNvSpPr txBox="1"/>
          <p:nvPr/>
        </p:nvSpPr>
        <p:spPr>
          <a:xfrm>
            <a:off x="44027" y="60386"/>
            <a:ext cx="5120320" cy="461665"/>
          </a:xfrm>
          <a:prstGeom prst="rect">
            <a:avLst/>
          </a:prstGeom>
          <a:noFill/>
        </p:spPr>
        <p:txBody>
          <a:bodyPr wrap="square" rtlCol="0">
            <a:spAutoFit/>
          </a:bodyPr>
          <a:lstStyle/>
          <a:p>
            <a:r>
              <a:rPr lang="zh-TW" altLang="en-US" sz="2400" dirty="0">
                <a:latin typeface="Adobe 繁黑體 Std B" pitchFamily="34" charset="-120"/>
                <a:ea typeface="Adobe 繁黑體 Std B" pitchFamily="34" charset="-120"/>
              </a:rPr>
              <a:t>如何用索書號在書庫中找書</a:t>
            </a:r>
            <a:r>
              <a:rPr lang="en-US" altLang="zh-TW" sz="2400" dirty="0">
                <a:latin typeface="Adobe 繁黑體 Std B" pitchFamily="34" charset="-120"/>
                <a:ea typeface="Adobe 繁黑體 Std B" pitchFamily="34" charset="-120"/>
              </a:rPr>
              <a:t>_</a:t>
            </a:r>
            <a:r>
              <a:rPr lang="zh-TW" altLang="en-US" sz="2400" dirty="0">
                <a:latin typeface="Adobe 繁黑體 Std B" pitchFamily="34" charset="-120"/>
                <a:ea typeface="Adobe 繁黑體 Std B" pitchFamily="34" charset="-120"/>
              </a:rPr>
              <a:t>範例</a:t>
            </a:r>
          </a:p>
        </p:txBody>
      </p:sp>
    </p:spTree>
    <p:extLst>
      <p:ext uri="{BB962C8B-B14F-4D97-AF65-F5344CB8AC3E}">
        <p14:creationId xmlns:p14="http://schemas.microsoft.com/office/powerpoint/2010/main" val="291938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ppt_x</p:attrName>
                                        </p:attrNameLst>
                                      </p:cBhvr>
                                      <p:tavLst>
                                        <p:tav tm="0">
                                          <p:val>
                                            <p:strVal val="0-#ppt_w/2"/>
                                          </p:val>
                                        </p:tav>
                                        <p:tav tm="100000">
                                          <p:val>
                                            <p:strVal val="#ppt_x"/>
                                          </p:val>
                                        </p:tav>
                                      </p:tavLst>
                                    </p:anim>
                                    <p:anim calcmode="lin" valueType="num">
                                      <p:cBhvr additive="base">
                                        <p:cTn id="8" dur="500" fill="hold"/>
                                        <p:tgtEl>
                                          <p:spTgt spid="205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par>
                                <p:cTn id="22" presetID="22" presetClass="entr" presetSubtype="4" fill="hold" nodeType="withEffect">
                                  <p:stCondLst>
                                    <p:cond delay="0"/>
                                  </p:stCondLst>
                                  <p:childTnLst>
                                    <p:set>
                                      <p:cBhvr>
                                        <p:cTn id="23" dur="1" fill="hold">
                                          <p:stCondLst>
                                            <p:cond delay="0"/>
                                          </p:stCondLst>
                                        </p:cTn>
                                        <p:tgtEl>
                                          <p:spTgt spid="1027"/>
                                        </p:tgtEl>
                                        <p:attrNameLst>
                                          <p:attrName>style.visibility</p:attrName>
                                        </p:attrNameLst>
                                      </p:cBhvr>
                                      <p:to>
                                        <p:strVal val="visible"/>
                                      </p:to>
                                    </p:set>
                                    <p:animEffect transition="in" filter="wipe(down)">
                                      <p:cBhvr>
                                        <p:cTn id="24" dur="500"/>
                                        <p:tgtEl>
                                          <p:spTgt spid="102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22" presetClass="entr" presetSubtype="4" fill="hold" nodeType="withEffect">
                                  <p:stCondLst>
                                    <p:cond delay="0"/>
                                  </p:stCondLst>
                                  <p:childTnLst>
                                    <p:set>
                                      <p:cBhvr>
                                        <p:cTn id="38" dur="1" fill="hold">
                                          <p:stCondLst>
                                            <p:cond delay="0"/>
                                          </p:stCondLst>
                                        </p:cTn>
                                        <p:tgtEl>
                                          <p:spTgt spid="1028"/>
                                        </p:tgtEl>
                                        <p:attrNameLst>
                                          <p:attrName>style.visibility</p:attrName>
                                        </p:attrNameLst>
                                      </p:cBhvr>
                                      <p:to>
                                        <p:strVal val="visible"/>
                                      </p:to>
                                    </p:set>
                                    <p:animEffect transition="in" filter="wipe(down)">
                                      <p:cBhvr>
                                        <p:cTn id="39" dur="500"/>
                                        <p:tgtEl>
                                          <p:spTgt spid="1028"/>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24" grpId="0" animBg="1"/>
      <p:bldP spid="2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93" y="353933"/>
            <a:ext cx="7372120" cy="1262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C:\Users\nancy\Desktop\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 y="1828801"/>
            <a:ext cx="7060604" cy="3862992"/>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2146305" y="1143002"/>
            <a:ext cx="1790700" cy="2857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5" name="矩形 4"/>
          <p:cNvSpPr/>
          <p:nvPr/>
        </p:nvSpPr>
        <p:spPr>
          <a:xfrm>
            <a:off x="330205" y="5048253"/>
            <a:ext cx="4914900" cy="6435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88205" y="1828803"/>
            <a:ext cx="5003799" cy="5003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9245600" y="1828803"/>
            <a:ext cx="558800" cy="502919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68397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051"/>
                                        </p:tgtEl>
                                        <p:attrNameLst>
                                          <p:attrName>style.visibility</p:attrName>
                                        </p:attrNameLst>
                                      </p:cBhvr>
                                      <p:to>
                                        <p:strVal val="visible"/>
                                      </p:to>
                                    </p:set>
                                    <p:anim calcmode="lin" valueType="num">
                                      <p:cBhvr additive="base">
                                        <p:cTn id="18" dur="500" fill="hold"/>
                                        <p:tgtEl>
                                          <p:spTgt spid="2051"/>
                                        </p:tgtEl>
                                        <p:attrNameLst>
                                          <p:attrName>ppt_x</p:attrName>
                                        </p:attrNameLst>
                                      </p:cBhvr>
                                      <p:tavLst>
                                        <p:tav tm="0">
                                          <p:val>
                                            <p:strVal val="#ppt_x"/>
                                          </p:val>
                                        </p:tav>
                                        <p:tav tm="100000">
                                          <p:val>
                                            <p:strVal val="#ppt_x"/>
                                          </p:val>
                                        </p:tav>
                                      </p:tavLst>
                                    </p:anim>
                                    <p:anim calcmode="lin" valueType="num">
                                      <p:cBhvr additive="base">
                                        <p:cTn id="19"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txBox="1">
            <a:spLocks/>
          </p:cNvSpPr>
          <p:nvPr/>
        </p:nvSpPr>
        <p:spPr>
          <a:xfrm>
            <a:off x="0" y="3"/>
            <a:ext cx="12192000" cy="742951"/>
          </a:xfrm>
          <a:prstGeom prst="rect">
            <a:avLst/>
          </a:prstGeom>
          <a:solidFill>
            <a:srgbClr val="FFC000"/>
          </a:solidFill>
        </p:spPr>
        <p:txBody>
          <a:bodyPr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TW" altLang="en-US" sz="4267" dirty="0">
                <a:solidFill>
                  <a:schemeClr val="bg1"/>
                </a:solidFill>
                <a:latin typeface="Adobe 繁黑體 Std B" pitchFamily="34" charset="-120"/>
                <a:ea typeface="Adobe 繁黑體 Std B"/>
              </a:rPr>
              <a:t>首頁</a:t>
            </a:r>
            <a:r>
              <a:rPr lang="en-US" altLang="zh-TW" sz="4267" dirty="0">
                <a:solidFill>
                  <a:schemeClr val="bg1"/>
                </a:solidFill>
                <a:latin typeface="Adobe 繁黑體 Std B" pitchFamily="34" charset="-120"/>
                <a:ea typeface="Adobe 繁黑體 Std B"/>
              </a:rPr>
              <a:t>→</a:t>
            </a:r>
            <a:r>
              <a:rPr lang="zh-TW" altLang="en-US" sz="4267" dirty="0">
                <a:solidFill>
                  <a:schemeClr val="bg1"/>
                </a:solidFill>
                <a:latin typeface="Adobe 繁黑體 Std B" pitchFamily="34" charset="-120"/>
                <a:ea typeface="Adobe 繁黑體 Std B"/>
              </a:rPr>
              <a:t>服務項目</a:t>
            </a:r>
            <a:r>
              <a:rPr lang="en-US" altLang="zh-TW" sz="4267" dirty="0">
                <a:solidFill>
                  <a:schemeClr val="bg1"/>
                </a:solidFill>
                <a:latin typeface="Adobe 繁黑體 Std B" pitchFamily="34" charset="-120"/>
                <a:ea typeface="Adobe 繁黑體 Std B"/>
              </a:rPr>
              <a:t>→</a:t>
            </a:r>
            <a:r>
              <a:rPr lang="zh-TW" altLang="en-US" sz="4267" dirty="0">
                <a:solidFill>
                  <a:schemeClr val="bg1"/>
                </a:solidFill>
                <a:latin typeface="Adobe 繁黑體 Std B" pitchFamily="34" charset="-120"/>
                <a:ea typeface="Adobe 繁黑體 Std B"/>
              </a:rPr>
              <a:t>閱覽服務</a:t>
            </a:r>
            <a:r>
              <a:rPr lang="en-US" altLang="zh-TW" sz="4267" dirty="0">
                <a:solidFill>
                  <a:schemeClr val="bg1"/>
                </a:solidFill>
                <a:latin typeface="Adobe 繁黑體 Std B" pitchFamily="34" charset="-120"/>
                <a:ea typeface="Adobe 繁黑體 Std B"/>
              </a:rPr>
              <a:t>→</a:t>
            </a:r>
            <a:r>
              <a:rPr lang="zh-TW" altLang="en-US" sz="4267" dirty="0">
                <a:solidFill>
                  <a:schemeClr val="bg1"/>
                </a:solidFill>
                <a:latin typeface="Adobe 繁黑體 Std B" pitchFamily="34" charset="-120"/>
                <a:ea typeface="Adobe 繁黑體 Std B"/>
              </a:rPr>
              <a:t>借閱權限</a:t>
            </a:r>
          </a:p>
        </p:txBody>
      </p:sp>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14666"/>
            <a:ext cx="12192000" cy="4574412"/>
          </a:xfrm>
          <a:prstGeom prst="rect">
            <a:avLst/>
          </a:prstGeom>
        </p:spPr>
      </p:pic>
      <p:sp>
        <p:nvSpPr>
          <p:cNvPr id="4" name="矩形 3"/>
          <p:cNvSpPr/>
          <p:nvPr/>
        </p:nvSpPr>
        <p:spPr>
          <a:xfrm>
            <a:off x="8625386" y="1583141"/>
            <a:ext cx="846161" cy="54591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5" name="矩形 4"/>
          <p:cNvSpPr/>
          <p:nvPr/>
        </p:nvSpPr>
        <p:spPr>
          <a:xfrm>
            <a:off x="6123296" y="2119952"/>
            <a:ext cx="2229133" cy="211085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6" name="橢圓 5"/>
          <p:cNvSpPr/>
          <p:nvPr/>
        </p:nvSpPr>
        <p:spPr>
          <a:xfrm>
            <a:off x="5995916" y="2429301"/>
            <a:ext cx="918949" cy="37303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9" name="圖片 8"/>
          <p:cNvPicPr>
            <a:picLocks noChangeAspect="1"/>
          </p:cNvPicPr>
          <p:nvPr/>
        </p:nvPicPr>
        <p:blipFill>
          <a:blip r:embed="rId3"/>
          <a:stretch>
            <a:fillRect/>
          </a:stretch>
        </p:blipFill>
        <p:spPr>
          <a:xfrm>
            <a:off x="1786142" y="789597"/>
            <a:ext cx="8419548" cy="5099481"/>
          </a:xfrm>
          <a:prstGeom prst="rect">
            <a:avLst/>
          </a:prstGeom>
        </p:spPr>
      </p:pic>
      <p:sp>
        <p:nvSpPr>
          <p:cNvPr id="8" name="矩形 7"/>
          <p:cNvSpPr/>
          <p:nvPr/>
        </p:nvSpPr>
        <p:spPr>
          <a:xfrm>
            <a:off x="2046767" y="5150678"/>
            <a:ext cx="7898295" cy="5351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275993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425640" y="100228"/>
            <a:ext cx="11616168" cy="6676051"/>
          </a:xfrm>
          <a:prstGeom prst="rect">
            <a:avLst/>
          </a:prstGeom>
        </p:spPr>
      </p:pic>
      <p:sp>
        <p:nvSpPr>
          <p:cNvPr id="3" name="矩形 2"/>
          <p:cNvSpPr/>
          <p:nvPr/>
        </p:nvSpPr>
        <p:spPr>
          <a:xfrm>
            <a:off x="9718261" y="4894469"/>
            <a:ext cx="1775792" cy="1802296"/>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4" name="圖片 3"/>
          <p:cNvPicPr>
            <a:picLocks noChangeAspect="1"/>
          </p:cNvPicPr>
          <p:nvPr/>
        </p:nvPicPr>
        <p:blipFill>
          <a:blip r:embed="rId3"/>
          <a:stretch>
            <a:fillRect/>
          </a:stretch>
        </p:blipFill>
        <p:spPr>
          <a:xfrm>
            <a:off x="9267688" y="2104093"/>
            <a:ext cx="2653624" cy="2222273"/>
          </a:xfrm>
          <a:prstGeom prst="rect">
            <a:avLst/>
          </a:prstGeom>
          <a:ln>
            <a:solidFill>
              <a:srgbClr val="00B0F0"/>
            </a:solidFill>
          </a:ln>
        </p:spPr>
      </p:pic>
      <p:cxnSp>
        <p:nvCxnSpPr>
          <p:cNvPr id="6" name="直線單箭頭接點 5"/>
          <p:cNvCxnSpPr>
            <a:endCxn id="4" idx="2"/>
          </p:cNvCxnSpPr>
          <p:nvPr/>
        </p:nvCxnSpPr>
        <p:spPr>
          <a:xfrm flipV="1">
            <a:off x="10594500" y="4326365"/>
            <a:ext cx="0" cy="568104"/>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168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64E44FDD-8011-4985-B219-46B006A9C760}"/>
              </a:ext>
            </a:extLst>
          </p:cNvPr>
          <p:cNvPicPr>
            <a:picLocks noChangeAspect="1"/>
          </p:cNvPicPr>
          <p:nvPr/>
        </p:nvPicPr>
        <p:blipFill>
          <a:blip r:embed="rId2"/>
          <a:stretch>
            <a:fillRect/>
          </a:stretch>
        </p:blipFill>
        <p:spPr>
          <a:xfrm>
            <a:off x="686364" y="152195"/>
            <a:ext cx="10927645" cy="6619255"/>
          </a:xfrm>
          <a:prstGeom prst="rect">
            <a:avLst/>
          </a:prstGeom>
        </p:spPr>
      </p:pic>
      <p:sp>
        <p:nvSpPr>
          <p:cNvPr id="6" name="矩形 5">
            <a:extLst>
              <a:ext uri="{FF2B5EF4-FFF2-40B4-BE49-F238E27FC236}">
                <a16:creationId xmlns:a16="http://schemas.microsoft.com/office/drawing/2014/main" id="{81B2D639-5854-4D10-8D1C-948F64927658}"/>
              </a:ext>
            </a:extLst>
          </p:cNvPr>
          <p:cNvSpPr/>
          <p:nvPr/>
        </p:nvSpPr>
        <p:spPr>
          <a:xfrm>
            <a:off x="3847253" y="1056641"/>
            <a:ext cx="1761067" cy="45155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8" name="矩形 7">
            <a:extLst>
              <a:ext uri="{FF2B5EF4-FFF2-40B4-BE49-F238E27FC236}">
                <a16:creationId xmlns:a16="http://schemas.microsoft.com/office/drawing/2014/main" id="{9D5DFC92-3369-47D2-B69C-D0206E261CFE}"/>
              </a:ext>
            </a:extLst>
          </p:cNvPr>
          <p:cNvSpPr/>
          <p:nvPr/>
        </p:nvSpPr>
        <p:spPr>
          <a:xfrm>
            <a:off x="3847254" y="2564836"/>
            <a:ext cx="4425244" cy="51477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9" name="文字方塊 8">
            <a:extLst>
              <a:ext uri="{FF2B5EF4-FFF2-40B4-BE49-F238E27FC236}">
                <a16:creationId xmlns:a16="http://schemas.microsoft.com/office/drawing/2014/main" id="{451CA22C-8B48-4300-AC13-A926AA789C85}"/>
              </a:ext>
            </a:extLst>
          </p:cNvPr>
          <p:cNvSpPr txBox="1"/>
          <p:nvPr/>
        </p:nvSpPr>
        <p:spPr>
          <a:xfrm>
            <a:off x="8715023" y="1056640"/>
            <a:ext cx="2140373" cy="1898277"/>
          </a:xfrm>
          <a:prstGeom prst="rect">
            <a:avLst/>
          </a:prstGeom>
          <a:solidFill>
            <a:schemeClr val="accent2">
              <a:lumMod val="40000"/>
              <a:lumOff val="60000"/>
            </a:schemeClr>
          </a:solidFill>
        </p:spPr>
        <p:txBody>
          <a:bodyPr wrap="square" rtlCol="0">
            <a:spAutoFit/>
          </a:bodyPr>
          <a:lstStyle/>
          <a:p>
            <a:r>
              <a:rPr lang="zh-TW" altLang="en-US" sz="1867" dirty="0">
                <a:solidFill>
                  <a:srgbClr val="2C3E50"/>
                </a:solidFill>
                <a:latin typeface="微軟正黑體" panose="020B0604030504040204" pitchFamily="34" charset="-120"/>
                <a:ea typeface="微軟正黑體" panose="020B0604030504040204" pitchFamily="34" charset="-120"/>
              </a:rPr>
              <a:t>討論室、團體視聽室借用預約以</a:t>
            </a:r>
            <a:r>
              <a:rPr lang="zh-TW" altLang="en-US" sz="1867" dirty="0">
                <a:solidFill>
                  <a:srgbClr val="FF0000"/>
                </a:solidFill>
                <a:latin typeface="微軟正黑體" panose="020B0604030504040204" pitchFamily="34" charset="-120"/>
                <a:ea typeface="微軟正黑體" panose="020B0604030504040204" pitchFamily="34" charset="-120"/>
              </a:rPr>
              <a:t>兩週內，每次以四小時為限，一次一間</a:t>
            </a:r>
            <a:r>
              <a:rPr lang="zh-TW" altLang="en-US" sz="1867" dirty="0">
                <a:solidFill>
                  <a:srgbClr val="2C3E50"/>
                </a:solidFill>
                <a:latin typeface="微軟正黑體" panose="020B0604030504040204" pitchFamily="34" charset="-120"/>
                <a:ea typeface="微軟正黑體" panose="020B0604030504040204" pitchFamily="34" charset="-120"/>
              </a:rPr>
              <a:t>，不得轉借或與他人交換</a:t>
            </a:r>
            <a:r>
              <a:rPr lang="zh-TW" altLang="en-US" sz="2400" dirty="0">
                <a:solidFill>
                  <a:srgbClr val="2C3E50"/>
                </a:solidFill>
                <a:latin typeface="微軟正黑體" panose="020B0604030504040204" pitchFamily="34" charset="-120"/>
                <a:ea typeface="微軟正黑體" panose="020B0604030504040204" pitchFamily="34" charset="-120"/>
              </a:rPr>
              <a:t>。</a:t>
            </a:r>
            <a:endParaRPr lang="zh-TW" altLang="en-US" sz="2400" dirty="0"/>
          </a:p>
        </p:txBody>
      </p:sp>
      <p:sp>
        <p:nvSpPr>
          <p:cNvPr id="2" name="矩形 1"/>
          <p:cNvSpPr/>
          <p:nvPr/>
        </p:nvSpPr>
        <p:spPr>
          <a:xfrm>
            <a:off x="6113670" y="3145183"/>
            <a:ext cx="653775" cy="39756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0" name="文字方塊 9"/>
          <p:cNvSpPr txBox="1"/>
          <p:nvPr/>
        </p:nvSpPr>
        <p:spPr>
          <a:xfrm>
            <a:off x="2088346" y="1384935"/>
            <a:ext cx="1316383" cy="954300"/>
          </a:xfrm>
          <a:prstGeom prst="rect">
            <a:avLst/>
          </a:prstGeom>
          <a:solidFill>
            <a:srgbClr val="FFC000"/>
          </a:solidFill>
          <a:ln>
            <a:solidFill>
              <a:srgbClr val="0070C0"/>
            </a:solidFill>
          </a:ln>
        </p:spPr>
        <p:txBody>
          <a:bodyPr wrap="square" rtlCol="0">
            <a:spAutoFit/>
          </a:bodyPr>
          <a:lstStyle/>
          <a:p>
            <a:r>
              <a:rPr lang="zh-TW" altLang="en-US" sz="1867" dirty="0">
                <a:solidFill>
                  <a:srgbClr val="FF0000"/>
                </a:solidFill>
              </a:rPr>
              <a:t>此處只能查看當天預約情況。</a:t>
            </a:r>
          </a:p>
        </p:txBody>
      </p:sp>
      <p:cxnSp>
        <p:nvCxnSpPr>
          <p:cNvPr id="17" name="直線單箭頭接點 16"/>
          <p:cNvCxnSpPr/>
          <p:nvPr/>
        </p:nvCxnSpPr>
        <p:spPr>
          <a:xfrm flipV="1">
            <a:off x="3404729" y="1832534"/>
            <a:ext cx="3362716" cy="11593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623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2000"/>
                                        <p:tgtEl>
                                          <p:spTgt spid="2"/>
                                        </p:tgtEl>
                                      </p:cBhvr>
                                    </p:animEffect>
                                    <p:anim calcmode="lin" valueType="num">
                                      <p:cBhvr>
                                        <p:cTn id="31" dur="2000" fill="hold"/>
                                        <p:tgtEl>
                                          <p:spTgt spid="2"/>
                                        </p:tgtEl>
                                        <p:attrNameLst>
                                          <p:attrName>ppt_w</p:attrName>
                                        </p:attrNameLst>
                                      </p:cBhvr>
                                      <p:tavLst>
                                        <p:tav tm="0" fmla="#ppt_w*sin(2.5*pi*$)">
                                          <p:val>
                                            <p:fltVal val="0"/>
                                          </p:val>
                                        </p:tav>
                                        <p:tav tm="100000">
                                          <p:val>
                                            <p:fltVal val="1"/>
                                          </p:val>
                                        </p:tav>
                                      </p:tavLst>
                                    </p:anim>
                                    <p:anim calcmode="lin" valueType="num">
                                      <p:cBhvr>
                                        <p:cTn id="32"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2"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C5785554-6DD4-4340-ABF9-D618B2EE7946}"/>
              </a:ext>
            </a:extLst>
          </p:cNvPr>
          <p:cNvPicPr>
            <a:picLocks noChangeAspect="1"/>
          </p:cNvPicPr>
          <p:nvPr/>
        </p:nvPicPr>
        <p:blipFill>
          <a:blip r:embed="rId2"/>
          <a:stretch>
            <a:fillRect/>
          </a:stretch>
        </p:blipFill>
        <p:spPr>
          <a:xfrm>
            <a:off x="650241" y="102848"/>
            <a:ext cx="11106460" cy="6727797"/>
          </a:xfrm>
          <a:prstGeom prst="rect">
            <a:avLst/>
          </a:prstGeom>
        </p:spPr>
      </p:pic>
      <p:sp>
        <p:nvSpPr>
          <p:cNvPr id="12" name="矩形 11">
            <a:extLst>
              <a:ext uri="{FF2B5EF4-FFF2-40B4-BE49-F238E27FC236}">
                <a16:creationId xmlns:a16="http://schemas.microsoft.com/office/drawing/2014/main" id="{C234F334-4E75-4BEB-86F1-F634684E8742}"/>
              </a:ext>
            </a:extLst>
          </p:cNvPr>
          <p:cNvSpPr/>
          <p:nvPr/>
        </p:nvSpPr>
        <p:spPr>
          <a:xfrm>
            <a:off x="5617351" y="1047610"/>
            <a:ext cx="1833316" cy="49671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3" name="矩形 12">
            <a:extLst>
              <a:ext uri="{FF2B5EF4-FFF2-40B4-BE49-F238E27FC236}">
                <a16:creationId xmlns:a16="http://schemas.microsoft.com/office/drawing/2014/main" id="{006BCB0F-B4EB-40FF-9822-04002C886317}"/>
              </a:ext>
            </a:extLst>
          </p:cNvPr>
          <p:cNvSpPr/>
          <p:nvPr/>
        </p:nvSpPr>
        <p:spPr>
          <a:xfrm>
            <a:off x="3775004" y="2095217"/>
            <a:ext cx="6538525" cy="8128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4" name="文字方塊 13">
            <a:extLst>
              <a:ext uri="{FF2B5EF4-FFF2-40B4-BE49-F238E27FC236}">
                <a16:creationId xmlns:a16="http://schemas.microsoft.com/office/drawing/2014/main" id="{7BFBCFCC-2595-463C-8DB8-0AC1812DC191}"/>
              </a:ext>
            </a:extLst>
          </p:cNvPr>
          <p:cNvSpPr txBox="1"/>
          <p:nvPr/>
        </p:nvSpPr>
        <p:spPr>
          <a:xfrm>
            <a:off x="8667197" y="659892"/>
            <a:ext cx="2656584" cy="1241622"/>
          </a:xfrm>
          <a:prstGeom prst="rect">
            <a:avLst/>
          </a:prstGeom>
          <a:solidFill>
            <a:schemeClr val="accent2">
              <a:lumMod val="40000"/>
              <a:lumOff val="60000"/>
            </a:schemeClr>
          </a:solidFill>
        </p:spPr>
        <p:txBody>
          <a:bodyPr wrap="square" rtlCol="0">
            <a:spAutoFit/>
          </a:bodyPr>
          <a:lstStyle/>
          <a:p>
            <a:r>
              <a:rPr lang="zh-TW" altLang="en-US" sz="1867" dirty="0">
                <a:solidFill>
                  <a:srgbClr val="4E5F70"/>
                </a:solidFill>
                <a:latin typeface="Microsoft JhengHei" panose="020B0604030504040204" pitchFamily="34" charset="-120"/>
                <a:ea typeface="Microsoft JhengHei" panose="020B0604030504040204" pitchFamily="34" charset="-120"/>
              </a:rPr>
              <a:t>學生之借期為</a:t>
            </a:r>
            <a:r>
              <a:rPr lang="zh-TW" altLang="en-US" sz="1867" dirty="0">
                <a:solidFill>
                  <a:srgbClr val="FF0000"/>
                </a:solidFill>
                <a:latin typeface="Microsoft JhengHei" panose="020B0604030504040204" pitchFamily="34" charset="-120"/>
                <a:ea typeface="Microsoft JhengHei" panose="020B0604030504040204" pitchFamily="34" charset="-120"/>
              </a:rPr>
              <a:t>三件七天</a:t>
            </a:r>
            <a:r>
              <a:rPr lang="zh-TW" altLang="en-US" sz="1867" dirty="0">
                <a:solidFill>
                  <a:srgbClr val="4E5F70"/>
                </a:solidFill>
                <a:latin typeface="Microsoft JhengHei" panose="020B0604030504040204" pitchFamily="34" charset="-120"/>
                <a:ea typeface="Microsoft JhengHei" panose="020B0604030504040204" pitchFamily="34" charset="-120"/>
              </a:rPr>
              <a:t>。逾期歸還每日罰款新台幣</a:t>
            </a:r>
            <a:r>
              <a:rPr lang="zh-TW" altLang="en-US" sz="1867" dirty="0">
                <a:solidFill>
                  <a:srgbClr val="FF0000"/>
                </a:solidFill>
                <a:latin typeface="Microsoft JhengHei" panose="020B0604030504040204" pitchFamily="34" charset="-120"/>
                <a:ea typeface="Microsoft JhengHei" panose="020B0604030504040204" pitchFamily="34" charset="-120"/>
              </a:rPr>
              <a:t>壹佰元整，三十分鐘以上視為一天</a:t>
            </a:r>
            <a:r>
              <a:rPr lang="zh-TW" altLang="en-US" sz="1867" dirty="0">
                <a:solidFill>
                  <a:srgbClr val="4E5F70"/>
                </a:solidFill>
                <a:latin typeface="Microsoft JhengHei" panose="020B0604030504040204" pitchFamily="34" charset="-120"/>
                <a:ea typeface="Microsoft JhengHei" panose="020B0604030504040204" pitchFamily="34" charset="-120"/>
              </a:rPr>
              <a:t>。</a:t>
            </a:r>
            <a:endParaRPr lang="zh-TW" altLang="en-US" sz="1867" dirty="0"/>
          </a:p>
        </p:txBody>
      </p:sp>
      <p:sp>
        <p:nvSpPr>
          <p:cNvPr id="2" name="文字方塊 1"/>
          <p:cNvSpPr txBox="1"/>
          <p:nvPr/>
        </p:nvSpPr>
        <p:spPr>
          <a:xfrm>
            <a:off x="1390792" y="1230762"/>
            <a:ext cx="1670755" cy="379656"/>
          </a:xfrm>
          <a:prstGeom prst="rect">
            <a:avLst/>
          </a:prstGeom>
          <a:solidFill>
            <a:srgbClr val="FFFF00"/>
          </a:solidFill>
          <a:ln>
            <a:solidFill>
              <a:srgbClr val="FF0000"/>
            </a:solidFill>
          </a:ln>
        </p:spPr>
        <p:txBody>
          <a:bodyPr wrap="square" rtlCol="0">
            <a:spAutoFit/>
          </a:bodyPr>
          <a:lstStyle/>
          <a:p>
            <a:r>
              <a:rPr lang="zh-TW" altLang="en-US" sz="1867" dirty="0"/>
              <a:t>輸入查詢日期</a:t>
            </a:r>
          </a:p>
        </p:txBody>
      </p:sp>
      <p:cxnSp>
        <p:nvCxnSpPr>
          <p:cNvPr id="4" name="直線單箭頭接點 3"/>
          <p:cNvCxnSpPr/>
          <p:nvPr/>
        </p:nvCxnSpPr>
        <p:spPr>
          <a:xfrm>
            <a:off x="3061547" y="1435946"/>
            <a:ext cx="1064336" cy="20518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6193183" y="3030331"/>
            <a:ext cx="697948" cy="47707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cxnSp>
        <p:nvCxnSpPr>
          <p:cNvPr id="10" name="直線單箭頭接點 9"/>
          <p:cNvCxnSpPr/>
          <p:nvPr/>
        </p:nvCxnSpPr>
        <p:spPr>
          <a:xfrm>
            <a:off x="2491410" y="1641131"/>
            <a:ext cx="3569252" cy="140686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58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par>
                                <p:cTn id="26" presetID="16" presetClass="entr" presetSubtype="21"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inVertical)">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000"/>
                                        <p:tgtEl>
                                          <p:spTgt spid="7"/>
                                        </p:tgtEl>
                                      </p:cBhvr>
                                    </p:animEffect>
                                    <p:anim calcmode="lin" valueType="num">
                                      <p:cBhvr>
                                        <p:cTn id="38" dur="2000" fill="hold"/>
                                        <p:tgtEl>
                                          <p:spTgt spid="7"/>
                                        </p:tgtEl>
                                        <p:attrNameLst>
                                          <p:attrName>ppt_w</p:attrName>
                                        </p:attrNameLst>
                                      </p:cBhvr>
                                      <p:tavLst>
                                        <p:tav tm="0" fmla="#ppt_w*sin(2.5*pi*$)">
                                          <p:val>
                                            <p:fltVal val="0"/>
                                          </p:val>
                                        </p:tav>
                                        <p:tav tm="100000">
                                          <p:val>
                                            <p:fltVal val="1"/>
                                          </p:val>
                                        </p:tav>
                                      </p:tavLst>
                                    </p:anim>
                                    <p:anim calcmode="lin" valueType="num">
                                      <p:cBhvr>
                                        <p:cTn id="3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2"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grpSp>
        <p:nvGrpSpPr>
          <p:cNvPr id="575" name="Google Shape;575;p32"/>
          <p:cNvGrpSpPr/>
          <p:nvPr/>
        </p:nvGrpSpPr>
        <p:grpSpPr>
          <a:xfrm rot="-5400000">
            <a:off x="3190666" y="829935"/>
            <a:ext cx="3671935" cy="680812"/>
            <a:chOff x="4399950" y="2954075"/>
            <a:chExt cx="1287675" cy="238725"/>
          </a:xfrm>
        </p:grpSpPr>
        <p:sp>
          <p:nvSpPr>
            <p:cNvPr id="576" name="Google Shape;576;p32"/>
            <p:cNvSpPr/>
            <p:nvPr/>
          </p:nvSpPr>
          <p:spPr>
            <a:xfrm>
              <a:off x="4399950" y="2954075"/>
              <a:ext cx="1287675" cy="238725"/>
            </a:xfrm>
            <a:custGeom>
              <a:avLst/>
              <a:gdLst/>
              <a:ahLst/>
              <a:cxnLst/>
              <a:rect l="l" t="t" r="r" b="b"/>
              <a:pathLst>
                <a:path w="51507" h="9549" extrusionOk="0">
                  <a:moveTo>
                    <a:pt x="2212" y="3839"/>
                  </a:moveTo>
                  <a:cubicBezTo>
                    <a:pt x="2695" y="3839"/>
                    <a:pt x="3155" y="4212"/>
                    <a:pt x="3155" y="4774"/>
                  </a:cubicBezTo>
                  <a:cubicBezTo>
                    <a:pt x="3155" y="5298"/>
                    <a:pt x="2739" y="5715"/>
                    <a:pt x="2215" y="5715"/>
                  </a:cubicBezTo>
                  <a:cubicBezTo>
                    <a:pt x="1369" y="5715"/>
                    <a:pt x="953" y="4703"/>
                    <a:pt x="1548" y="4120"/>
                  </a:cubicBezTo>
                  <a:cubicBezTo>
                    <a:pt x="1742" y="3926"/>
                    <a:pt x="1979" y="3839"/>
                    <a:pt x="2212" y="3839"/>
                  </a:cubicBezTo>
                  <a:close/>
                  <a:moveTo>
                    <a:pt x="1584" y="0"/>
                  </a:moveTo>
                  <a:cubicBezTo>
                    <a:pt x="703" y="0"/>
                    <a:pt x="0" y="714"/>
                    <a:pt x="0" y="1596"/>
                  </a:cubicBezTo>
                  <a:lnTo>
                    <a:pt x="0" y="7965"/>
                  </a:lnTo>
                  <a:cubicBezTo>
                    <a:pt x="0" y="8834"/>
                    <a:pt x="703" y="9549"/>
                    <a:pt x="1584" y="9549"/>
                  </a:cubicBezTo>
                  <a:lnTo>
                    <a:pt x="49911" y="9549"/>
                  </a:lnTo>
                  <a:cubicBezTo>
                    <a:pt x="50792" y="9549"/>
                    <a:pt x="51507" y="8846"/>
                    <a:pt x="51507" y="7965"/>
                  </a:cubicBezTo>
                  <a:lnTo>
                    <a:pt x="51507" y="1596"/>
                  </a:lnTo>
                  <a:cubicBezTo>
                    <a:pt x="51507" y="714"/>
                    <a:pt x="50792" y="0"/>
                    <a:pt x="49911"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sp>
          <p:nvSpPr>
            <p:cNvPr id="577" name="Google Shape;577;p32"/>
            <p:cNvSpPr/>
            <p:nvPr/>
          </p:nvSpPr>
          <p:spPr>
            <a:xfrm>
              <a:off x="4471375" y="3122975"/>
              <a:ext cx="10450" cy="52575"/>
            </a:xfrm>
            <a:custGeom>
              <a:avLst/>
              <a:gdLst/>
              <a:ahLst/>
              <a:cxnLst/>
              <a:rect l="l" t="t" r="r" b="b"/>
              <a:pathLst>
                <a:path w="418" h="2103" extrusionOk="0">
                  <a:moveTo>
                    <a:pt x="211" y="1"/>
                  </a:moveTo>
                  <a:cubicBezTo>
                    <a:pt x="114" y="1"/>
                    <a:pt x="19" y="66"/>
                    <a:pt x="13" y="197"/>
                  </a:cubicBezTo>
                  <a:lnTo>
                    <a:pt x="13" y="1888"/>
                  </a:lnTo>
                  <a:cubicBezTo>
                    <a:pt x="1" y="1983"/>
                    <a:pt x="60" y="2055"/>
                    <a:pt x="144" y="2090"/>
                  </a:cubicBezTo>
                  <a:cubicBezTo>
                    <a:pt x="167" y="2090"/>
                    <a:pt x="191" y="2102"/>
                    <a:pt x="215" y="2102"/>
                  </a:cubicBezTo>
                  <a:cubicBezTo>
                    <a:pt x="322" y="2102"/>
                    <a:pt x="417" y="2007"/>
                    <a:pt x="417" y="1888"/>
                  </a:cubicBezTo>
                  <a:lnTo>
                    <a:pt x="417" y="197"/>
                  </a:lnTo>
                  <a:cubicBezTo>
                    <a:pt x="406" y="66"/>
                    <a:pt x="307" y="1"/>
                    <a:pt x="211"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8" name="Google Shape;578;p32"/>
            <p:cNvSpPr/>
            <p:nvPr/>
          </p:nvSpPr>
          <p:spPr>
            <a:xfrm>
              <a:off x="4505900" y="3122750"/>
              <a:ext cx="10450" cy="52800"/>
            </a:xfrm>
            <a:custGeom>
              <a:avLst/>
              <a:gdLst/>
              <a:ahLst/>
              <a:cxnLst/>
              <a:rect l="l" t="t" r="r" b="b"/>
              <a:pathLst>
                <a:path w="418" h="2112" extrusionOk="0">
                  <a:moveTo>
                    <a:pt x="205" y="1"/>
                  </a:moveTo>
                  <a:cubicBezTo>
                    <a:pt x="102" y="1"/>
                    <a:pt x="1" y="69"/>
                    <a:pt x="1" y="206"/>
                  </a:cubicBezTo>
                  <a:lnTo>
                    <a:pt x="1" y="1897"/>
                  </a:lnTo>
                  <a:cubicBezTo>
                    <a:pt x="1" y="1992"/>
                    <a:pt x="48" y="2064"/>
                    <a:pt x="132" y="2099"/>
                  </a:cubicBezTo>
                  <a:cubicBezTo>
                    <a:pt x="156" y="2099"/>
                    <a:pt x="179" y="2111"/>
                    <a:pt x="203" y="2111"/>
                  </a:cubicBezTo>
                  <a:cubicBezTo>
                    <a:pt x="322" y="2111"/>
                    <a:pt x="406" y="2016"/>
                    <a:pt x="418" y="1897"/>
                  </a:cubicBezTo>
                  <a:lnTo>
                    <a:pt x="418" y="206"/>
                  </a:lnTo>
                  <a:cubicBezTo>
                    <a:pt x="412" y="69"/>
                    <a:pt x="307" y="1"/>
                    <a:pt x="20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9" name="Google Shape;579;p32"/>
            <p:cNvSpPr/>
            <p:nvPr/>
          </p:nvSpPr>
          <p:spPr>
            <a:xfrm>
              <a:off x="45401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43" y="2090"/>
                  </a:cubicBezTo>
                  <a:cubicBezTo>
                    <a:pt x="167" y="2090"/>
                    <a:pt x="191" y="2102"/>
                    <a:pt x="214"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0" name="Google Shape;580;p32"/>
            <p:cNvSpPr/>
            <p:nvPr/>
          </p:nvSpPr>
          <p:spPr>
            <a:xfrm>
              <a:off x="4574675" y="3122975"/>
              <a:ext cx="10425" cy="52575"/>
            </a:xfrm>
            <a:custGeom>
              <a:avLst/>
              <a:gdLst/>
              <a:ahLst/>
              <a:cxnLst/>
              <a:rect l="l" t="t" r="r" b="b"/>
              <a:pathLst>
                <a:path w="417"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1" name="Google Shape;581;p32"/>
            <p:cNvSpPr/>
            <p:nvPr/>
          </p:nvSpPr>
          <p:spPr>
            <a:xfrm>
              <a:off x="4608900"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2" name="Google Shape;582;p32"/>
            <p:cNvSpPr/>
            <p:nvPr/>
          </p:nvSpPr>
          <p:spPr>
            <a:xfrm>
              <a:off x="4643425" y="3122975"/>
              <a:ext cx="10150" cy="52575"/>
            </a:xfrm>
            <a:custGeom>
              <a:avLst/>
              <a:gdLst/>
              <a:ahLst/>
              <a:cxnLst/>
              <a:rect l="l" t="t" r="r" b="b"/>
              <a:pathLst>
                <a:path w="406" h="2103" extrusionOk="0">
                  <a:moveTo>
                    <a:pt x="207" y="1"/>
                  </a:moveTo>
                  <a:cubicBezTo>
                    <a:pt x="111" y="1"/>
                    <a:pt x="12" y="66"/>
                    <a:pt x="1" y="197"/>
                  </a:cubicBezTo>
                  <a:lnTo>
                    <a:pt x="1" y="1888"/>
                  </a:lnTo>
                  <a:cubicBezTo>
                    <a:pt x="1"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3" name="Google Shape;583;p32"/>
            <p:cNvSpPr/>
            <p:nvPr/>
          </p:nvSpPr>
          <p:spPr>
            <a:xfrm>
              <a:off x="467765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6" y="2090"/>
                    <a:pt x="179" y="2102"/>
                    <a:pt x="203" y="2102"/>
                  </a:cubicBezTo>
                  <a:cubicBezTo>
                    <a:pt x="322" y="2102"/>
                    <a:pt x="417" y="2007"/>
                    <a:pt x="417" y="1888"/>
                  </a:cubicBezTo>
                  <a:lnTo>
                    <a:pt x="417"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4" name="Google Shape;584;p32"/>
            <p:cNvSpPr/>
            <p:nvPr/>
          </p:nvSpPr>
          <p:spPr>
            <a:xfrm>
              <a:off x="4712175" y="3122975"/>
              <a:ext cx="10150" cy="52575"/>
            </a:xfrm>
            <a:custGeom>
              <a:avLst/>
              <a:gdLst/>
              <a:ahLst/>
              <a:cxnLst/>
              <a:rect l="l" t="t" r="r" b="b"/>
              <a:pathLst>
                <a:path w="406" h="2103" extrusionOk="0">
                  <a:moveTo>
                    <a:pt x="199" y="1"/>
                  </a:moveTo>
                  <a:cubicBezTo>
                    <a:pt x="102" y="1"/>
                    <a:pt x="7"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394" y="66"/>
                    <a:pt x="296" y="1"/>
                    <a:pt x="19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5" name="Google Shape;585;p32"/>
            <p:cNvSpPr/>
            <p:nvPr/>
          </p:nvSpPr>
          <p:spPr>
            <a:xfrm>
              <a:off x="4746425"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6" name="Google Shape;586;p32"/>
            <p:cNvSpPr/>
            <p:nvPr/>
          </p:nvSpPr>
          <p:spPr>
            <a:xfrm>
              <a:off x="47806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7" name="Google Shape;587;p32"/>
            <p:cNvSpPr/>
            <p:nvPr/>
          </p:nvSpPr>
          <p:spPr>
            <a:xfrm>
              <a:off x="4815175"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8" name="Google Shape;588;p32"/>
            <p:cNvSpPr/>
            <p:nvPr/>
          </p:nvSpPr>
          <p:spPr>
            <a:xfrm>
              <a:off x="4849400"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67" y="2108"/>
                    <a:pt x="191"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9" name="Google Shape;589;p32"/>
            <p:cNvSpPr/>
            <p:nvPr/>
          </p:nvSpPr>
          <p:spPr>
            <a:xfrm>
              <a:off x="4883925"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0" name="Google Shape;590;p32"/>
            <p:cNvSpPr/>
            <p:nvPr/>
          </p:nvSpPr>
          <p:spPr>
            <a:xfrm>
              <a:off x="4918150" y="3122750"/>
              <a:ext cx="10450" cy="52800"/>
            </a:xfrm>
            <a:custGeom>
              <a:avLst/>
              <a:gdLst/>
              <a:ahLst/>
              <a:cxnLst/>
              <a:rect l="l" t="t" r="r" b="b"/>
              <a:pathLst>
                <a:path w="418" h="2112" extrusionOk="0">
                  <a:moveTo>
                    <a:pt x="209" y="1"/>
                  </a:moveTo>
                  <a:cubicBezTo>
                    <a:pt x="105" y="1"/>
                    <a:pt x="1" y="69"/>
                    <a:pt x="1" y="206"/>
                  </a:cubicBezTo>
                  <a:lnTo>
                    <a:pt x="1" y="1897"/>
                  </a:lnTo>
                  <a:cubicBezTo>
                    <a:pt x="1" y="1992"/>
                    <a:pt x="61" y="2064"/>
                    <a:pt x="144" y="2099"/>
                  </a:cubicBezTo>
                  <a:cubicBezTo>
                    <a:pt x="168" y="2099"/>
                    <a:pt x="191" y="2111"/>
                    <a:pt x="215" y="2111"/>
                  </a:cubicBezTo>
                  <a:cubicBezTo>
                    <a:pt x="322" y="2111"/>
                    <a:pt x="418" y="2016"/>
                    <a:pt x="418" y="1897"/>
                  </a:cubicBezTo>
                  <a:lnTo>
                    <a:pt x="418" y="206"/>
                  </a:lnTo>
                  <a:cubicBezTo>
                    <a:pt x="418" y="69"/>
                    <a:pt x="314"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1" name="Google Shape;591;p32"/>
            <p:cNvSpPr/>
            <p:nvPr/>
          </p:nvSpPr>
          <p:spPr>
            <a:xfrm>
              <a:off x="4952700" y="3122975"/>
              <a:ext cx="10125" cy="52575"/>
            </a:xfrm>
            <a:custGeom>
              <a:avLst/>
              <a:gdLst/>
              <a:ahLst/>
              <a:cxnLst/>
              <a:rect l="l" t="t" r="r" b="b"/>
              <a:pathLst>
                <a:path w="405" h="2103" extrusionOk="0">
                  <a:moveTo>
                    <a:pt x="198" y="1"/>
                  </a:moveTo>
                  <a:cubicBezTo>
                    <a:pt x="101" y="1"/>
                    <a:pt x="6" y="66"/>
                    <a:pt x="0" y="197"/>
                  </a:cubicBezTo>
                  <a:lnTo>
                    <a:pt x="0" y="1888"/>
                  </a:lnTo>
                  <a:cubicBezTo>
                    <a:pt x="0" y="1983"/>
                    <a:pt x="48" y="2055"/>
                    <a:pt x="131" y="2090"/>
                  </a:cubicBezTo>
                  <a:cubicBezTo>
                    <a:pt x="155" y="2090"/>
                    <a:pt x="179" y="2102"/>
                    <a:pt x="203" y="2102"/>
                  </a:cubicBezTo>
                  <a:cubicBezTo>
                    <a:pt x="310"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2" name="Google Shape;592;p32"/>
            <p:cNvSpPr/>
            <p:nvPr/>
          </p:nvSpPr>
          <p:spPr>
            <a:xfrm>
              <a:off x="4986925" y="3122525"/>
              <a:ext cx="10450" cy="53025"/>
            </a:xfrm>
            <a:custGeom>
              <a:avLst/>
              <a:gdLst/>
              <a:ahLst/>
              <a:cxnLst/>
              <a:rect l="l" t="t" r="r" b="b"/>
              <a:pathLst>
                <a:path w="418" h="2121" extrusionOk="0">
                  <a:moveTo>
                    <a:pt x="215" y="1"/>
                  </a:moveTo>
                  <a:cubicBezTo>
                    <a:pt x="96" y="1"/>
                    <a:pt x="0" y="96"/>
                    <a:pt x="0" y="215"/>
                  </a:cubicBezTo>
                  <a:lnTo>
                    <a:pt x="0" y="1906"/>
                  </a:lnTo>
                  <a:cubicBezTo>
                    <a:pt x="0" y="2001"/>
                    <a:pt x="60" y="2073"/>
                    <a:pt x="143" y="2108"/>
                  </a:cubicBezTo>
                  <a:cubicBezTo>
                    <a:pt x="155" y="2108"/>
                    <a:pt x="179"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3" name="Google Shape;593;p32"/>
            <p:cNvSpPr/>
            <p:nvPr/>
          </p:nvSpPr>
          <p:spPr>
            <a:xfrm>
              <a:off x="5021450" y="3122975"/>
              <a:ext cx="10150" cy="52575"/>
            </a:xfrm>
            <a:custGeom>
              <a:avLst/>
              <a:gdLst/>
              <a:ahLst/>
              <a:cxnLst/>
              <a:rect l="l" t="t" r="r" b="b"/>
              <a:pathLst>
                <a:path w="406" h="2103" extrusionOk="0">
                  <a:moveTo>
                    <a:pt x="198" y="1"/>
                  </a:moveTo>
                  <a:cubicBezTo>
                    <a:pt x="102" y="1"/>
                    <a:pt x="6"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4" name="Google Shape;594;p32"/>
            <p:cNvSpPr/>
            <p:nvPr/>
          </p:nvSpPr>
          <p:spPr>
            <a:xfrm>
              <a:off x="5055675" y="3122525"/>
              <a:ext cx="10450" cy="53025"/>
            </a:xfrm>
            <a:custGeom>
              <a:avLst/>
              <a:gdLst/>
              <a:ahLst/>
              <a:cxnLst/>
              <a:rect l="l" t="t" r="r" b="b"/>
              <a:pathLst>
                <a:path w="418" h="2121" extrusionOk="0">
                  <a:moveTo>
                    <a:pt x="203" y="1"/>
                  </a:moveTo>
                  <a:cubicBezTo>
                    <a:pt x="96" y="1"/>
                    <a:pt x="1" y="96"/>
                    <a:pt x="1" y="215"/>
                  </a:cubicBezTo>
                  <a:lnTo>
                    <a:pt x="1" y="1906"/>
                  </a:lnTo>
                  <a:cubicBezTo>
                    <a:pt x="1" y="2001"/>
                    <a:pt x="60" y="2073"/>
                    <a:pt x="144" y="2108"/>
                  </a:cubicBezTo>
                  <a:cubicBezTo>
                    <a:pt x="155" y="2108"/>
                    <a:pt x="179" y="2120"/>
                    <a:pt x="203" y="2120"/>
                  </a:cubicBezTo>
                  <a:cubicBezTo>
                    <a:pt x="322" y="2120"/>
                    <a:pt x="417" y="2025"/>
                    <a:pt x="417" y="1906"/>
                  </a:cubicBezTo>
                  <a:lnTo>
                    <a:pt x="417" y="215"/>
                  </a:lnTo>
                  <a:cubicBezTo>
                    <a:pt x="417" y="96"/>
                    <a:pt x="322"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5" name="Google Shape;595;p32"/>
            <p:cNvSpPr/>
            <p:nvPr/>
          </p:nvSpPr>
          <p:spPr>
            <a:xfrm>
              <a:off x="50902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44" y="2090"/>
                  </a:cubicBezTo>
                  <a:cubicBezTo>
                    <a:pt x="156" y="2090"/>
                    <a:pt x="179" y="2102"/>
                    <a:pt x="203" y="2102"/>
                  </a:cubicBezTo>
                  <a:cubicBezTo>
                    <a:pt x="322" y="2102"/>
                    <a:pt x="418" y="2007"/>
                    <a:pt x="418" y="1888"/>
                  </a:cubicBezTo>
                  <a:lnTo>
                    <a:pt x="418"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6" name="Google Shape;596;p32"/>
            <p:cNvSpPr/>
            <p:nvPr/>
          </p:nvSpPr>
          <p:spPr>
            <a:xfrm>
              <a:off x="51244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1"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7" name="Google Shape;597;p32"/>
            <p:cNvSpPr/>
            <p:nvPr/>
          </p:nvSpPr>
          <p:spPr>
            <a:xfrm>
              <a:off x="5158675"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8" name="Google Shape;598;p32"/>
            <p:cNvSpPr/>
            <p:nvPr/>
          </p:nvSpPr>
          <p:spPr>
            <a:xfrm>
              <a:off x="5193200" y="3122975"/>
              <a:ext cx="10450" cy="52575"/>
            </a:xfrm>
            <a:custGeom>
              <a:avLst/>
              <a:gdLst/>
              <a:ahLst/>
              <a:cxnLst/>
              <a:rect l="l" t="t" r="r" b="b"/>
              <a:pathLst>
                <a:path w="418"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9" name="Google Shape;599;p32"/>
            <p:cNvSpPr/>
            <p:nvPr/>
          </p:nvSpPr>
          <p:spPr>
            <a:xfrm>
              <a:off x="5227425"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0" name="Google Shape;600;p32"/>
            <p:cNvSpPr/>
            <p:nvPr/>
          </p:nvSpPr>
          <p:spPr>
            <a:xfrm>
              <a:off x="5261950"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5"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1" name="Google Shape;601;p32"/>
            <p:cNvSpPr/>
            <p:nvPr/>
          </p:nvSpPr>
          <p:spPr>
            <a:xfrm>
              <a:off x="5296175"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56" y="2108"/>
                    <a:pt x="180" y="2120"/>
                    <a:pt x="215" y="2120"/>
                  </a:cubicBezTo>
                  <a:cubicBezTo>
                    <a:pt x="322" y="2120"/>
                    <a:pt x="418" y="2025"/>
                    <a:pt x="418" y="1906"/>
                  </a:cubicBezTo>
                  <a:lnTo>
                    <a:pt x="418" y="215"/>
                  </a:lnTo>
                  <a:cubicBezTo>
                    <a:pt x="418"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2" name="Google Shape;602;p32"/>
            <p:cNvSpPr/>
            <p:nvPr/>
          </p:nvSpPr>
          <p:spPr>
            <a:xfrm>
              <a:off x="5330725" y="3122750"/>
              <a:ext cx="10125" cy="52800"/>
            </a:xfrm>
            <a:custGeom>
              <a:avLst/>
              <a:gdLst/>
              <a:ahLst/>
              <a:cxnLst/>
              <a:rect l="l" t="t" r="r" b="b"/>
              <a:pathLst>
                <a:path w="405" h="2112" extrusionOk="0">
                  <a:moveTo>
                    <a:pt x="202" y="1"/>
                  </a:moveTo>
                  <a:cubicBezTo>
                    <a:pt x="101" y="1"/>
                    <a:pt x="0" y="69"/>
                    <a:pt x="0" y="206"/>
                  </a:cubicBezTo>
                  <a:lnTo>
                    <a:pt x="0" y="1897"/>
                  </a:lnTo>
                  <a:cubicBezTo>
                    <a:pt x="0" y="1992"/>
                    <a:pt x="48" y="2064"/>
                    <a:pt x="131" y="2099"/>
                  </a:cubicBezTo>
                  <a:cubicBezTo>
                    <a:pt x="155" y="2099"/>
                    <a:pt x="179" y="2111"/>
                    <a:pt x="202" y="2111"/>
                  </a:cubicBezTo>
                  <a:cubicBezTo>
                    <a:pt x="322" y="2111"/>
                    <a:pt x="405" y="2016"/>
                    <a:pt x="405" y="1897"/>
                  </a:cubicBezTo>
                  <a:lnTo>
                    <a:pt x="405" y="206"/>
                  </a:lnTo>
                  <a:cubicBezTo>
                    <a:pt x="405" y="69"/>
                    <a:pt x="304" y="1"/>
                    <a:pt x="202"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3" name="Google Shape;603;p32"/>
            <p:cNvSpPr/>
            <p:nvPr/>
          </p:nvSpPr>
          <p:spPr>
            <a:xfrm>
              <a:off x="53649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4" name="Google Shape;604;p32"/>
            <p:cNvSpPr/>
            <p:nvPr/>
          </p:nvSpPr>
          <p:spPr>
            <a:xfrm>
              <a:off x="5399475" y="3122750"/>
              <a:ext cx="10150" cy="52800"/>
            </a:xfrm>
            <a:custGeom>
              <a:avLst/>
              <a:gdLst/>
              <a:ahLst/>
              <a:cxnLst/>
              <a:rect l="l" t="t" r="r" b="b"/>
              <a:pathLst>
                <a:path w="406" h="2112" extrusionOk="0">
                  <a:moveTo>
                    <a:pt x="203" y="1"/>
                  </a:moveTo>
                  <a:cubicBezTo>
                    <a:pt x="102" y="1"/>
                    <a:pt x="0" y="69"/>
                    <a:pt x="0" y="206"/>
                  </a:cubicBezTo>
                  <a:lnTo>
                    <a:pt x="0" y="1897"/>
                  </a:lnTo>
                  <a:cubicBezTo>
                    <a:pt x="0" y="1992"/>
                    <a:pt x="48" y="2064"/>
                    <a:pt x="131" y="2099"/>
                  </a:cubicBezTo>
                  <a:cubicBezTo>
                    <a:pt x="155" y="2099"/>
                    <a:pt x="179" y="2111"/>
                    <a:pt x="203" y="2111"/>
                  </a:cubicBezTo>
                  <a:cubicBezTo>
                    <a:pt x="310" y="2111"/>
                    <a:pt x="405" y="2016"/>
                    <a:pt x="405" y="1897"/>
                  </a:cubicBezTo>
                  <a:lnTo>
                    <a:pt x="405" y="206"/>
                  </a:lnTo>
                  <a:cubicBezTo>
                    <a:pt x="405" y="69"/>
                    <a:pt x="304"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5" name="Google Shape;605;p32"/>
            <p:cNvSpPr/>
            <p:nvPr/>
          </p:nvSpPr>
          <p:spPr>
            <a:xfrm>
              <a:off x="54337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6" name="Google Shape;606;p32"/>
            <p:cNvSpPr/>
            <p:nvPr/>
          </p:nvSpPr>
          <p:spPr>
            <a:xfrm>
              <a:off x="5467925" y="3122750"/>
              <a:ext cx="10450" cy="52800"/>
            </a:xfrm>
            <a:custGeom>
              <a:avLst/>
              <a:gdLst/>
              <a:ahLst/>
              <a:cxnLst/>
              <a:rect l="l" t="t" r="r" b="b"/>
              <a:pathLst>
                <a:path w="418" h="2112" extrusionOk="0">
                  <a:moveTo>
                    <a:pt x="215" y="1"/>
                  </a:moveTo>
                  <a:cubicBezTo>
                    <a:pt x="114" y="1"/>
                    <a:pt x="13" y="69"/>
                    <a:pt x="13" y="206"/>
                  </a:cubicBezTo>
                  <a:lnTo>
                    <a:pt x="13" y="1897"/>
                  </a:lnTo>
                  <a:cubicBezTo>
                    <a:pt x="1" y="1992"/>
                    <a:pt x="60" y="2064"/>
                    <a:pt x="144" y="2099"/>
                  </a:cubicBezTo>
                  <a:cubicBezTo>
                    <a:pt x="168" y="2099"/>
                    <a:pt x="191" y="2111"/>
                    <a:pt x="215" y="2111"/>
                  </a:cubicBezTo>
                  <a:cubicBezTo>
                    <a:pt x="322" y="2111"/>
                    <a:pt x="418" y="2016"/>
                    <a:pt x="418" y="1897"/>
                  </a:cubicBezTo>
                  <a:lnTo>
                    <a:pt x="418" y="206"/>
                  </a:lnTo>
                  <a:cubicBezTo>
                    <a:pt x="418" y="69"/>
                    <a:pt x="316"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7" name="Google Shape;607;p32"/>
            <p:cNvSpPr/>
            <p:nvPr/>
          </p:nvSpPr>
          <p:spPr>
            <a:xfrm>
              <a:off x="5502450" y="3122975"/>
              <a:ext cx="10450" cy="52575"/>
            </a:xfrm>
            <a:custGeom>
              <a:avLst/>
              <a:gdLst/>
              <a:ahLst/>
              <a:cxnLst/>
              <a:rect l="l" t="t" r="r" b="b"/>
              <a:pathLst>
                <a:path w="418" h="2103" extrusionOk="0">
                  <a:moveTo>
                    <a:pt x="209" y="1"/>
                  </a:moveTo>
                  <a:cubicBezTo>
                    <a:pt x="111" y="1"/>
                    <a:pt x="13" y="66"/>
                    <a:pt x="1" y="197"/>
                  </a:cubicBezTo>
                  <a:lnTo>
                    <a:pt x="1" y="1888"/>
                  </a:lnTo>
                  <a:cubicBezTo>
                    <a:pt x="1" y="1983"/>
                    <a:pt x="49" y="2055"/>
                    <a:pt x="132" y="2090"/>
                  </a:cubicBezTo>
                  <a:cubicBezTo>
                    <a:pt x="156" y="2090"/>
                    <a:pt x="180" y="2102"/>
                    <a:pt x="203" y="2102"/>
                  </a:cubicBezTo>
                  <a:cubicBezTo>
                    <a:pt x="322" y="2102"/>
                    <a:pt x="418" y="2007"/>
                    <a:pt x="418" y="1888"/>
                  </a:cubicBezTo>
                  <a:lnTo>
                    <a:pt x="418" y="197"/>
                  </a:lnTo>
                  <a:cubicBezTo>
                    <a:pt x="406" y="66"/>
                    <a:pt x="308"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8" name="Google Shape;608;p32"/>
            <p:cNvSpPr/>
            <p:nvPr/>
          </p:nvSpPr>
          <p:spPr>
            <a:xfrm>
              <a:off x="553670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9" name="Google Shape;609;p32"/>
            <p:cNvSpPr/>
            <p:nvPr/>
          </p:nvSpPr>
          <p:spPr>
            <a:xfrm>
              <a:off x="5571225" y="3122975"/>
              <a:ext cx="10150" cy="52575"/>
            </a:xfrm>
            <a:custGeom>
              <a:avLst/>
              <a:gdLst/>
              <a:ahLst/>
              <a:cxnLst/>
              <a:rect l="l" t="t" r="r" b="b"/>
              <a:pathLst>
                <a:path w="406" h="2103" extrusionOk="0">
                  <a:moveTo>
                    <a:pt x="207"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0" name="Google Shape;610;p32"/>
            <p:cNvSpPr/>
            <p:nvPr/>
          </p:nvSpPr>
          <p:spPr>
            <a:xfrm>
              <a:off x="5605450"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11" name="Google Shape;611;p32"/>
          <p:cNvGrpSpPr/>
          <p:nvPr/>
        </p:nvGrpSpPr>
        <p:grpSpPr>
          <a:xfrm rot="5186822" flipH="1">
            <a:off x="2245563" y="593922"/>
            <a:ext cx="4529851" cy="769028"/>
            <a:chOff x="4330300" y="3920250"/>
            <a:chExt cx="1682975" cy="210775"/>
          </a:xfrm>
        </p:grpSpPr>
        <p:sp>
          <p:nvSpPr>
            <p:cNvPr id="612" name="Google Shape;612;p32"/>
            <p:cNvSpPr/>
            <p:nvPr/>
          </p:nvSpPr>
          <p:spPr>
            <a:xfrm>
              <a:off x="4586275" y="3920250"/>
              <a:ext cx="1427000" cy="210775"/>
            </a:xfrm>
            <a:custGeom>
              <a:avLst/>
              <a:gdLst/>
              <a:ahLst/>
              <a:cxnLst/>
              <a:rect l="l" t="t" r="r" b="b"/>
              <a:pathLst>
                <a:path w="57080" h="8431" extrusionOk="0">
                  <a:moveTo>
                    <a:pt x="1" y="1"/>
                  </a:moveTo>
                  <a:lnTo>
                    <a:pt x="1" y="8430"/>
                  </a:lnTo>
                  <a:lnTo>
                    <a:pt x="57079" y="8430"/>
                  </a:lnTo>
                  <a:lnTo>
                    <a:pt x="57079" y="1"/>
                  </a:lnTo>
                  <a:close/>
                </a:path>
              </a:pathLst>
            </a:custGeom>
            <a:solidFill>
              <a:schemeClr val="accent6"/>
            </a:solidFill>
            <a:ln>
              <a:noFill/>
            </a:ln>
          </p:spPr>
          <p:txBody>
            <a:bodyPr spcFirstLastPara="1" wrap="square" lIns="121900" tIns="121900" rIns="121900" bIns="121900" anchor="ctr" anchorCtr="0">
              <a:noAutofit/>
            </a:bodyPr>
            <a:lstStyle/>
            <a:p>
              <a:endParaRPr sz="2400" dirty="0"/>
            </a:p>
          </p:txBody>
        </p:sp>
        <p:sp>
          <p:nvSpPr>
            <p:cNvPr id="613" name="Google Shape;613;p32"/>
            <p:cNvSpPr/>
            <p:nvPr/>
          </p:nvSpPr>
          <p:spPr>
            <a:xfrm>
              <a:off x="4330300" y="3920250"/>
              <a:ext cx="304225" cy="210775"/>
            </a:xfrm>
            <a:custGeom>
              <a:avLst/>
              <a:gdLst/>
              <a:ahLst/>
              <a:cxnLst/>
              <a:rect l="l" t="t" r="r" b="b"/>
              <a:pathLst>
                <a:path w="12169" h="8431" extrusionOk="0">
                  <a:moveTo>
                    <a:pt x="10240" y="1"/>
                  </a:moveTo>
                  <a:lnTo>
                    <a:pt x="0" y="4215"/>
                  </a:lnTo>
                  <a:lnTo>
                    <a:pt x="10240" y="8430"/>
                  </a:lnTo>
                  <a:lnTo>
                    <a:pt x="12168" y="6299"/>
                  </a:lnTo>
                  <a:lnTo>
                    <a:pt x="10240" y="4215"/>
                  </a:lnTo>
                  <a:lnTo>
                    <a:pt x="12168" y="1751"/>
                  </a:lnTo>
                  <a:lnTo>
                    <a:pt x="10240" y="1"/>
                  </a:ln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14" name="Google Shape;614;p32"/>
            <p:cNvSpPr/>
            <p:nvPr/>
          </p:nvSpPr>
          <p:spPr>
            <a:xfrm>
              <a:off x="4330300" y="3978300"/>
              <a:ext cx="114625" cy="94675"/>
            </a:xfrm>
            <a:custGeom>
              <a:avLst/>
              <a:gdLst/>
              <a:ahLst/>
              <a:cxnLst/>
              <a:rect l="l" t="t" r="r" b="b"/>
              <a:pathLst>
                <a:path w="4585" h="3787" extrusionOk="0">
                  <a:moveTo>
                    <a:pt x="4584" y="0"/>
                  </a:moveTo>
                  <a:lnTo>
                    <a:pt x="0" y="1893"/>
                  </a:lnTo>
                  <a:lnTo>
                    <a:pt x="4584" y="3787"/>
                  </a:lnTo>
                  <a:lnTo>
                    <a:pt x="458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5" name="Google Shape;615;p32"/>
            <p:cNvSpPr/>
            <p:nvPr/>
          </p:nvSpPr>
          <p:spPr>
            <a:xfrm>
              <a:off x="4634500" y="4070875"/>
              <a:ext cx="1378775" cy="13700"/>
            </a:xfrm>
            <a:custGeom>
              <a:avLst/>
              <a:gdLst/>
              <a:ahLst/>
              <a:cxnLst/>
              <a:rect l="l" t="t" r="r" b="b"/>
              <a:pathLst>
                <a:path w="55151" h="548" extrusionOk="0">
                  <a:moveTo>
                    <a:pt x="0" y="0"/>
                  </a:moveTo>
                  <a:lnTo>
                    <a:pt x="0" y="548"/>
                  </a:lnTo>
                  <a:lnTo>
                    <a:pt x="55150" y="548"/>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16" name="Google Shape;616;p32"/>
            <p:cNvSpPr/>
            <p:nvPr/>
          </p:nvSpPr>
          <p:spPr>
            <a:xfrm>
              <a:off x="4634500" y="3960150"/>
              <a:ext cx="1378775" cy="14000"/>
            </a:xfrm>
            <a:custGeom>
              <a:avLst/>
              <a:gdLst/>
              <a:ahLst/>
              <a:cxnLst/>
              <a:rect l="l" t="t" r="r" b="b"/>
              <a:pathLst>
                <a:path w="55151" h="560" extrusionOk="0">
                  <a:moveTo>
                    <a:pt x="0" y="0"/>
                  </a:moveTo>
                  <a:lnTo>
                    <a:pt x="0" y="560"/>
                  </a:lnTo>
                  <a:lnTo>
                    <a:pt x="55150" y="560"/>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grpSp>
      <p:grpSp>
        <p:nvGrpSpPr>
          <p:cNvPr id="617" name="Google Shape;617;p32"/>
          <p:cNvGrpSpPr/>
          <p:nvPr/>
        </p:nvGrpSpPr>
        <p:grpSpPr>
          <a:xfrm rot="-5074289" flipH="1">
            <a:off x="4314506" y="-548365"/>
            <a:ext cx="4654017" cy="2942983"/>
            <a:chOff x="2600325" y="3927100"/>
            <a:chExt cx="1196000" cy="691475"/>
          </a:xfrm>
        </p:grpSpPr>
        <p:sp>
          <p:nvSpPr>
            <p:cNvPr id="618" name="Google Shape;618;p32"/>
            <p:cNvSpPr/>
            <p:nvPr/>
          </p:nvSpPr>
          <p:spPr>
            <a:xfrm>
              <a:off x="2600325" y="3927100"/>
              <a:ext cx="1196000" cy="691475"/>
            </a:xfrm>
            <a:custGeom>
              <a:avLst/>
              <a:gdLst/>
              <a:ahLst/>
              <a:cxnLst/>
              <a:rect l="l" t="t" r="r" b="b"/>
              <a:pathLst>
                <a:path w="47840" h="27659" extrusionOk="0">
                  <a:moveTo>
                    <a:pt x="4393" y="7621"/>
                  </a:moveTo>
                  <a:lnTo>
                    <a:pt x="31468" y="23265"/>
                  </a:lnTo>
                  <a:lnTo>
                    <a:pt x="4393" y="23265"/>
                  </a:lnTo>
                  <a:lnTo>
                    <a:pt x="4393" y="7621"/>
                  </a:lnTo>
                  <a:close/>
                  <a:moveTo>
                    <a:pt x="0" y="1"/>
                  </a:moveTo>
                  <a:lnTo>
                    <a:pt x="0" y="27659"/>
                  </a:lnTo>
                  <a:lnTo>
                    <a:pt x="47839" y="27659"/>
                  </a:lnTo>
                  <a:lnTo>
                    <a:pt x="0" y="1"/>
                  </a:lnTo>
                  <a:close/>
                </a:path>
              </a:pathLst>
            </a:custGeom>
            <a:solidFill>
              <a:schemeClr val="accent4"/>
            </a:solidFill>
            <a:ln>
              <a:noFill/>
            </a:ln>
          </p:spPr>
          <p:txBody>
            <a:bodyPr spcFirstLastPara="1" wrap="square" lIns="121900" tIns="121900" rIns="121900" bIns="121900" anchor="ctr" anchorCtr="0">
              <a:noAutofit/>
            </a:bodyPr>
            <a:lstStyle/>
            <a:p>
              <a:endParaRPr sz="2400" dirty="0"/>
            </a:p>
          </p:txBody>
        </p:sp>
        <p:sp>
          <p:nvSpPr>
            <p:cNvPr id="619" name="Google Shape;619;p32"/>
            <p:cNvSpPr/>
            <p:nvPr/>
          </p:nvSpPr>
          <p:spPr>
            <a:xfrm>
              <a:off x="2663425" y="4553375"/>
              <a:ext cx="14000" cy="50025"/>
            </a:xfrm>
            <a:custGeom>
              <a:avLst/>
              <a:gdLst/>
              <a:ahLst/>
              <a:cxnLst/>
              <a:rect l="l" t="t" r="r" b="b"/>
              <a:pathLst>
                <a:path w="560" h="2001" extrusionOk="0">
                  <a:moveTo>
                    <a:pt x="274" y="0"/>
                  </a:moveTo>
                  <a:cubicBezTo>
                    <a:pt x="238" y="0"/>
                    <a:pt x="191" y="12"/>
                    <a:pt x="155" y="36"/>
                  </a:cubicBezTo>
                  <a:cubicBezTo>
                    <a:pt x="60" y="72"/>
                    <a:pt x="0" y="167"/>
                    <a:pt x="0" y="274"/>
                  </a:cubicBezTo>
                  <a:lnTo>
                    <a:pt x="0" y="1727"/>
                  </a:lnTo>
                  <a:cubicBezTo>
                    <a:pt x="0" y="1869"/>
                    <a:pt x="131"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0" name="Google Shape;620;p32"/>
            <p:cNvSpPr/>
            <p:nvPr/>
          </p:nvSpPr>
          <p:spPr>
            <a:xfrm>
              <a:off x="2712075"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1" name="Google Shape;621;p32"/>
            <p:cNvSpPr/>
            <p:nvPr/>
          </p:nvSpPr>
          <p:spPr>
            <a:xfrm>
              <a:off x="2761650" y="4553375"/>
              <a:ext cx="13700" cy="49425"/>
            </a:xfrm>
            <a:custGeom>
              <a:avLst/>
              <a:gdLst/>
              <a:ahLst/>
              <a:cxnLst/>
              <a:rect l="l" t="t" r="r" b="b"/>
              <a:pathLst>
                <a:path w="548" h="1977" extrusionOk="0">
                  <a:moveTo>
                    <a:pt x="274" y="0"/>
                  </a:moveTo>
                  <a:cubicBezTo>
                    <a:pt x="226" y="0"/>
                    <a:pt x="191" y="12"/>
                    <a:pt x="143" y="24"/>
                  </a:cubicBezTo>
                  <a:cubicBezTo>
                    <a:pt x="60" y="72"/>
                    <a:pt x="0" y="167"/>
                    <a:pt x="0" y="274"/>
                  </a:cubicBezTo>
                  <a:lnTo>
                    <a:pt x="0" y="1727"/>
                  </a:lnTo>
                  <a:cubicBezTo>
                    <a:pt x="12" y="1893"/>
                    <a:pt x="143" y="1977"/>
                    <a:pt x="274" y="1977"/>
                  </a:cubicBezTo>
                  <a:cubicBezTo>
                    <a:pt x="405" y="1977"/>
                    <a:pt x="536" y="1893"/>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2" name="Google Shape;622;p32"/>
            <p:cNvSpPr/>
            <p:nvPr/>
          </p:nvSpPr>
          <p:spPr>
            <a:xfrm>
              <a:off x="2810750" y="4553375"/>
              <a:ext cx="13725" cy="50025"/>
            </a:xfrm>
            <a:custGeom>
              <a:avLst/>
              <a:gdLst/>
              <a:ahLst/>
              <a:cxnLst/>
              <a:rect l="l" t="t" r="r" b="b"/>
              <a:pathLst>
                <a:path w="549" h="2001" extrusionOk="0">
                  <a:moveTo>
                    <a:pt x="275" y="0"/>
                  </a:moveTo>
                  <a:cubicBezTo>
                    <a:pt x="227" y="0"/>
                    <a:pt x="179" y="12"/>
                    <a:pt x="144" y="36"/>
                  </a:cubicBezTo>
                  <a:cubicBezTo>
                    <a:pt x="48" y="72"/>
                    <a:pt x="1" y="167"/>
                    <a:pt x="1" y="274"/>
                  </a:cubicBezTo>
                  <a:lnTo>
                    <a:pt x="1" y="1727"/>
                  </a:lnTo>
                  <a:cubicBezTo>
                    <a:pt x="1" y="1869"/>
                    <a:pt x="120" y="2000"/>
                    <a:pt x="275" y="2000"/>
                  </a:cubicBezTo>
                  <a:cubicBezTo>
                    <a:pt x="417" y="1989"/>
                    <a:pt x="548" y="1869"/>
                    <a:pt x="548" y="1727"/>
                  </a:cubicBezTo>
                  <a:lnTo>
                    <a:pt x="548" y="274"/>
                  </a:lnTo>
                  <a:cubicBezTo>
                    <a:pt x="548" y="119"/>
                    <a:pt x="429"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3" name="Google Shape;623;p32"/>
            <p:cNvSpPr/>
            <p:nvPr/>
          </p:nvSpPr>
          <p:spPr>
            <a:xfrm>
              <a:off x="2859425"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4" name="Google Shape;624;p32"/>
            <p:cNvSpPr/>
            <p:nvPr/>
          </p:nvSpPr>
          <p:spPr>
            <a:xfrm>
              <a:off x="2908675" y="4553375"/>
              <a:ext cx="14025" cy="50025"/>
            </a:xfrm>
            <a:custGeom>
              <a:avLst/>
              <a:gdLst/>
              <a:ahLst/>
              <a:cxnLst/>
              <a:rect l="l" t="t" r="r" b="b"/>
              <a:pathLst>
                <a:path w="561" h="2001" extrusionOk="0">
                  <a:moveTo>
                    <a:pt x="275" y="0"/>
                  </a:moveTo>
                  <a:cubicBezTo>
                    <a:pt x="239" y="0"/>
                    <a:pt x="191" y="12"/>
                    <a:pt x="156" y="36"/>
                  </a:cubicBezTo>
                  <a:cubicBezTo>
                    <a:pt x="60" y="72"/>
                    <a:pt x="1" y="167"/>
                    <a:pt x="1" y="274"/>
                  </a:cubicBezTo>
                  <a:lnTo>
                    <a:pt x="1" y="1727"/>
                  </a:lnTo>
                  <a:cubicBezTo>
                    <a:pt x="1" y="1869"/>
                    <a:pt x="132" y="2000"/>
                    <a:pt x="275" y="2000"/>
                  </a:cubicBezTo>
                  <a:cubicBezTo>
                    <a:pt x="430" y="1989"/>
                    <a:pt x="549" y="1869"/>
                    <a:pt x="560" y="1727"/>
                  </a:cubicBezTo>
                  <a:lnTo>
                    <a:pt x="560" y="274"/>
                  </a:lnTo>
                  <a:cubicBezTo>
                    <a:pt x="560"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5" name="Google Shape;625;p32"/>
            <p:cNvSpPr/>
            <p:nvPr/>
          </p:nvSpPr>
          <p:spPr>
            <a:xfrm>
              <a:off x="2957650" y="4553375"/>
              <a:ext cx="14450" cy="50550"/>
            </a:xfrm>
            <a:custGeom>
              <a:avLst/>
              <a:gdLst/>
              <a:ahLst/>
              <a:cxnLst/>
              <a:rect l="l" t="t" r="r" b="b"/>
              <a:pathLst>
                <a:path w="578" h="2022" extrusionOk="0">
                  <a:moveTo>
                    <a:pt x="292" y="0"/>
                  </a:moveTo>
                  <a:cubicBezTo>
                    <a:pt x="245" y="0"/>
                    <a:pt x="197" y="12"/>
                    <a:pt x="161" y="36"/>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6" name="Google Shape;626;p32"/>
            <p:cNvSpPr/>
            <p:nvPr/>
          </p:nvSpPr>
          <p:spPr>
            <a:xfrm>
              <a:off x="3006900" y="4553375"/>
              <a:ext cx="13725" cy="49875"/>
            </a:xfrm>
            <a:custGeom>
              <a:avLst/>
              <a:gdLst/>
              <a:ahLst/>
              <a:cxnLst/>
              <a:rect l="l" t="t" r="r" b="b"/>
              <a:pathLst>
                <a:path w="549" h="1995" extrusionOk="0">
                  <a:moveTo>
                    <a:pt x="275" y="0"/>
                  </a:moveTo>
                  <a:cubicBezTo>
                    <a:pt x="227" y="0"/>
                    <a:pt x="191" y="12"/>
                    <a:pt x="144" y="24"/>
                  </a:cubicBezTo>
                  <a:cubicBezTo>
                    <a:pt x="60" y="72"/>
                    <a:pt x="1" y="167"/>
                    <a:pt x="1" y="274"/>
                  </a:cubicBezTo>
                  <a:lnTo>
                    <a:pt x="1" y="1727"/>
                  </a:lnTo>
                  <a:cubicBezTo>
                    <a:pt x="1" y="1905"/>
                    <a:pt x="138" y="1995"/>
                    <a:pt x="275" y="1995"/>
                  </a:cubicBezTo>
                  <a:cubicBezTo>
                    <a:pt x="412" y="1995"/>
                    <a:pt x="549" y="1905"/>
                    <a:pt x="549" y="1727"/>
                  </a:cubicBezTo>
                  <a:lnTo>
                    <a:pt x="549" y="274"/>
                  </a:lnTo>
                  <a:cubicBezTo>
                    <a:pt x="549"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7" name="Google Shape;627;p32"/>
            <p:cNvSpPr/>
            <p:nvPr/>
          </p:nvSpPr>
          <p:spPr>
            <a:xfrm>
              <a:off x="3055575" y="4553375"/>
              <a:ext cx="14475" cy="50550"/>
            </a:xfrm>
            <a:custGeom>
              <a:avLst/>
              <a:gdLst/>
              <a:ahLst/>
              <a:cxnLst/>
              <a:rect l="l" t="t" r="r" b="b"/>
              <a:pathLst>
                <a:path w="579" h="2022" extrusionOk="0">
                  <a:moveTo>
                    <a:pt x="292" y="0"/>
                  </a:moveTo>
                  <a:cubicBezTo>
                    <a:pt x="245" y="0"/>
                    <a:pt x="197" y="12"/>
                    <a:pt x="161" y="36"/>
                  </a:cubicBezTo>
                  <a:cubicBezTo>
                    <a:pt x="66" y="72"/>
                    <a:pt x="18" y="167"/>
                    <a:pt x="18" y="274"/>
                  </a:cubicBezTo>
                  <a:lnTo>
                    <a:pt x="18" y="1727"/>
                  </a:lnTo>
                  <a:cubicBezTo>
                    <a:pt x="1" y="1923"/>
                    <a:pt x="143" y="2021"/>
                    <a:pt x="288"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8" name="Google Shape;628;p32"/>
            <p:cNvSpPr/>
            <p:nvPr/>
          </p:nvSpPr>
          <p:spPr>
            <a:xfrm>
              <a:off x="3104700"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9" name="Google Shape;629;p32"/>
            <p:cNvSpPr/>
            <p:nvPr/>
          </p:nvSpPr>
          <p:spPr>
            <a:xfrm>
              <a:off x="3153950" y="4553375"/>
              <a:ext cx="14025" cy="50025"/>
            </a:xfrm>
            <a:custGeom>
              <a:avLst/>
              <a:gdLst/>
              <a:ahLst/>
              <a:cxnLst/>
              <a:rect l="l" t="t" r="r" b="b"/>
              <a:pathLst>
                <a:path w="561" h="2001" extrusionOk="0">
                  <a:moveTo>
                    <a:pt x="274" y="0"/>
                  </a:moveTo>
                  <a:cubicBezTo>
                    <a:pt x="239" y="0"/>
                    <a:pt x="191" y="12"/>
                    <a:pt x="155" y="36"/>
                  </a:cubicBezTo>
                  <a:cubicBezTo>
                    <a:pt x="60" y="72"/>
                    <a:pt x="1" y="167"/>
                    <a:pt x="1" y="274"/>
                  </a:cubicBezTo>
                  <a:lnTo>
                    <a:pt x="1" y="1727"/>
                  </a:lnTo>
                  <a:cubicBezTo>
                    <a:pt x="1" y="1869"/>
                    <a:pt x="132"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0" name="Google Shape;630;p32"/>
            <p:cNvSpPr/>
            <p:nvPr/>
          </p:nvSpPr>
          <p:spPr>
            <a:xfrm>
              <a:off x="3202775" y="4553375"/>
              <a:ext cx="14450" cy="50550"/>
            </a:xfrm>
            <a:custGeom>
              <a:avLst/>
              <a:gdLst/>
              <a:ahLst/>
              <a:cxnLst/>
              <a:rect l="l" t="t" r="r" b="b"/>
              <a:pathLst>
                <a:path w="578" h="2022" extrusionOk="0">
                  <a:moveTo>
                    <a:pt x="286" y="0"/>
                  </a:moveTo>
                  <a:cubicBezTo>
                    <a:pt x="238" y="0"/>
                    <a:pt x="203" y="12"/>
                    <a:pt x="167" y="36"/>
                  </a:cubicBezTo>
                  <a:cubicBezTo>
                    <a:pt x="72" y="72"/>
                    <a:pt x="12" y="167"/>
                    <a:pt x="12" y="274"/>
                  </a:cubicBezTo>
                  <a:lnTo>
                    <a:pt x="12" y="1727"/>
                  </a:lnTo>
                  <a:cubicBezTo>
                    <a:pt x="0" y="1923"/>
                    <a:pt x="146" y="2021"/>
                    <a:pt x="290"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1" name="Google Shape;631;p32"/>
            <p:cNvSpPr/>
            <p:nvPr/>
          </p:nvSpPr>
          <p:spPr>
            <a:xfrm>
              <a:off x="3251725" y="4553375"/>
              <a:ext cx="14475" cy="50550"/>
            </a:xfrm>
            <a:custGeom>
              <a:avLst/>
              <a:gdLst/>
              <a:ahLst/>
              <a:cxnLst/>
              <a:rect l="l" t="t" r="r" b="b"/>
              <a:pathLst>
                <a:path w="579" h="2022" extrusionOk="0">
                  <a:moveTo>
                    <a:pt x="293" y="0"/>
                  </a:moveTo>
                  <a:cubicBezTo>
                    <a:pt x="245" y="0"/>
                    <a:pt x="209" y="12"/>
                    <a:pt x="162" y="24"/>
                  </a:cubicBezTo>
                  <a:cubicBezTo>
                    <a:pt x="78"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2" name="Google Shape;632;p32"/>
            <p:cNvSpPr/>
            <p:nvPr/>
          </p:nvSpPr>
          <p:spPr>
            <a:xfrm>
              <a:off x="3301300" y="4553375"/>
              <a:ext cx="13700" cy="50025"/>
            </a:xfrm>
            <a:custGeom>
              <a:avLst/>
              <a:gdLst/>
              <a:ahLst/>
              <a:cxnLst/>
              <a:rect l="l" t="t" r="r" b="b"/>
              <a:pathLst>
                <a:path w="548" h="2001" extrusionOk="0">
                  <a:moveTo>
                    <a:pt x="274" y="0"/>
                  </a:moveTo>
                  <a:cubicBezTo>
                    <a:pt x="226" y="0"/>
                    <a:pt x="179" y="12"/>
                    <a:pt x="143" y="36"/>
                  </a:cubicBezTo>
                  <a:cubicBezTo>
                    <a:pt x="48" y="72"/>
                    <a:pt x="0" y="167"/>
                    <a:pt x="0" y="274"/>
                  </a:cubicBezTo>
                  <a:lnTo>
                    <a:pt x="0" y="1727"/>
                  </a:lnTo>
                  <a:cubicBezTo>
                    <a:pt x="0" y="1869"/>
                    <a:pt x="119" y="2000"/>
                    <a:pt x="274" y="2000"/>
                  </a:cubicBezTo>
                  <a:cubicBezTo>
                    <a:pt x="417" y="1989"/>
                    <a:pt x="548" y="1869"/>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3" name="Google Shape;633;p32"/>
            <p:cNvSpPr/>
            <p:nvPr/>
          </p:nvSpPr>
          <p:spPr>
            <a:xfrm>
              <a:off x="3349950"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3" y="2021"/>
                    <a:pt x="578" y="1923"/>
                    <a:pt x="566" y="1727"/>
                  </a:cubicBezTo>
                  <a:lnTo>
                    <a:pt x="566" y="274"/>
                  </a:lnTo>
                  <a:cubicBezTo>
                    <a:pt x="566" y="119"/>
                    <a:pt x="435"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4" name="Google Shape;634;p32"/>
            <p:cNvSpPr/>
            <p:nvPr/>
          </p:nvSpPr>
          <p:spPr>
            <a:xfrm>
              <a:off x="3399225" y="4553375"/>
              <a:ext cx="14000" cy="50025"/>
            </a:xfrm>
            <a:custGeom>
              <a:avLst/>
              <a:gdLst/>
              <a:ahLst/>
              <a:cxnLst/>
              <a:rect l="l" t="t" r="r" b="b"/>
              <a:pathLst>
                <a:path w="560" h="2001" extrusionOk="0">
                  <a:moveTo>
                    <a:pt x="274" y="0"/>
                  </a:moveTo>
                  <a:cubicBezTo>
                    <a:pt x="239" y="0"/>
                    <a:pt x="191" y="12"/>
                    <a:pt x="155" y="36"/>
                  </a:cubicBezTo>
                  <a:cubicBezTo>
                    <a:pt x="60" y="72"/>
                    <a:pt x="0" y="167"/>
                    <a:pt x="12" y="274"/>
                  </a:cubicBezTo>
                  <a:lnTo>
                    <a:pt x="12" y="1727"/>
                  </a:lnTo>
                  <a:cubicBezTo>
                    <a:pt x="0" y="1869"/>
                    <a:pt x="131" y="2000"/>
                    <a:pt x="286" y="2000"/>
                  </a:cubicBezTo>
                  <a:cubicBezTo>
                    <a:pt x="429" y="2000"/>
                    <a:pt x="560"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5" name="Google Shape;635;p32"/>
            <p:cNvSpPr/>
            <p:nvPr/>
          </p:nvSpPr>
          <p:spPr>
            <a:xfrm>
              <a:off x="3448050" y="4553375"/>
              <a:ext cx="14450" cy="50550"/>
            </a:xfrm>
            <a:custGeom>
              <a:avLst/>
              <a:gdLst/>
              <a:ahLst/>
              <a:cxnLst/>
              <a:rect l="l" t="t" r="r" b="b"/>
              <a:pathLst>
                <a:path w="578" h="2022" extrusionOk="0">
                  <a:moveTo>
                    <a:pt x="286" y="0"/>
                  </a:moveTo>
                  <a:cubicBezTo>
                    <a:pt x="238" y="0"/>
                    <a:pt x="202" y="12"/>
                    <a:pt x="167" y="36"/>
                  </a:cubicBezTo>
                  <a:cubicBezTo>
                    <a:pt x="71" y="72"/>
                    <a:pt x="12" y="167"/>
                    <a:pt x="12" y="274"/>
                  </a:cubicBezTo>
                  <a:lnTo>
                    <a:pt x="12" y="1727"/>
                  </a:lnTo>
                  <a:cubicBezTo>
                    <a:pt x="0" y="1923"/>
                    <a:pt x="146" y="2021"/>
                    <a:pt x="290" y="2021"/>
                  </a:cubicBezTo>
                  <a:cubicBezTo>
                    <a:pt x="435" y="2021"/>
                    <a:pt x="577"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6" name="Google Shape;636;p32"/>
            <p:cNvSpPr/>
            <p:nvPr/>
          </p:nvSpPr>
          <p:spPr>
            <a:xfrm>
              <a:off x="3497150" y="4553375"/>
              <a:ext cx="14450" cy="50550"/>
            </a:xfrm>
            <a:custGeom>
              <a:avLst/>
              <a:gdLst/>
              <a:ahLst/>
              <a:cxnLst/>
              <a:rect l="l" t="t" r="r" b="b"/>
              <a:pathLst>
                <a:path w="578" h="2022" extrusionOk="0">
                  <a:moveTo>
                    <a:pt x="286" y="0"/>
                  </a:moveTo>
                  <a:cubicBezTo>
                    <a:pt x="239" y="0"/>
                    <a:pt x="203" y="12"/>
                    <a:pt x="167" y="24"/>
                  </a:cubicBezTo>
                  <a:cubicBezTo>
                    <a:pt x="72" y="72"/>
                    <a:pt x="12" y="167"/>
                    <a:pt x="12" y="274"/>
                  </a:cubicBezTo>
                  <a:lnTo>
                    <a:pt x="12" y="1727"/>
                  </a:lnTo>
                  <a:cubicBezTo>
                    <a:pt x="1" y="1923"/>
                    <a:pt x="146" y="2021"/>
                    <a:pt x="291"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7" name="Google Shape;637;p32"/>
            <p:cNvSpPr/>
            <p:nvPr/>
          </p:nvSpPr>
          <p:spPr>
            <a:xfrm>
              <a:off x="3546125" y="4553375"/>
              <a:ext cx="14450" cy="50550"/>
            </a:xfrm>
            <a:custGeom>
              <a:avLst/>
              <a:gdLst/>
              <a:ahLst/>
              <a:cxnLst/>
              <a:rect l="l" t="t" r="r" b="b"/>
              <a:pathLst>
                <a:path w="578" h="2022" extrusionOk="0">
                  <a:moveTo>
                    <a:pt x="292" y="0"/>
                  </a:moveTo>
                  <a:cubicBezTo>
                    <a:pt x="244" y="0"/>
                    <a:pt x="197" y="12"/>
                    <a:pt x="161" y="36"/>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8" name="Google Shape;638;p32"/>
            <p:cNvSpPr/>
            <p:nvPr/>
          </p:nvSpPr>
          <p:spPr>
            <a:xfrm>
              <a:off x="3595225" y="4553375"/>
              <a:ext cx="14475" cy="50550"/>
            </a:xfrm>
            <a:custGeom>
              <a:avLst/>
              <a:gdLst/>
              <a:ahLst/>
              <a:cxnLst/>
              <a:rect l="l" t="t" r="r" b="b"/>
              <a:pathLst>
                <a:path w="579" h="2022" extrusionOk="0">
                  <a:moveTo>
                    <a:pt x="292" y="0"/>
                  </a:moveTo>
                  <a:cubicBezTo>
                    <a:pt x="245" y="0"/>
                    <a:pt x="197" y="12"/>
                    <a:pt x="161"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39" name="Google Shape;639;p32"/>
          <p:cNvGrpSpPr/>
          <p:nvPr/>
        </p:nvGrpSpPr>
        <p:grpSpPr>
          <a:xfrm rot="360163" flipH="1">
            <a:off x="6063402" y="-661168"/>
            <a:ext cx="1547943" cy="3168552"/>
            <a:chOff x="6404350" y="3138600"/>
            <a:chExt cx="658750" cy="1348425"/>
          </a:xfrm>
        </p:grpSpPr>
        <p:sp>
          <p:nvSpPr>
            <p:cNvPr id="640" name="Google Shape;640;p32"/>
            <p:cNvSpPr/>
            <p:nvPr/>
          </p:nvSpPr>
          <p:spPr>
            <a:xfrm>
              <a:off x="6404350" y="3138600"/>
              <a:ext cx="658750" cy="1348425"/>
            </a:xfrm>
            <a:custGeom>
              <a:avLst/>
              <a:gdLst/>
              <a:ahLst/>
              <a:cxnLst/>
              <a:rect l="l" t="t" r="r" b="b"/>
              <a:pathLst>
                <a:path w="26350" h="53937" extrusionOk="0">
                  <a:moveTo>
                    <a:pt x="19218" y="8502"/>
                  </a:moveTo>
                  <a:lnTo>
                    <a:pt x="19218" y="45435"/>
                  </a:lnTo>
                  <a:cubicBezTo>
                    <a:pt x="11931" y="42518"/>
                    <a:pt x="7145" y="35446"/>
                    <a:pt x="7145" y="27600"/>
                  </a:cubicBezTo>
                  <a:lnTo>
                    <a:pt x="7145" y="26349"/>
                  </a:lnTo>
                  <a:cubicBezTo>
                    <a:pt x="7145" y="18491"/>
                    <a:pt x="11931" y="11431"/>
                    <a:pt x="19218" y="8502"/>
                  </a:cubicBezTo>
                  <a:close/>
                  <a:moveTo>
                    <a:pt x="26349" y="1"/>
                  </a:moveTo>
                  <a:cubicBezTo>
                    <a:pt x="11800" y="1"/>
                    <a:pt x="1" y="11800"/>
                    <a:pt x="1" y="26349"/>
                  </a:cubicBezTo>
                  <a:lnTo>
                    <a:pt x="1" y="27600"/>
                  </a:lnTo>
                  <a:cubicBezTo>
                    <a:pt x="1" y="42149"/>
                    <a:pt x="11800" y="53936"/>
                    <a:pt x="26349" y="53936"/>
                  </a:cubicBezTo>
                  <a:lnTo>
                    <a:pt x="26349" y="1"/>
                  </a:lnTo>
                  <a:close/>
                </a:path>
              </a:pathLst>
            </a:custGeom>
            <a:solidFill>
              <a:schemeClr val="accent1"/>
            </a:solidFill>
            <a:ln>
              <a:noFill/>
            </a:ln>
          </p:spPr>
          <p:txBody>
            <a:bodyPr spcFirstLastPara="1" wrap="square" lIns="121900" tIns="121900" rIns="121900" bIns="121900" anchor="ctr" anchorCtr="0">
              <a:noAutofit/>
            </a:bodyPr>
            <a:lstStyle/>
            <a:p>
              <a:endParaRPr sz="2400" dirty="0"/>
            </a:p>
          </p:txBody>
        </p:sp>
        <p:sp>
          <p:nvSpPr>
            <p:cNvPr id="641" name="Google Shape;641;p32"/>
            <p:cNvSpPr/>
            <p:nvPr/>
          </p:nvSpPr>
          <p:spPr>
            <a:xfrm>
              <a:off x="6977050" y="4388775"/>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2"/>
                    <a:pt x="2572" y="131"/>
                    <a:pt x="2525" y="83"/>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2" name="Google Shape;642;p32"/>
            <p:cNvSpPr/>
            <p:nvPr/>
          </p:nvSpPr>
          <p:spPr>
            <a:xfrm>
              <a:off x="6976350" y="4327125"/>
              <a:ext cx="65625" cy="13775"/>
            </a:xfrm>
            <a:custGeom>
              <a:avLst/>
              <a:gdLst/>
              <a:ahLst/>
              <a:cxnLst/>
              <a:rect l="l" t="t" r="r" b="b"/>
              <a:pathLst>
                <a:path w="2625" h="551" extrusionOk="0">
                  <a:moveTo>
                    <a:pt x="375" y="1"/>
                  </a:moveTo>
                  <a:cubicBezTo>
                    <a:pt x="4" y="1"/>
                    <a:pt x="0" y="551"/>
                    <a:pt x="364" y="551"/>
                  </a:cubicBezTo>
                  <a:cubicBezTo>
                    <a:pt x="375" y="551"/>
                    <a:pt x="386" y="550"/>
                    <a:pt x="398" y="549"/>
                  </a:cubicBezTo>
                  <a:lnTo>
                    <a:pt x="2350" y="549"/>
                  </a:lnTo>
                  <a:cubicBezTo>
                    <a:pt x="2505" y="549"/>
                    <a:pt x="2624" y="430"/>
                    <a:pt x="2624" y="275"/>
                  </a:cubicBezTo>
                  <a:cubicBezTo>
                    <a:pt x="2624" y="204"/>
                    <a:pt x="2600" y="132"/>
                    <a:pt x="2553" y="85"/>
                  </a:cubicBezTo>
                  <a:cubicBezTo>
                    <a:pt x="2493" y="37"/>
                    <a:pt x="2434" y="1"/>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3" name="Google Shape;643;p32"/>
            <p:cNvSpPr/>
            <p:nvPr/>
          </p:nvSpPr>
          <p:spPr>
            <a:xfrm>
              <a:off x="6976350" y="4265825"/>
              <a:ext cx="65625" cy="14050"/>
            </a:xfrm>
            <a:custGeom>
              <a:avLst/>
              <a:gdLst/>
              <a:ahLst/>
              <a:cxnLst/>
              <a:rect l="l" t="t" r="r" b="b"/>
              <a:pathLst>
                <a:path w="2625" h="562" extrusionOk="0">
                  <a:moveTo>
                    <a:pt x="375" y="0"/>
                  </a:moveTo>
                  <a:cubicBezTo>
                    <a:pt x="0" y="0"/>
                    <a:pt x="0" y="561"/>
                    <a:pt x="375" y="561"/>
                  </a:cubicBezTo>
                  <a:cubicBezTo>
                    <a:pt x="382" y="561"/>
                    <a:pt x="390" y="561"/>
                    <a:pt x="398" y="560"/>
                  </a:cubicBezTo>
                  <a:lnTo>
                    <a:pt x="2350" y="560"/>
                  </a:lnTo>
                  <a:cubicBezTo>
                    <a:pt x="2505" y="560"/>
                    <a:pt x="2624" y="429"/>
                    <a:pt x="2624" y="287"/>
                  </a:cubicBezTo>
                  <a:cubicBezTo>
                    <a:pt x="2624" y="215"/>
                    <a:pt x="2600" y="144"/>
                    <a:pt x="2553" y="96"/>
                  </a:cubicBezTo>
                  <a:cubicBezTo>
                    <a:pt x="2493" y="37"/>
                    <a:pt x="2434" y="13"/>
                    <a:pt x="2350" y="1"/>
                  </a:cubicBezTo>
                  <a:lnTo>
                    <a:pt x="398" y="1"/>
                  </a:lnTo>
                  <a:cubicBezTo>
                    <a:pt x="390" y="0"/>
                    <a:pt x="382" y="0"/>
                    <a:pt x="3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4" name="Google Shape;644;p32"/>
            <p:cNvSpPr/>
            <p:nvPr/>
          </p:nvSpPr>
          <p:spPr>
            <a:xfrm>
              <a:off x="6976350" y="4204775"/>
              <a:ext cx="65625" cy="13775"/>
            </a:xfrm>
            <a:custGeom>
              <a:avLst/>
              <a:gdLst/>
              <a:ahLst/>
              <a:cxnLst/>
              <a:rect l="l" t="t" r="r" b="b"/>
              <a:pathLst>
                <a:path w="2625" h="551" extrusionOk="0">
                  <a:moveTo>
                    <a:pt x="364" y="1"/>
                  </a:moveTo>
                  <a:cubicBezTo>
                    <a:pt x="0" y="1"/>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5" name="Google Shape;645;p32"/>
            <p:cNvSpPr/>
            <p:nvPr/>
          </p:nvSpPr>
          <p:spPr>
            <a:xfrm>
              <a:off x="6976350" y="4143450"/>
              <a:ext cx="68000" cy="13775"/>
            </a:xfrm>
            <a:custGeom>
              <a:avLst/>
              <a:gdLst/>
              <a:ahLst/>
              <a:cxnLst/>
              <a:rect l="l" t="t" r="r" b="b"/>
              <a:pathLst>
                <a:path w="2720" h="551" extrusionOk="0">
                  <a:moveTo>
                    <a:pt x="364" y="1"/>
                  </a:moveTo>
                  <a:cubicBezTo>
                    <a:pt x="0" y="1"/>
                    <a:pt x="4" y="551"/>
                    <a:pt x="375" y="551"/>
                  </a:cubicBezTo>
                  <a:cubicBezTo>
                    <a:pt x="382" y="551"/>
                    <a:pt x="390" y="550"/>
                    <a:pt x="398" y="550"/>
                  </a:cubicBezTo>
                  <a:lnTo>
                    <a:pt x="2350" y="550"/>
                  </a:lnTo>
                  <a:cubicBezTo>
                    <a:pt x="2600" y="538"/>
                    <a:pt x="2719" y="252"/>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6" name="Google Shape;646;p32"/>
            <p:cNvSpPr/>
            <p:nvPr/>
          </p:nvSpPr>
          <p:spPr>
            <a:xfrm>
              <a:off x="6976350" y="4082150"/>
              <a:ext cx="65625" cy="13775"/>
            </a:xfrm>
            <a:custGeom>
              <a:avLst/>
              <a:gdLst/>
              <a:ahLst/>
              <a:cxnLst/>
              <a:rect l="l" t="t" r="r" b="b"/>
              <a:pathLst>
                <a:path w="2625" h="551" extrusionOk="0">
                  <a:moveTo>
                    <a:pt x="364" y="0"/>
                  </a:moveTo>
                  <a:cubicBezTo>
                    <a:pt x="0" y="0"/>
                    <a:pt x="4" y="550"/>
                    <a:pt x="375" y="550"/>
                  </a:cubicBezTo>
                  <a:cubicBezTo>
                    <a:pt x="382" y="550"/>
                    <a:pt x="390" y="550"/>
                    <a:pt x="398" y="549"/>
                  </a:cubicBezTo>
                  <a:lnTo>
                    <a:pt x="2350" y="549"/>
                  </a:lnTo>
                  <a:cubicBezTo>
                    <a:pt x="2505" y="549"/>
                    <a:pt x="2624" y="418"/>
                    <a:pt x="2624" y="276"/>
                  </a:cubicBezTo>
                  <a:cubicBezTo>
                    <a:pt x="2624" y="204"/>
                    <a:pt x="2600" y="133"/>
                    <a:pt x="2553" y="85"/>
                  </a:cubicBezTo>
                  <a:cubicBezTo>
                    <a:pt x="2493" y="25"/>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7" name="Google Shape;647;p32"/>
            <p:cNvSpPr/>
            <p:nvPr/>
          </p:nvSpPr>
          <p:spPr>
            <a:xfrm>
              <a:off x="6976350" y="40208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8" name="Google Shape;648;p32"/>
            <p:cNvSpPr/>
            <p:nvPr/>
          </p:nvSpPr>
          <p:spPr>
            <a:xfrm>
              <a:off x="6976350" y="3959225"/>
              <a:ext cx="65625" cy="14050"/>
            </a:xfrm>
            <a:custGeom>
              <a:avLst/>
              <a:gdLst/>
              <a:ahLst/>
              <a:cxnLst/>
              <a:rect l="l" t="t" r="r" b="b"/>
              <a:pathLst>
                <a:path w="2625" h="562" extrusionOk="0">
                  <a:moveTo>
                    <a:pt x="375" y="1"/>
                  </a:moveTo>
                  <a:cubicBezTo>
                    <a:pt x="0" y="1"/>
                    <a:pt x="0" y="562"/>
                    <a:pt x="375" y="562"/>
                  </a:cubicBezTo>
                  <a:cubicBezTo>
                    <a:pt x="382" y="562"/>
                    <a:pt x="390" y="561"/>
                    <a:pt x="398" y="561"/>
                  </a:cubicBezTo>
                  <a:lnTo>
                    <a:pt x="2350" y="561"/>
                  </a:lnTo>
                  <a:cubicBezTo>
                    <a:pt x="2505" y="561"/>
                    <a:pt x="2624" y="430"/>
                    <a:pt x="2624" y="287"/>
                  </a:cubicBezTo>
                  <a:cubicBezTo>
                    <a:pt x="2624" y="216"/>
                    <a:pt x="2600" y="144"/>
                    <a:pt x="2553" y="97"/>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9" name="Google Shape;649;p32"/>
            <p:cNvSpPr/>
            <p:nvPr/>
          </p:nvSpPr>
          <p:spPr>
            <a:xfrm>
              <a:off x="6977650" y="3897925"/>
              <a:ext cx="66700" cy="14025"/>
            </a:xfrm>
            <a:custGeom>
              <a:avLst/>
              <a:gdLst/>
              <a:ahLst/>
              <a:cxnLst/>
              <a:rect l="l" t="t" r="r" b="b"/>
              <a:pathLst>
                <a:path w="2668" h="561" extrusionOk="0">
                  <a:moveTo>
                    <a:pt x="334" y="1"/>
                  </a:moveTo>
                  <a:cubicBezTo>
                    <a:pt x="0" y="36"/>
                    <a:pt x="0" y="536"/>
                    <a:pt x="334" y="560"/>
                  </a:cubicBezTo>
                  <a:lnTo>
                    <a:pt x="2298" y="560"/>
                  </a:lnTo>
                  <a:cubicBezTo>
                    <a:pt x="2548" y="548"/>
                    <a:pt x="2667" y="263"/>
                    <a:pt x="2501" y="96"/>
                  </a:cubicBezTo>
                  <a:cubicBezTo>
                    <a:pt x="2441" y="36"/>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0" name="Google Shape;650;p32"/>
            <p:cNvSpPr/>
            <p:nvPr/>
          </p:nvSpPr>
          <p:spPr>
            <a:xfrm>
              <a:off x="6976350" y="3836850"/>
              <a:ext cx="68000" cy="13800"/>
            </a:xfrm>
            <a:custGeom>
              <a:avLst/>
              <a:gdLst/>
              <a:ahLst/>
              <a:cxnLst/>
              <a:rect l="l" t="t" r="r" b="b"/>
              <a:pathLst>
                <a:path w="2720" h="552" extrusionOk="0">
                  <a:moveTo>
                    <a:pt x="2378" y="1"/>
                  </a:moveTo>
                  <a:cubicBezTo>
                    <a:pt x="2369" y="1"/>
                    <a:pt x="2359" y="1"/>
                    <a:pt x="2350" y="3"/>
                  </a:cubicBezTo>
                  <a:lnTo>
                    <a:pt x="398" y="3"/>
                  </a:lnTo>
                  <a:cubicBezTo>
                    <a:pt x="386" y="2"/>
                    <a:pt x="375" y="1"/>
                    <a:pt x="364" y="1"/>
                  </a:cubicBezTo>
                  <a:cubicBezTo>
                    <a:pt x="0" y="1"/>
                    <a:pt x="4" y="551"/>
                    <a:pt x="375" y="551"/>
                  </a:cubicBezTo>
                  <a:cubicBezTo>
                    <a:pt x="382" y="551"/>
                    <a:pt x="390" y="551"/>
                    <a:pt x="398" y="551"/>
                  </a:cubicBezTo>
                  <a:lnTo>
                    <a:pt x="2350" y="551"/>
                  </a:lnTo>
                  <a:cubicBezTo>
                    <a:pt x="2600" y="539"/>
                    <a:pt x="2719" y="253"/>
                    <a:pt x="2553" y="86"/>
                  </a:cubicBezTo>
                  <a:cubicBezTo>
                    <a:pt x="2501" y="34"/>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1" name="Google Shape;651;p32"/>
            <p:cNvSpPr/>
            <p:nvPr/>
          </p:nvSpPr>
          <p:spPr>
            <a:xfrm>
              <a:off x="6976350" y="3775525"/>
              <a:ext cx="68000" cy="13800"/>
            </a:xfrm>
            <a:custGeom>
              <a:avLst/>
              <a:gdLst/>
              <a:ahLst/>
              <a:cxnLst/>
              <a:rect l="l" t="t" r="r" b="b"/>
              <a:pathLst>
                <a:path w="2720" h="552" extrusionOk="0">
                  <a:moveTo>
                    <a:pt x="2378" y="1"/>
                  </a:moveTo>
                  <a:cubicBezTo>
                    <a:pt x="2369" y="1"/>
                    <a:pt x="2359" y="2"/>
                    <a:pt x="2350" y="3"/>
                  </a:cubicBezTo>
                  <a:lnTo>
                    <a:pt x="398" y="3"/>
                  </a:lnTo>
                  <a:cubicBezTo>
                    <a:pt x="386" y="2"/>
                    <a:pt x="375" y="2"/>
                    <a:pt x="364" y="2"/>
                  </a:cubicBezTo>
                  <a:cubicBezTo>
                    <a:pt x="0" y="2"/>
                    <a:pt x="4" y="552"/>
                    <a:pt x="375" y="552"/>
                  </a:cubicBezTo>
                  <a:cubicBezTo>
                    <a:pt x="382" y="552"/>
                    <a:pt x="390" y="551"/>
                    <a:pt x="398" y="551"/>
                  </a:cubicBezTo>
                  <a:lnTo>
                    <a:pt x="2350" y="551"/>
                  </a:lnTo>
                  <a:cubicBezTo>
                    <a:pt x="2600" y="539"/>
                    <a:pt x="2719" y="253"/>
                    <a:pt x="2553" y="87"/>
                  </a:cubicBezTo>
                  <a:cubicBezTo>
                    <a:pt x="2501" y="35"/>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2" name="Google Shape;652;p32"/>
            <p:cNvSpPr/>
            <p:nvPr/>
          </p:nvSpPr>
          <p:spPr>
            <a:xfrm>
              <a:off x="6976350" y="3714225"/>
              <a:ext cx="65625" cy="13775"/>
            </a:xfrm>
            <a:custGeom>
              <a:avLst/>
              <a:gdLst/>
              <a:ahLst/>
              <a:cxnLst/>
              <a:rect l="l" t="t" r="r" b="b"/>
              <a:pathLst>
                <a:path w="2625" h="551" extrusionOk="0">
                  <a:moveTo>
                    <a:pt x="2381" y="0"/>
                  </a:moveTo>
                  <a:cubicBezTo>
                    <a:pt x="2371" y="0"/>
                    <a:pt x="2361" y="1"/>
                    <a:pt x="2350" y="3"/>
                  </a:cubicBezTo>
                  <a:lnTo>
                    <a:pt x="398" y="3"/>
                  </a:lnTo>
                  <a:cubicBezTo>
                    <a:pt x="386" y="2"/>
                    <a:pt x="375" y="1"/>
                    <a:pt x="364" y="1"/>
                  </a:cubicBezTo>
                  <a:cubicBezTo>
                    <a:pt x="0" y="1"/>
                    <a:pt x="4" y="551"/>
                    <a:pt x="375" y="551"/>
                  </a:cubicBezTo>
                  <a:cubicBezTo>
                    <a:pt x="382" y="551"/>
                    <a:pt x="390" y="551"/>
                    <a:pt x="398" y="550"/>
                  </a:cubicBezTo>
                  <a:lnTo>
                    <a:pt x="2350" y="550"/>
                  </a:lnTo>
                  <a:cubicBezTo>
                    <a:pt x="2505" y="550"/>
                    <a:pt x="2624" y="419"/>
                    <a:pt x="2624" y="276"/>
                  </a:cubicBezTo>
                  <a:cubicBezTo>
                    <a:pt x="2624" y="205"/>
                    <a:pt x="2600" y="134"/>
                    <a:pt x="2553" y="86"/>
                  </a:cubicBezTo>
                  <a:cubicBezTo>
                    <a:pt x="2501" y="34"/>
                    <a:pt x="2449" y="0"/>
                    <a:pt x="2381"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3" name="Google Shape;653;p32"/>
            <p:cNvSpPr/>
            <p:nvPr/>
          </p:nvSpPr>
          <p:spPr>
            <a:xfrm>
              <a:off x="6976350" y="36529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192"/>
                    <a:pt x="2600" y="133"/>
                    <a:pt x="2553" y="73"/>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4" name="Google Shape;654;p32"/>
            <p:cNvSpPr/>
            <p:nvPr/>
          </p:nvSpPr>
          <p:spPr>
            <a:xfrm>
              <a:off x="6977050" y="3591650"/>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3"/>
                    <a:pt x="2572" y="131"/>
                    <a:pt x="2525" y="84"/>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5" name="Google Shape;655;p32"/>
            <p:cNvSpPr/>
            <p:nvPr/>
          </p:nvSpPr>
          <p:spPr>
            <a:xfrm>
              <a:off x="6976350" y="3530000"/>
              <a:ext cx="65625" cy="14050"/>
            </a:xfrm>
            <a:custGeom>
              <a:avLst/>
              <a:gdLst/>
              <a:ahLst/>
              <a:cxnLst/>
              <a:rect l="l" t="t" r="r" b="b"/>
              <a:pathLst>
                <a:path w="2625" h="562" extrusionOk="0">
                  <a:moveTo>
                    <a:pt x="375" y="1"/>
                  </a:moveTo>
                  <a:cubicBezTo>
                    <a:pt x="0" y="1"/>
                    <a:pt x="0" y="562"/>
                    <a:pt x="375" y="562"/>
                  </a:cubicBezTo>
                  <a:cubicBezTo>
                    <a:pt x="382" y="562"/>
                    <a:pt x="390" y="562"/>
                    <a:pt x="398" y="561"/>
                  </a:cubicBezTo>
                  <a:lnTo>
                    <a:pt x="2350" y="561"/>
                  </a:lnTo>
                  <a:cubicBezTo>
                    <a:pt x="2505" y="561"/>
                    <a:pt x="2624" y="430"/>
                    <a:pt x="2624" y="287"/>
                  </a:cubicBezTo>
                  <a:cubicBezTo>
                    <a:pt x="2624" y="216"/>
                    <a:pt x="2600" y="144"/>
                    <a:pt x="2553" y="97"/>
                  </a:cubicBezTo>
                  <a:cubicBezTo>
                    <a:pt x="2493" y="37"/>
                    <a:pt x="2434" y="14"/>
                    <a:pt x="2350" y="2"/>
                  </a:cubicBezTo>
                  <a:lnTo>
                    <a:pt x="398" y="2"/>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6" name="Google Shape;656;p32"/>
            <p:cNvSpPr/>
            <p:nvPr/>
          </p:nvSpPr>
          <p:spPr>
            <a:xfrm>
              <a:off x="6976350" y="346897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7" name="Google Shape;657;p32"/>
            <p:cNvSpPr/>
            <p:nvPr/>
          </p:nvSpPr>
          <p:spPr>
            <a:xfrm>
              <a:off x="6976350" y="3407650"/>
              <a:ext cx="65625" cy="13775"/>
            </a:xfrm>
            <a:custGeom>
              <a:avLst/>
              <a:gdLst/>
              <a:ahLst/>
              <a:cxnLst/>
              <a:rect l="l" t="t" r="r" b="b"/>
              <a:pathLst>
                <a:path w="2625" h="551" extrusionOk="0">
                  <a:moveTo>
                    <a:pt x="364" y="1"/>
                  </a:moveTo>
                  <a:cubicBezTo>
                    <a:pt x="0" y="1"/>
                    <a:pt x="4" y="551"/>
                    <a:pt x="375" y="551"/>
                  </a:cubicBezTo>
                  <a:cubicBezTo>
                    <a:pt x="382" y="551"/>
                    <a:pt x="390" y="550"/>
                    <a:pt x="398" y="550"/>
                  </a:cubicBezTo>
                  <a:lnTo>
                    <a:pt x="2350" y="550"/>
                  </a:lnTo>
                  <a:cubicBezTo>
                    <a:pt x="2505" y="550"/>
                    <a:pt x="2624" y="419"/>
                    <a:pt x="2624" y="276"/>
                  </a:cubicBezTo>
                  <a:cubicBezTo>
                    <a:pt x="2624" y="205"/>
                    <a:pt x="2600" y="13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8" name="Google Shape;658;p32"/>
            <p:cNvSpPr/>
            <p:nvPr/>
          </p:nvSpPr>
          <p:spPr>
            <a:xfrm>
              <a:off x="6976350" y="3346325"/>
              <a:ext cx="68000" cy="13775"/>
            </a:xfrm>
            <a:custGeom>
              <a:avLst/>
              <a:gdLst/>
              <a:ahLst/>
              <a:cxnLst/>
              <a:rect l="l" t="t" r="r" b="b"/>
              <a:pathLst>
                <a:path w="2720" h="551" extrusionOk="0">
                  <a:moveTo>
                    <a:pt x="364" y="1"/>
                  </a:moveTo>
                  <a:cubicBezTo>
                    <a:pt x="0" y="1"/>
                    <a:pt x="4" y="551"/>
                    <a:pt x="375" y="551"/>
                  </a:cubicBezTo>
                  <a:cubicBezTo>
                    <a:pt x="382" y="551"/>
                    <a:pt x="390" y="551"/>
                    <a:pt x="398" y="550"/>
                  </a:cubicBezTo>
                  <a:lnTo>
                    <a:pt x="2350" y="550"/>
                  </a:lnTo>
                  <a:cubicBezTo>
                    <a:pt x="2600" y="538"/>
                    <a:pt x="2719" y="25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9" name="Google Shape;659;p32"/>
            <p:cNvSpPr/>
            <p:nvPr/>
          </p:nvSpPr>
          <p:spPr>
            <a:xfrm>
              <a:off x="6977650" y="3284750"/>
              <a:ext cx="66700" cy="14025"/>
            </a:xfrm>
            <a:custGeom>
              <a:avLst/>
              <a:gdLst/>
              <a:ahLst/>
              <a:cxnLst/>
              <a:rect l="l" t="t" r="r" b="b"/>
              <a:pathLst>
                <a:path w="2668" h="561" extrusionOk="0">
                  <a:moveTo>
                    <a:pt x="334" y="1"/>
                  </a:moveTo>
                  <a:cubicBezTo>
                    <a:pt x="0" y="37"/>
                    <a:pt x="0" y="537"/>
                    <a:pt x="334" y="560"/>
                  </a:cubicBezTo>
                  <a:lnTo>
                    <a:pt x="2298" y="560"/>
                  </a:lnTo>
                  <a:cubicBezTo>
                    <a:pt x="2548" y="549"/>
                    <a:pt x="2667" y="263"/>
                    <a:pt x="2501" y="96"/>
                  </a:cubicBezTo>
                  <a:cubicBezTo>
                    <a:pt x="2441" y="37"/>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0" name="Google Shape;660;p32"/>
            <p:cNvSpPr/>
            <p:nvPr/>
          </p:nvSpPr>
          <p:spPr>
            <a:xfrm>
              <a:off x="6976350" y="3223425"/>
              <a:ext cx="68000" cy="14050"/>
            </a:xfrm>
            <a:custGeom>
              <a:avLst/>
              <a:gdLst/>
              <a:ahLst/>
              <a:cxnLst/>
              <a:rect l="l" t="t" r="r" b="b"/>
              <a:pathLst>
                <a:path w="2720" h="562" extrusionOk="0">
                  <a:moveTo>
                    <a:pt x="375" y="1"/>
                  </a:moveTo>
                  <a:cubicBezTo>
                    <a:pt x="0" y="1"/>
                    <a:pt x="0" y="561"/>
                    <a:pt x="375" y="561"/>
                  </a:cubicBezTo>
                  <a:cubicBezTo>
                    <a:pt x="382" y="561"/>
                    <a:pt x="390" y="561"/>
                    <a:pt x="398" y="561"/>
                  </a:cubicBezTo>
                  <a:lnTo>
                    <a:pt x="2350" y="561"/>
                  </a:lnTo>
                  <a:cubicBezTo>
                    <a:pt x="2600" y="549"/>
                    <a:pt x="2719" y="263"/>
                    <a:pt x="2553" y="96"/>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61" name="Google Shape;661;p32"/>
          <p:cNvGrpSpPr/>
          <p:nvPr/>
        </p:nvGrpSpPr>
        <p:grpSpPr>
          <a:xfrm rot="3091077">
            <a:off x="5362067" y="21168"/>
            <a:ext cx="3419767" cy="2485451"/>
            <a:chOff x="7365331" y="3876744"/>
            <a:chExt cx="752588" cy="546995"/>
          </a:xfrm>
        </p:grpSpPr>
        <p:sp>
          <p:nvSpPr>
            <p:cNvPr id="662" name="Google Shape;662;p32"/>
            <p:cNvSpPr/>
            <p:nvPr/>
          </p:nvSpPr>
          <p:spPr>
            <a:xfrm>
              <a:off x="7365331" y="3876744"/>
              <a:ext cx="555487" cy="388974"/>
            </a:xfrm>
            <a:custGeom>
              <a:avLst/>
              <a:gdLst/>
              <a:ahLst/>
              <a:cxnLst/>
              <a:rect l="l" t="t" r="r" b="b"/>
              <a:pathLst>
                <a:path w="38791" h="27163" extrusionOk="0">
                  <a:moveTo>
                    <a:pt x="996" y="1"/>
                  </a:moveTo>
                  <a:cubicBezTo>
                    <a:pt x="847" y="1"/>
                    <a:pt x="744" y="36"/>
                    <a:pt x="691" y="110"/>
                  </a:cubicBezTo>
                  <a:cubicBezTo>
                    <a:pt x="0" y="1062"/>
                    <a:pt x="7823" y="7849"/>
                    <a:pt x="18157" y="15290"/>
                  </a:cubicBezTo>
                  <a:cubicBezTo>
                    <a:pt x="27688" y="22153"/>
                    <a:pt x="36024" y="27162"/>
                    <a:pt x="37795" y="27162"/>
                  </a:cubicBezTo>
                  <a:cubicBezTo>
                    <a:pt x="37945" y="27162"/>
                    <a:pt x="38047" y="27127"/>
                    <a:pt x="38100" y="27054"/>
                  </a:cubicBezTo>
                  <a:cubicBezTo>
                    <a:pt x="38791" y="26101"/>
                    <a:pt x="30956" y="19303"/>
                    <a:pt x="20634" y="11861"/>
                  </a:cubicBezTo>
                  <a:cubicBezTo>
                    <a:pt x="11104" y="5000"/>
                    <a:pt x="2770" y="1"/>
                    <a:pt x="996" y="1"/>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3" name="Google Shape;663;p32"/>
            <p:cNvSpPr/>
            <p:nvPr/>
          </p:nvSpPr>
          <p:spPr>
            <a:xfrm>
              <a:off x="7867948" y="4226639"/>
              <a:ext cx="58154" cy="50306"/>
            </a:xfrm>
            <a:custGeom>
              <a:avLst/>
              <a:gdLst/>
              <a:ahLst/>
              <a:cxnLst/>
              <a:rect l="l" t="t" r="r" b="b"/>
              <a:pathLst>
                <a:path w="4061" h="3513" extrusionOk="0">
                  <a:moveTo>
                    <a:pt x="1239" y="0"/>
                  </a:moveTo>
                  <a:lnTo>
                    <a:pt x="620" y="893"/>
                  </a:lnTo>
                  <a:lnTo>
                    <a:pt x="1" y="1786"/>
                  </a:lnTo>
                  <a:lnTo>
                    <a:pt x="3442" y="3512"/>
                  </a:lnTo>
                  <a:lnTo>
                    <a:pt x="3751" y="3060"/>
                  </a:lnTo>
                  <a:lnTo>
                    <a:pt x="4061" y="2620"/>
                  </a:lnTo>
                  <a:lnTo>
                    <a:pt x="1239"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4" name="Google Shape;664;p32"/>
            <p:cNvSpPr/>
            <p:nvPr/>
          </p:nvSpPr>
          <p:spPr>
            <a:xfrm>
              <a:off x="7914675" y="4262353"/>
              <a:ext cx="186017" cy="150131"/>
            </a:xfrm>
            <a:custGeom>
              <a:avLst/>
              <a:gdLst/>
              <a:ahLst/>
              <a:cxnLst/>
              <a:rect l="l" t="t" r="r" b="b"/>
              <a:pathLst>
                <a:path w="12990" h="10484" extrusionOk="0">
                  <a:moveTo>
                    <a:pt x="2415" y="0"/>
                  </a:moveTo>
                  <a:cubicBezTo>
                    <a:pt x="1470" y="0"/>
                    <a:pt x="798" y="126"/>
                    <a:pt x="798" y="126"/>
                  </a:cubicBezTo>
                  <a:lnTo>
                    <a:pt x="179" y="1018"/>
                  </a:lnTo>
                  <a:cubicBezTo>
                    <a:pt x="179" y="1018"/>
                    <a:pt x="0" y="3650"/>
                    <a:pt x="2643" y="5888"/>
                  </a:cubicBezTo>
                  <a:cubicBezTo>
                    <a:pt x="5286" y="8126"/>
                    <a:pt x="12990" y="10484"/>
                    <a:pt x="12990" y="10484"/>
                  </a:cubicBezTo>
                  <a:cubicBezTo>
                    <a:pt x="12990" y="10484"/>
                    <a:pt x="9597" y="5864"/>
                    <a:pt x="7751" y="2519"/>
                  </a:cubicBezTo>
                  <a:cubicBezTo>
                    <a:pt x="6575" y="387"/>
                    <a:pt x="4075" y="0"/>
                    <a:pt x="2415" y="0"/>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5" name="Google Shape;665;p32"/>
            <p:cNvSpPr/>
            <p:nvPr/>
          </p:nvSpPr>
          <p:spPr>
            <a:xfrm>
              <a:off x="8011979" y="4321609"/>
              <a:ext cx="105939" cy="102130"/>
            </a:xfrm>
            <a:custGeom>
              <a:avLst/>
              <a:gdLst/>
              <a:ahLst/>
              <a:cxnLst/>
              <a:rect l="l" t="t" r="r" b="b"/>
              <a:pathLst>
                <a:path w="7398" h="7132" extrusionOk="0">
                  <a:moveTo>
                    <a:pt x="1934" y="0"/>
                  </a:moveTo>
                  <a:cubicBezTo>
                    <a:pt x="1765" y="0"/>
                    <a:pt x="1607" y="88"/>
                    <a:pt x="1516" y="357"/>
                  </a:cubicBezTo>
                  <a:cubicBezTo>
                    <a:pt x="1277" y="1074"/>
                    <a:pt x="3335" y="3255"/>
                    <a:pt x="2390" y="3255"/>
                  </a:cubicBezTo>
                  <a:cubicBezTo>
                    <a:pt x="2299" y="3255"/>
                    <a:pt x="2180" y="3235"/>
                    <a:pt x="2028" y="3191"/>
                  </a:cubicBezTo>
                  <a:cubicBezTo>
                    <a:pt x="1606" y="3069"/>
                    <a:pt x="1264" y="3015"/>
                    <a:pt x="993" y="3015"/>
                  </a:cubicBezTo>
                  <a:cubicBezTo>
                    <a:pt x="149" y="3015"/>
                    <a:pt x="1" y="3542"/>
                    <a:pt x="289" y="4191"/>
                  </a:cubicBezTo>
                  <a:cubicBezTo>
                    <a:pt x="682" y="5048"/>
                    <a:pt x="7397" y="7132"/>
                    <a:pt x="7397" y="7132"/>
                  </a:cubicBezTo>
                  <a:lnTo>
                    <a:pt x="2599" y="309"/>
                  </a:lnTo>
                  <a:cubicBezTo>
                    <a:pt x="2599" y="309"/>
                    <a:pt x="2249" y="0"/>
                    <a:pt x="1934"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grpSp>
      <p:grpSp>
        <p:nvGrpSpPr>
          <p:cNvPr id="666" name="Google Shape;666;p32"/>
          <p:cNvGrpSpPr/>
          <p:nvPr/>
        </p:nvGrpSpPr>
        <p:grpSpPr>
          <a:xfrm rot="-5611341">
            <a:off x="3596287" y="495176"/>
            <a:ext cx="4162744" cy="855875"/>
            <a:chOff x="4341300" y="4367325"/>
            <a:chExt cx="1511525" cy="310775"/>
          </a:xfrm>
        </p:grpSpPr>
        <p:sp>
          <p:nvSpPr>
            <p:cNvPr id="667" name="Google Shape;667;p32"/>
            <p:cNvSpPr/>
            <p:nvPr/>
          </p:nvSpPr>
          <p:spPr>
            <a:xfrm>
              <a:off x="4341300" y="4473600"/>
              <a:ext cx="118800" cy="96450"/>
            </a:xfrm>
            <a:custGeom>
              <a:avLst/>
              <a:gdLst/>
              <a:ahLst/>
              <a:cxnLst/>
              <a:rect l="l" t="t" r="r" b="b"/>
              <a:pathLst>
                <a:path w="4752" h="3858" extrusionOk="0">
                  <a:moveTo>
                    <a:pt x="4751" y="0"/>
                  </a:moveTo>
                  <a:lnTo>
                    <a:pt x="1096" y="893"/>
                  </a:lnTo>
                  <a:cubicBezTo>
                    <a:pt x="1" y="1155"/>
                    <a:pt x="1" y="2703"/>
                    <a:pt x="1096" y="2965"/>
                  </a:cubicBezTo>
                  <a:lnTo>
                    <a:pt x="4751" y="3858"/>
                  </a:lnTo>
                  <a:lnTo>
                    <a:pt x="4751" y="0"/>
                  </a:ln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68" name="Google Shape;668;p32"/>
            <p:cNvSpPr/>
            <p:nvPr/>
          </p:nvSpPr>
          <p:spPr>
            <a:xfrm>
              <a:off x="4547575" y="4395325"/>
              <a:ext cx="141125" cy="254500"/>
            </a:xfrm>
            <a:custGeom>
              <a:avLst/>
              <a:gdLst/>
              <a:ahLst/>
              <a:cxnLst/>
              <a:rect l="l" t="t" r="r" b="b"/>
              <a:pathLst>
                <a:path w="5645" h="10180" extrusionOk="0">
                  <a:moveTo>
                    <a:pt x="2501" y="0"/>
                  </a:moveTo>
                  <a:cubicBezTo>
                    <a:pt x="1120" y="0"/>
                    <a:pt x="1" y="1119"/>
                    <a:pt x="1" y="2500"/>
                  </a:cubicBezTo>
                  <a:lnTo>
                    <a:pt x="1" y="7680"/>
                  </a:lnTo>
                  <a:cubicBezTo>
                    <a:pt x="1" y="9061"/>
                    <a:pt x="1120" y="10180"/>
                    <a:pt x="2501" y="10180"/>
                  </a:cubicBezTo>
                  <a:lnTo>
                    <a:pt x="5644" y="10180"/>
                  </a:lnTo>
                  <a:lnTo>
                    <a:pt x="564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9" name="Google Shape;669;p32"/>
            <p:cNvSpPr/>
            <p:nvPr/>
          </p:nvSpPr>
          <p:spPr>
            <a:xfrm>
              <a:off x="4438350" y="4442650"/>
              <a:ext cx="109250" cy="159550"/>
            </a:xfrm>
            <a:custGeom>
              <a:avLst/>
              <a:gdLst/>
              <a:ahLst/>
              <a:cxnLst/>
              <a:rect l="l" t="t" r="r" b="b"/>
              <a:pathLst>
                <a:path w="4370" h="6382" extrusionOk="0">
                  <a:moveTo>
                    <a:pt x="2917" y="0"/>
                  </a:moveTo>
                  <a:cubicBezTo>
                    <a:pt x="1310" y="0"/>
                    <a:pt x="0" y="1310"/>
                    <a:pt x="0" y="2929"/>
                  </a:cubicBezTo>
                  <a:lnTo>
                    <a:pt x="0" y="3465"/>
                  </a:lnTo>
                  <a:cubicBezTo>
                    <a:pt x="0" y="5084"/>
                    <a:pt x="1310" y="6382"/>
                    <a:pt x="2917" y="6382"/>
                  </a:cubicBezTo>
                  <a:lnTo>
                    <a:pt x="4370" y="6382"/>
                  </a:lnTo>
                  <a:lnTo>
                    <a:pt x="4370"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0" name="Google Shape;670;p32"/>
            <p:cNvSpPr/>
            <p:nvPr/>
          </p:nvSpPr>
          <p:spPr>
            <a:xfrm>
              <a:off x="4544300" y="4439800"/>
              <a:ext cx="6875" cy="165975"/>
            </a:xfrm>
            <a:custGeom>
              <a:avLst/>
              <a:gdLst/>
              <a:ahLst/>
              <a:cxnLst/>
              <a:rect l="l" t="t" r="r" b="b"/>
              <a:pathLst>
                <a:path w="275" h="6639" extrusionOk="0">
                  <a:moveTo>
                    <a:pt x="133" y="1"/>
                  </a:moveTo>
                  <a:cubicBezTo>
                    <a:pt x="69" y="1"/>
                    <a:pt x="7" y="43"/>
                    <a:pt x="1" y="126"/>
                  </a:cubicBezTo>
                  <a:lnTo>
                    <a:pt x="1" y="6496"/>
                  </a:lnTo>
                  <a:cubicBezTo>
                    <a:pt x="1" y="6579"/>
                    <a:pt x="60" y="6639"/>
                    <a:pt x="132" y="6639"/>
                  </a:cubicBezTo>
                  <a:cubicBezTo>
                    <a:pt x="167" y="6639"/>
                    <a:pt x="191" y="6627"/>
                    <a:pt x="215" y="6615"/>
                  </a:cubicBezTo>
                  <a:cubicBezTo>
                    <a:pt x="251" y="6579"/>
                    <a:pt x="275" y="6543"/>
                    <a:pt x="275" y="6496"/>
                  </a:cubicBezTo>
                  <a:lnTo>
                    <a:pt x="275" y="126"/>
                  </a:lnTo>
                  <a:cubicBezTo>
                    <a:pt x="263" y="43"/>
                    <a:pt x="197" y="1"/>
                    <a:pt x="133"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71" name="Google Shape;671;p32"/>
            <p:cNvSpPr/>
            <p:nvPr/>
          </p:nvSpPr>
          <p:spPr>
            <a:xfrm>
              <a:off x="4664550" y="4367325"/>
              <a:ext cx="1188275" cy="310775"/>
            </a:xfrm>
            <a:custGeom>
              <a:avLst/>
              <a:gdLst/>
              <a:ahLst/>
              <a:cxnLst/>
              <a:rect l="l" t="t" r="r" b="b"/>
              <a:pathLst>
                <a:path w="47531" h="12431" extrusionOk="0">
                  <a:moveTo>
                    <a:pt x="2311" y="1"/>
                  </a:moveTo>
                  <a:cubicBezTo>
                    <a:pt x="1037" y="1"/>
                    <a:pt x="1" y="1037"/>
                    <a:pt x="1" y="2323"/>
                  </a:cubicBezTo>
                  <a:lnTo>
                    <a:pt x="1" y="10121"/>
                  </a:lnTo>
                  <a:cubicBezTo>
                    <a:pt x="1" y="11395"/>
                    <a:pt x="1037" y="12431"/>
                    <a:pt x="2311" y="12431"/>
                  </a:cubicBezTo>
                  <a:lnTo>
                    <a:pt x="45209" y="12431"/>
                  </a:lnTo>
                  <a:cubicBezTo>
                    <a:pt x="46495" y="12431"/>
                    <a:pt x="47531" y="11395"/>
                    <a:pt x="47531" y="10121"/>
                  </a:cubicBezTo>
                  <a:lnTo>
                    <a:pt x="47531" y="2323"/>
                  </a:lnTo>
                  <a:cubicBezTo>
                    <a:pt x="47531" y="1037"/>
                    <a:pt x="46483" y="1"/>
                    <a:pt x="45209" y="1"/>
                  </a:cubicBez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72" name="Google Shape;672;p32"/>
            <p:cNvSpPr/>
            <p:nvPr/>
          </p:nvSpPr>
          <p:spPr>
            <a:xfrm>
              <a:off x="5734925" y="4367325"/>
              <a:ext cx="46175" cy="310775"/>
            </a:xfrm>
            <a:custGeom>
              <a:avLst/>
              <a:gdLst/>
              <a:ahLst/>
              <a:cxnLst/>
              <a:rect l="l" t="t" r="r" b="b"/>
              <a:pathLst>
                <a:path w="1847" h="12431" extrusionOk="0">
                  <a:moveTo>
                    <a:pt x="1" y="1"/>
                  </a:moveTo>
                  <a:lnTo>
                    <a:pt x="1"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3" name="Google Shape;673;p32"/>
            <p:cNvSpPr/>
            <p:nvPr/>
          </p:nvSpPr>
          <p:spPr>
            <a:xfrm>
              <a:off x="4740175" y="4367325"/>
              <a:ext cx="46150" cy="310775"/>
            </a:xfrm>
            <a:custGeom>
              <a:avLst/>
              <a:gdLst/>
              <a:ahLst/>
              <a:cxnLst/>
              <a:rect l="l" t="t" r="r" b="b"/>
              <a:pathLst>
                <a:path w="1846" h="12431" extrusionOk="0">
                  <a:moveTo>
                    <a:pt x="0" y="1"/>
                  </a:moveTo>
                  <a:lnTo>
                    <a:pt x="0"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sp>
        <p:nvSpPr>
          <p:cNvPr id="105" name="Google Shape;332;p29"/>
          <p:cNvSpPr txBox="1">
            <a:spLocks noGrp="1"/>
          </p:cNvSpPr>
          <p:nvPr>
            <p:ph type="title" idx="2"/>
          </p:nvPr>
        </p:nvSpPr>
        <p:spPr>
          <a:xfrm>
            <a:off x="2305048" y="3896703"/>
            <a:ext cx="8437857" cy="1622067"/>
          </a:xfrm>
          <a:prstGeom prst="rect">
            <a:avLst/>
          </a:prstGeom>
        </p:spPr>
        <p:txBody>
          <a:bodyPr spcFirstLastPara="1" vert="horz" wrap="square" lIns="121900" tIns="121900" rIns="121900" bIns="121900" rtlCol="0" anchor="ctr" anchorCtr="0">
            <a:noAutofit/>
          </a:bodyPr>
          <a:lstStyle/>
          <a:p>
            <a:r>
              <a:rPr lang="zh-TW" altLang="en-US" sz="5333" b="1" dirty="0">
                <a:latin typeface="+mj-ea"/>
                <a:ea typeface="+mj-ea"/>
              </a:rPr>
              <a:t>靜宜大學雲端書庫</a:t>
            </a:r>
            <a:r>
              <a:rPr lang="en-US" altLang="zh-TW" sz="5333" b="1" dirty="0">
                <a:latin typeface="+mj-ea"/>
                <a:ea typeface="+mj-ea"/>
              </a:rPr>
              <a:t/>
            </a:r>
            <a:br>
              <a:rPr lang="en-US" altLang="zh-TW" sz="5333" b="1" dirty="0">
                <a:latin typeface="+mj-ea"/>
                <a:ea typeface="+mj-ea"/>
              </a:rPr>
            </a:br>
            <a:r>
              <a:rPr lang="en-US" altLang="zh-TW" sz="5333" b="1" dirty="0" err="1">
                <a:latin typeface="+mj-ea"/>
                <a:ea typeface="+mj-ea"/>
              </a:rPr>
              <a:t>Hyread</a:t>
            </a:r>
            <a:r>
              <a:rPr lang="en-US" altLang="zh-TW" sz="5333" b="1" dirty="0">
                <a:latin typeface="+mj-ea"/>
                <a:ea typeface="+mj-ea"/>
              </a:rPr>
              <a:t> </a:t>
            </a:r>
            <a:r>
              <a:rPr lang="en-US" altLang="zh-TW" sz="5333" b="1" dirty="0" err="1">
                <a:latin typeface="+mj-ea"/>
                <a:ea typeface="+mj-ea"/>
              </a:rPr>
              <a:t>ebook</a:t>
            </a:r>
            <a:endParaRPr sz="5333" b="1" dirty="0">
              <a:latin typeface="+mj-ea"/>
              <a:ea typeface="+mj-ea"/>
            </a:endParaRPr>
          </a:p>
        </p:txBody>
      </p:sp>
    </p:spTree>
    <p:extLst>
      <p:ext uri="{BB962C8B-B14F-4D97-AF65-F5344CB8AC3E}">
        <p14:creationId xmlns:p14="http://schemas.microsoft.com/office/powerpoint/2010/main" val="8887993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9" name="Google Shape;679;p33"/>
          <p:cNvSpPr txBox="1">
            <a:spLocks noGrp="1"/>
          </p:cNvSpPr>
          <p:nvPr>
            <p:ph type="title"/>
          </p:nvPr>
        </p:nvSpPr>
        <p:spPr>
          <a:xfrm>
            <a:off x="101599" y="132600"/>
            <a:ext cx="11976100" cy="1162800"/>
          </a:xfrm>
          <a:prstGeom prst="rect">
            <a:avLst/>
          </a:prstGeom>
        </p:spPr>
        <p:txBody>
          <a:bodyPr spcFirstLastPara="1" vert="horz" wrap="square" lIns="121900" tIns="121900" rIns="121900" bIns="121900" rtlCol="0" anchor="t" anchorCtr="0">
            <a:noAutofit/>
          </a:bodyPr>
          <a:lstStyle/>
          <a:p>
            <a:pPr lvl="0"/>
            <a:r>
              <a:rPr lang="zh-TW" altLang="en-US" sz="4267" b="1" dirty="0">
                <a:solidFill>
                  <a:srgbClr val="323B5B"/>
                </a:solidFill>
                <a:latin typeface="+mj-ea"/>
                <a:ea typeface="+mj-ea"/>
              </a:rPr>
              <a:t>首頁→資源查詢</a:t>
            </a:r>
            <a:r>
              <a:rPr lang="zh-TW" altLang="en-US" sz="4267" b="1" dirty="0">
                <a:solidFill>
                  <a:srgbClr val="323B5B"/>
                </a:solidFill>
                <a:latin typeface="+mj-ea"/>
              </a:rPr>
              <a:t>→</a:t>
            </a:r>
            <a:r>
              <a:rPr lang="zh-TW" altLang="en-US" sz="4267" b="1" dirty="0">
                <a:solidFill>
                  <a:srgbClr val="323B5B"/>
                </a:solidFill>
                <a:latin typeface="+mj-ea"/>
                <a:ea typeface="+mj-ea"/>
              </a:rPr>
              <a:t>靜宜大學雲端書庫</a:t>
            </a:r>
            <a:r>
              <a:rPr lang="en-US" altLang="zh-TW" sz="4267" b="1" dirty="0">
                <a:solidFill>
                  <a:srgbClr val="323B5B"/>
                </a:solidFill>
                <a:latin typeface="+mj-ea"/>
                <a:ea typeface="+mj-ea"/>
              </a:rPr>
              <a:t/>
            </a:r>
            <a:br>
              <a:rPr lang="en-US" altLang="zh-TW" sz="4267" b="1" dirty="0">
                <a:solidFill>
                  <a:srgbClr val="323B5B"/>
                </a:solidFill>
                <a:latin typeface="+mj-ea"/>
                <a:ea typeface="+mj-ea"/>
              </a:rPr>
            </a:br>
            <a:r>
              <a:rPr lang="zh-TW" altLang="en-US" sz="3200" b="1" dirty="0">
                <a:solidFill>
                  <a:srgbClr val="323B5B"/>
                </a:solidFill>
                <a:latin typeface="+mj-ea"/>
                <a:ea typeface="+mj-ea"/>
              </a:rPr>
              <a:t>                                 </a:t>
            </a:r>
            <a:r>
              <a:rPr lang="en-US" altLang="zh-TW" sz="3200" b="1" dirty="0">
                <a:solidFill>
                  <a:srgbClr val="323B5B"/>
                </a:solidFill>
                <a:latin typeface="+mj-ea"/>
                <a:ea typeface="+mj-ea"/>
              </a:rPr>
              <a:t>		(HyRead eBook)</a:t>
            </a:r>
            <a:endParaRPr sz="3200" b="1" dirty="0">
              <a:solidFill>
                <a:srgbClr val="323B5B"/>
              </a:solidFill>
              <a:latin typeface="+mj-ea"/>
              <a:ea typeface="+mj-ea"/>
            </a:endParaRPr>
          </a:p>
        </p:txBody>
      </p:sp>
      <p:pic>
        <p:nvPicPr>
          <p:cNvPr id="4" name="圖片 3" descr="畫面剪輯"/>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097" y="1566942"/>
            <a:ext cx="11073063" cy="4331577"/>
          </a:xfrm>
          <a:prstGeom prst="rect">
            <a:avLst/>
          </a:prstGeom>
        </p:spPr>
      </p:pic>
      <p:sp>
        <p:nvSpPr>
          <p:cNvPr id="7" name="矩形 6"/>
          <p:cNvSpPr/>
          <p:nvPr/>
        </p:nvSpPr>
        <p:spPr>
          <a:xfrm>
            <a:off x="7465391" y="1925982"/>
            <a:ext cx="803964" cy="3622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8" name="矩形 7"/>
          <p:cNvSpPr/>
          <p:nvPr/>
        </p:nvSpPr>
        <p:spPr>
          <a:xfrm>
            <a:off x="3622261" y="3224696"/>
            <a:ext cx="1625600" cy="23853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anim calcmode="lin" valueType="num">
                                      <p:cBhvr>
                                        <p:cTn id="14" dur="2000" fill="hold"/>
                                        <p:tgtEl>
                                          <p:spTgt spid="8"/>
                                        </p:tgtEl>
                                        <p:attrNameLst>
                                          <p:attrName>ppt_w</p:attrName>
                                        </p:attrNameLst>
                                      </p:cBhvr>
                                      <p:tavLst>
                                        <p:tav tm="0" fmla="#ppt_w*sin(2.5*pi*$)">
                                          <p:val>
                                            <p:fltVal val="0"/>
                                          </p:val>
                                        </p:tav>
                                        <p:tav tm="100000">
                                          <p:val>
                                            <p:fltVal val="1"/>
                                          </p:val>
                                        </p:tav>
                                      </p:tavLst>
                                    </p:anim>
                                    <p:anim calcmode="lin" valueType="num">
                                      <p:cBhvr>
                                        <p:cTn id="15"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3AA136C8-5F2E-4A6F-9D48-F7118F782C6F}"/>
              </a:ext>
            </a:extLst>
          </p:cNvPr>
          <p:cNvPicPr>
            <a:picLocks noChangeAspect="1"/>
          </p:cNvPicPr>
          <p:nvPr/>
        </p:nvPicPr>
        <p:blipFill>
          <a:blip r:embed="rId2"/>
          <a:stretch>
            <a:fillRect/>
          </a:stretch>
        </p:blipFill>
        <p:spPr>
          <a:xfrm>
            <a:off x="912143" y="159880"/>
            <a:ext cx="10042595" cy="6538241"/>
          </a:xfrm>
          <a:prstGeom prst="rect">
            <a:avLst/>
          </a:prstGeom>
        </p:spPr>
      </p:pic>
      <p:sp>
        <p:nvSpPr>
          <p:cNvPr id="6" name="矩形 5">
            <a:extLst>
              <a:ext uri="{FF2B5EF4-FFF2-40B4-BE49-F238E27FC236}">
                <a16:creationId xmlns:a16="http://schemas.microsoft.com/office/drawing/2014/main" id="{291DC634-53E8-46B1-A39D-D780AE2FD4D7}"/>
              </a:ext>
            </a:extLst>
          </p:cNvPr>
          <p:cNvSpPr/>
          <p:nvPr/>
        </p:nvSpPr>
        <p:spPr>
          <a:xfrm>
            <a:off x="4452337" y="90311"/>
            <a:ext cx="550899" cy="29802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7" name="文字方塊 6">
            <a:extLst>
              <a:ext uri="{FF2B5EF4-FFF2-40B4-BE49-F238E27FC236}">
                <a16:creationId xmlns:a16="http://schemas.microsoft.com/office/drawing/2014/main" id="{0E289308-ECE6-479A-AE5B-1654B666583A}"/>
              </a:ext>
            </a:extLst>
          </p:cNvPr>
          <p:cNvSpPr txBox="1"/>
          <p:nvPr/>
        </p:nvSpPr>
        <p:spPr>
          <a:xfrm>
            <a:off x="2384215" y="159879"/>
            <a:ext cx="1237261" cy="666977"/>
          </a:xfrm>
          <a:prstGeom prst="rect">
            <a:avLst/>
          </a:prstGeom>
          <a:solidFill>
            <a:schemeClr val="accent1">
              <a:lumMod val="20000"/>
              <a:lumOff val="80000"/>
            </a:schemeClr>
          </a:solidFill>
        </p:spPr>
        <p:txBody>
          <a:bodyPr wrap="square" rtlCol="0">
            <a:spAutoFit/>
          </a:bodyPr>
          <a:lstStyle/>
          <a:p>
            <a:r>
              <a:rPr lang="en-US" altLang="zh-TW" sz="1867" dirty="0">
                <a:latin typeface="+mn-ea"/>
              </a:rPr>
              <a:t>E</a:t>
            </a:r>
            <a:r>
              <a:rPr lang="zh-TW" altLang="en-US" sz="1867" dirty="0">
                <a:latin typeface="+mn-ea"/>
              </a:rPr>
              <a:t>校園服務網帳密</a:t>
            </a:r>
          </a:p>
        </p:txBody>
      </p:sp>
      <p:pic>
        <p:nvPicPr>
          <p:cNvPr id="9" name="圖片 8">
            <a:extLst>
              <a:ext uri="{FF2B5EF4-FFF2-40B4-BE49-F238E27FC236}">
                <a16:creationId xmlns:a16="http://schemas.microsoft.com/office/drawing/2014/main" id="{41E1DCA6-53FE-4809-BAA1-2FEE3831E054}"/>
              </a:ext>
            </a:extLst>
          </p:cNvPr>
          <p:cNvPicPr>
            <a:picLocks noChangeAspect="1"/>
          </p:cNvPicPr>
          <p:nvPr/>
        </p:nvPicPr>
        <p:blipFill>
          <a:blip r:embed="rId3"/>
          <a:stretch>
            <a:fillRect/>
          </a:stretch>
        </p:blipFill>
        <p:spPr>
          <a:xfrm>
            <a:off x="4452337" y="641209"/>
            <a:ext cx="2279008" cy="2651873"/>
          </a:xfrm>
          <a:prstGeom prst="rect">
            <a:avLst/>
          </a:prstGeom>
        </p:spPr>
      </p:pic>
      <p:sp>
        <p:nvSpPr>
          <p:cNvPr id="10" name="矩形 9">
            <a:extLst>
              <a:ext uri="{FF2B5EF4-FFF2-40B4-BE49-F238E27FC236}">
                <a16:creationId xmlns:a16="http://schemas.microsoft.com/office/drawing/2014/main" id="{4D1569D8-1516-4E46-BA72-31C3AF2C1272}"/>
              </a:ext>
            </a:extLst>
          </p:cNvPr>
          <p:cNvSpPr/>
          <p:nvPr/>
        </p:nvSpPr>
        <p:spPr>
          <a:xfrm>
            <a:off x="5093549" y="90311"/>
            <a:ext cx="650239" cy="298027"/>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12" name="圖片 11">
            <a:extLst>
              <a:ext uri="{FF2B5EF4-FFF2-40B4-BE49-F238E27FC236}">
                <a16:creationId xmlns:a16="http://schemas.microsoft.com/office/drawing/2014/main" id="{902B1B5A-8D57-4C2D-86AD-FCCA243FF928}"/>
              </a:ext>
            </a:extLst>
          </p:cNvPr>
          <p:cNvPicPr>
            <a:picLocks noChangeAspect="1"/>
          </p:cNvPicPr>
          <p:nvPr/>
        </p:nvPicPr>
        <p:blipFill>
          <a:blip r:embed="rId4"/>
          <a:stretch>
            <a:fillRect/>
          </a:stretch>
        </p:blipFill>
        <p:spPr>
          <a:xfrm>
            <a:off x="6118121" y="749357"/>
            <a:ext cx="1732323" cy="760100"/>
          </a:xfrm>
          <a:prstGeom prst="rect">
            <a:avLst/>
          </a:prstGeom>
        </p:spPr>
      </p:pic>
      <p:sp>
        <p:nvSpPr>
          <p:cNvPr id="13" name="矩形 12">
            <a:extLst>
              <a:ext uri="{FF2B5EF4-FFF2-40B4-BE49-F238E27FC236}">
                <a16:creationId xmlns:a16="http://schemas.microsoft.com/office/drawing/2014/main" id="{84EF6E2A-368E-4153-AD3F-6777DFB17229}"/>
              </a:ext>
            </a:extLst>
          </p:cNvPr>
          <p:cNvSpPr/>
          <p:nvPr/>
        </p:nvSpPr>
        <p:spPr>
          <a:xfrm>
            <a:off x="5743787" y="90311"/>
            <a:ext cx="487680" cy="298027"/>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4" name="矩形 13">
            <a:extLst>
              <a:ext uri="{FF2B5EF4-FFF2-40B4-BE49-F238E27FC236}">
                <a16:creationId xmlns:a16="http://schemas.microsoft.com/office/drawing/2014/main" id="{18A5F636-90F3-45AE-B2EF-AAEC274A95B3}"/>
              </a:ext>
            </a:extLst>
          </p:cNvPr>
          <p:cNvSpPr/>
          <p:nvPr/>
        </p:nvSpPr>
        <p:spPr>
          <a:xfrm>
            <a:off x="7188767" y="90311"/>
            <a:ext cx="2573864" cy="36759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5" name="文字方塊 14">
            <a:extLst>
              <a:ext uri="{FF2B5EF4-FFF2-40B4-BE49-F238E27FC236}">
                <a16:creationId xmlns:a16="http://schemas.microsoft.com/office/drawing/2014/main" id="{41AFF6E0-231D-4CB8-A101-B077F3398CAF}"/>
              </a:ext>
            </a:extLst>
          </p:cNvPr>
          <p:cNvSpPr txBox="1"/>
          <p:nvPr/>
        </p:nvSpPr>
        <p:spPr>
          <a:xfrm>
            <a:off x="10625106" y="47537"/>
            <a:ext cx="1237261" cy="379656"/>
          </a:xfrm>
          <a:prstGeom prst="rect">
            <a:avLst/>
          </a:prstGeom>
          <a:solidFill>
            <a:schemeClr val="accent2">
              <a:lumMod val="60000"/>
              <a:lumOff val="40000"/>
            </a:schemeClr>
          </a:solidFill>
        </p:spPr>
        <p:txBody>
          <a:bodyPr wrap="square" rtlCol="0">
            <a:spAutoFit/>
          </a:bodyPr>
          <a:lstStyle/>
          <a:p>
            <a:r>
              <a:rPr lang="zh-TW" altLang="en-US" sz="1867" dirty="0"/>
              <a:t>搜尋功能</a:t>
            </a:r>
          </a:p>
        </p:txBody>
      </p:sp>
      <p:sp>
        <p:nvSpPr>
          <p:cNvPr id="16" name="矩形 15">
            <a:extLst>
              <a:ext uri="{FF2B5EF4-FFF2-40B4-BE49-F238E27FC236}">
                <a16:creationId xmlns:a16="http://schemas.microsoft.com/office/drawing/2014/main" id="{FE676FCD-1B8E-41B2-A2A7-0503E5E66AA6}"/>
              </a:ext>
            </a:extLst>
          </p:cNvPr>
          <p:cNvSpPr/>
          <p:nvPr/>
        </p:nvSpPr>
        <p:spPr>
          <a:xfrm>
            <a:off x="6863644" y="641209"/>
            <a:ext cx="3531165" cy="216297"/>
          </a:xfrm>
          <a:prstGeom prst="rect">
            <a:avLst/>
          </a:pr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7" name="文字方塊 16">
            <a:extLst>
              <a:ext uri="{FF2B5EF4-FFF2-40B4-BE49-F238E27FC236}">
                <a16:creationId xmlns:a16="http://schemas.microsoft.com/office/drawing/2014/main" id="{959E2BE6-3DC9-453F-9C75-4E51DFC0C6E0}"/>
              </a:ext>
            </a:extLst>
          </p:cNvPr>
          <p:cNvSpPr txBox="1"/>
          <p:nvPr/>
        </p:nvSpPr>
        <p:spPr>
          <a:xfrm>
            <a:off x="11054146" y="652321"/>
            <a:ext cx="1363697" cy="379656"/>
          </a:xfrm>
          <a:prstGeom prst="rect">
            <a:avLst/>
          </a:prstGeom>
          <a:solidFill>
            <a:srgbClr val="FFC000"/>
          </a:solidFill>
        </p:spPr>
        <p:txBody>
          <a:bodyPr wrap="square" rtlCol="0">
            <a:spAutoFit/>
          </a:bodyPr>
          <a:lstStyle/>
          <a:p>
            <a:r>
              <a:rPr lang="zh-TW" altLang="en-US" sz="1867" dirty="0"/>
              <a:t>瀏覽功能</a:t>
            </a:r>
          </a:p>
        </p:txBody>
      </p:sp>
      <p:cxnSp>
        <p:nvCxnSpPr>
          <p:cNvPr id="19" name="直線單箭頭接點 18">
            <a:extLst>
              <a:ext uri="{FF2B5EF4-FFF2-40B4-BE49-F238E27FC236}">
                <a16:creationId xmlns:a16="http://schemas.microsoft.com/office/drawing/2014/main" id="{A5A86030-838B-4898-87F5-0B7B961124D6}"/>
              </a:ext>
            </a:extLst>
          </p:cNvPr>
          <p:cNvCxnSpPr>
            <a:endCxn id="6" idx="1"/>
          </p:cNvCxnSpPr>
          <p:nvPr/>
        </p:nvCxnSpPr>
        <p:spPr>
          <a:xfrm flipV="1">
            <a:off x="3621476" y="239324"/>
            <a:ext cx="830861" cy="2185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線單箭頭接點 20">
            <a:extLst>
              <a:ext uri="{FF2B5EF4-FFF2-40B4-BE49-F238E27FC236}">
                <a16:creationId xmlns:a16="http://schemas.microsoft.com/office/drawing/2014/main" id="{2ECBF10A-6275-4960-A589-8D50C30F0727}"/>
              </a:ext>
            </a:extLst>
          </p:cNvPr>
          <p:cNvCxnSpPr>
            <a:stCxn id="10" idx="2"/>
            <a:endCxn id="9" idx="0"/>
          </p:cNvCxnSpPr>
          <p:nvPr/>
        </p:nvCxnSpPr>
        <p:spPr>
          <a:xfrm>
            <a:off x="5418668" y="388338"/>
            <a:ext cx="173173" cy="252871"/>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單箭頭接點 22">
            <a:extLst>
              <a:ext uri="{FF2B5EF4-FFF2-40B4-BE49-F238E27FC236}">
                <a16:creationId xmlns:a16="http://schemas.microsoft.com/office/drawing/2014/main" id="{B349D263-A3A3-4C46-BE3C-76EA3F7E38C8}"/>
              </a:ext>
            </a:extLst>
          </p:cNvPr>
          <p:cNvCxnSpPr>
            <a:cxnSpLocks/>
            <a:stCxn id="13" idx="2"/>
          </p:cNvCxnSpPr>
          <p:nvPr/>
        </p:nvCxnSpPr>
        <p:spPr>
          <a:xfrm>
            <a:off x="5987627" y="388338"/>
            <a:ext cx="612535" cy="415093"/>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F3CA57D3-51FA-46BB-B575-41217954EEBE}"/>
              </a:ext>
            </a:extLst>
          </p:cNvPr>
          <p:cNvCxnSpPr/>
          <p:nvPr/>
        </p:nvCxnSpPr>
        <p:spPr>
          <a:xfrm>
            <a:off x="9805270" y="252720"/>
            <a:ext cx="761132" cy="241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26">
            <a:extLst>
              <a:ext uri="{FF2B5EF4-FFF2-40B4-BE49-F238E27FC236}">
                <a16:creationId xmlns:a16="http://schemas.microsoft.com/office/drawing/2014/main" id="{E8363B29-F253-46DC-9D67-3B4F2C8F423B}"/>
              </a:ext>
            </a:extLst>
          </p:cNvPr>
          <p:cNvCxnSpPr>
            <a:cxnSpLocks/>
            <a:endCxn id="17" idx="1"/>
          </p:cNvCxnSpPr>
          <p:nvPr/>
        </p:nvCxnSpPr>
        <p:spPr>
          <a:xfrm>
            <a:off x="10394809" y="749356"/>
            <a:ext cx="659337" cy="92793"/>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90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par>
                                <p:cTn id="8" presetID="16" presetClass="entr" presetSubtype="2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arn(inVertical)">
                                      <p:cBhvr>
                                        <p:cTn id="10"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0"/>
                                        </p:tgtEl>
                                        <p:attrNameLst>
                                          <p:attrName>style.visibility</p:attrName>
                                        </p:attrNameLst>
                                      </p:cBhvr>
                                      <p:to>
                                        <p:strVal val="hidden"/>
                                      </p:to>
                                    </p:set>
                                  </p:subTnLst>
                                </p:cTn>
                              </p:par>
                              <p:par>
                                <p:cTn id="20" presetID="2" presetClass="entr" presetSubtype="4"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1"/>
                                        </p:tgtEl>
                                        <p:attrNameLst>
                                          <p:attrName>style.visibility</p:attrName>
                                        </p:attrNameLst>
                                      </p:cBhvr>
                                      <p:to>
                                        <p:strVal val="hidden"/>
                                      </p:to>
                                    </p:set>
                                  </p:subTnLst>
                                </p:cTn>
                              </p:par>
                              <p:par>
                                <p:cTn id="24" presetID="2" presetClass="entr" presetSubtype="4"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par>
                                <p:cTn id="33" presetID="10"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par>
                                <p:cTn id="36" presetID="10"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arn(inVertical)">
                                      <p:cBhvr>
                                        <p:cTn id="43"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par>
                                <p:cTn id="44" presetID="16" presetClass="entr" presetSubtype="21"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barn(inVertical)">
                                      <p:cBhvr>
                                        <p:cTn id="46"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par>
                                <p:cTn id="47" presetID="16" presetClass="entr" presetSubtype="21"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barn(inVertical)">
                                      <p:cBhvr>
                                        <p:cTn id="49"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500" fill="hold"/>
                                        <p:tgtEl>
                                          <p:spTgt spid="16"/>
                                        </p:tgtEl>
                                        <p:attrNameLst>
                                          <p:attrName>ppt_x</p:attrName>
                                        </p:attrNameLst>
                                      </p:cBhvr>
                                      <p:tavLst>
                                        <p:tav tm="0">
                                          <p:val>
                                            <p:strVal val="#ppt_x"/>
                                          </p:val>
                                        </p:tav>
                                        <p:tav tm="100000">
                                          <p:val>
                                            <p:strVal val="#ppt_x"/>
                                          </p:val>
                                        </p:tav>
                                      </p:tavLst>
                                    </p:anim>
                                    <p:anim calcmode="lin" valueType="num">
                                      <p:cBhvr additive="base">
                                        <p:cTn id="55" dur="500" fill="hold"/>
                                        <p:tgtEl>
                                          <p:spTgt spid="1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par>
                                <p:cTn id="56" presetID="2" presetClass="entr" presetSubtype="4"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ppt_x"/>
                                          </p:val>
                                        </p:tav>
                                        <p:tav tm="100000">
                                          <p:val>
                                            <p:strVal val="#ppt_x"/>
                                          </p:val>
                                        </p:tav>
                                      </p:tavLst>
                                    </p:anim>
                                    <p:anim calcmode="lin" valueType="num">
                                      <p:cBhvr additive="base">
                                        <p:cTn id="59" dur="500" fill="hold"/>
                                        <p:tgtEl>
                                          <p:spTgt spid="17"/>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7"/>
                                        </p:tgtEl>
                                        <p:attrNameLst>
                                          <p:attrName>style.visibility</p:attrName>
                                        </p:attrNameLst>
                                      </p:cBhvr>
                                      <p:to>
                                        <p:strVal val="hidden"/>
                                      </p:to>
                                    </p:set>
                                  </p:subTnLst>
                                </p:cTn>
                              </p:par>
                              <p:par>
                                <p:cTn id="60" presetID="2" presetClass="entr" presetSubtype="4"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500" fill="hold"/>
                                        <p:tgtEl>
                                          <p:spTgt spid="27"/>
                                        </p:tgtEl>
                                        <p:attrNameLst>
                                          <p:attrName>ppt_x</p:attrName>
                                        </p:attrNameLst>
                                      </p:cBhvr>
                                      <p:tavLst>
                                        <p:tav tm="0">
                                          <p:val>
                                            <p:strVal val="#ppt_x"/>
                                          </p:val>
                                        </p:tav>
                                        <p:tav tm="100000">
                                          <p:val>
                                            <p:strVal val="#ppt_x"/>
                                          </p:val>
                                        </p:tav>
                                      </p:tavLst>
                                    </p:anim>
                                    <p:anim calcmode="lin" valueType="num">
                                      <p:cBhvr additive="base">
                                        <p:cTn id="63" dur="500" fill="hold"/>
                                        <p:tgtEl>
                                          <p:spTgt spid="27"/>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3" grpId="0" animBg="1"/>
      <p:bldP spid="14" grpId="0" animBg="1"/>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646" y="10602"/>
            <a:ext cx="1968500" cy="260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38239"/>
            <a:ext cx="12016741" cy="3945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75646" y="2162755"/>
            <a:ext cx="763325" cy="4346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cxnSp>
        <p:nvCxnSpPr>
          <p:cNvPr id="4" name="直線單箭頭接點 3"/>
          <p:cNvCxnSpPr/>
          <p:nvPr/>
        </p:nvCxnSpPr>
        <p:spPr>
          <a:xfrm flipV="1">
            <a:off x="1038971" y="2046136"/>
            <a:ext cx="1399429" cy="2332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文字方塊 4"/>
          <p:cNvSpPr txBox="1"/>
          <p:nvPr/>
        </p:nvSpPr>
        <p:spPr>
          <a:xfrm>
            <a:off x="2438399" y="1840951"/>
            <a:ext cx="964759" cy="379656"/>
          </a:xfrm>
          <a:prstGeom prst="rect">
            <a:avLst/>
          </a:prstGeom>
          <a:solidFill>
            <a:srgbClr val="FFFF00"/>
          </a:solidFill>
        </p:spPr>
        <p:txBody>
          <a:bodyPr wrap="square" rtlCol="0">
            <a:spAutoFit/>
          </a:bodyPr>
          <a:lstStyle/>
          <a:p>
            <a:r>
              <a:rPr lang="zh-TW" altLang="en-US" sz="1867" dirty="0">
                <a:latin typeface="+mj-ea"/>
                <a:ea typeface="+mj-ea"/>
              </a:rPr>
              <a:t>有聲書</a:t>
            </a:r>
          </a:p>
        </p:txBody>
      </p:sp>
      <p:sp>
        <p:nvSpPr>
          <p:cNvPr id="6" name="文字方塊 5"/>
          <p:cNvSpPr txBox="1"/>
          <p:nvPr/>
        </p:nvSpPr>
        <p:spPr>
          <a:xfrm>
            <a:off x="5417490" y="5365524"/>
            <a:ext cx="2714045" cy="666977"/>
          </a:xfrm>
          <a:prstGeom prst="rect">
            <a:avLst/>
          </a:prstGeom>
          <a:solidFill>
            <a:srgbClr val="FFFF00"/>
          </a:solidFill>
        </p:spPr>
        <p:txBody>
          <a:bodyPr wrap="square" rtlCol="0">
            <a:spAutoFit/>
          </a:bodyPr>
          <a:lstStyle/>
          <a:p>
            <a:r>
              <a:rPr lang="zh-TW" altLang="en-US" sz="1867" dirty="0">
                <a:latin typeface="微軟正黑體" panose="020B0604030504040204" pitchFamily="34" charset="-120"/>
                <a:ea typeface="微軟正黑體" panose="020B0604030504040204" pitchFamily="34" charset="-120"/>
              </a:rPr>
              <a:t>只要出現冊數都可借閱，借閱已滿亦可預約。</a:t>
            </a:r>
          </a:p>
        </p:txBody>
      </p:sp>
      <p:cxnSp>
        <p:nvCxnSpPr>
          <p:cNvPr id="8" name="直線單箭頭接點 7"/>
          <p:cNvCxnSpPr/>
          <p:nvPr/>
        </p:nvCxnSpPr>
        <p:spPr>
          <a:xfrm flipH="1">
            <a:off x="8092223" y="5714338"/>
            <a:ext cx="1440508" cy="1817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文字方塊 9"/>
          <p:cNvSpPr txBox="1"/>
          <p:nvPr/>
        </p:nvSpPr>
        <p:spPr>
          <a:xfrm>
            <a:off x="9446149" y="5471542"/>
            <a:ext cx="556592" cy="830997"/>
          </a:xfrm>
          <a:prstGeom prst="rect">
            <a:avLst/>
          </a:prstGeom>
          <a:noFill/>
        </p:spPr>
        <p:txBody>
          <a:bodyPr wrap="square" rtlCol="0">
            <a:spAutoFit/>
          </a:bodyPr>
          <a:lstStyle/>
          <a:p>
            <a:r>
              <a:rPr lang="zh-TW" altLang="en-US" sz="2400" dirty="0">
                <a:solidFill>
                  <a:srgbClr val="FF0000"/>
                </a:solidFill>
                <a:latin typeface="微軟正黑體" panose="020B0604030504040204" pitchFamily="34" charset="-120"/>
                <a:ea typeface="微軟正黑體" panose="020B0604030504040204" pitchFamily="34" charset="-120"/>
              </a:rPr>
              <a:t>下拉</a:t>
            </a:r>
          </a:p>
        </p:txBody>
      </p:sp>
      <p:sp>
        <p:nvSpPr>
          <p:cNvPr id="13" name="文字方塊 12"/>
          <p:cNvSpPr txBox="1"/>
          <p:nvPr/>
        </p:nvSpPr>
        <p:spPr>
          <a:xfrm>
            <a:off x="8131537" y="4811014"/>
            <a:ext cx="1486895" cy="379656"/>
          </a:xfrm>
          <a:prstGeom prst="rect">
            <a:avLst/>
          </a:prstGeom>
          <a:solidFill>
            <a:srgbClr val="FFC000"/>
          </a:solidFill>
        </p:spPr>
        <p:txBody>
          <a:bodyPr wrap="square" rtlCol="0">
            <a:spAutoFit/>
          </a:bodyPr>
          <a:lstStyle/>
          <a:p>
            <a:r>
              <a:rPr lang="zh-TW" altLang="en-US" sz="1867" dirty="0">
                <a:latin typeface="微軟正黑體" panose="020B0604030504040204" pitchFamily="34" charset="-120"/>
                <a:ea typeface="微軟正黑體" panose="020B0604030504040204" pitchFamily="34" charset="-120"/>
              </a:rPr>
              <a:t>登出即歸還</a:t>
            </a:r>
          </a:p>
        </p:txBody>
      </p:sp>
      <p:sp>
        <p:nvSpPr>
          <p:cNvPr id="14" name="文字方塊 13"/>
          <p:cNvSpPr txBox="1"/>
          <p:nvPr/>
        </p:nvSpPr>
        <p:spPr>
          <a:xfrm>
            <a:off x="7484827" y="6350442"/>
            <a:ext cx="1961323" cy="379656"/>
          </a:xfrm>
          <a:prstGeom prst="rect">
            <a:avLst/>
          </a:prstGeom>
          <a:solidFill>
            <a:srgbClr val="92D050"/>
          </a:solidFill>
        </p:spPr>
        <p:txBody>
          <a:bodyPr wrap="square" rtlCol="0">
            <a:spAutoFit/>
          </a:bodyPr>
          <a:lstStyle/>
          <a:p>
            <a:r>
              <a:rPr lang="zh-TW" altLang="en-US" sz="1867" dirty="0">
                <a:latin typeface="微軟正黑體" panose="020B0604030504040204" pitchFamily="34" charset="-120"/>
                <a:ea typeface="微軟正黑體" panose="020B0604030504040204" pitchFamily="34" charset="-120"/>
              </a:rPr>
              <a:t>個人書房無記錄</a:t>
            </a:r>
          </a:p>
        </p:txBody>
      </p:sp>
      <p:sp>
        <p:nvSpPr>
          <p:cNvPr id="19" name="文字方塊 18"/>
          <p:cNvSpPr txBox="1"/>
          <p:nvPr/>
        </p:nvSpPr>
        <p:spPr>
          <a:xfrm>
            <a:off x="6077451" y="4297455"/>
            <a:ext cx="3540980" cy="379656"/>
          </a:xfrm>
          <a:prstGeom prst="rect">
            <a:avLst/>
          </a:prstGeom>
          <a:solidFill>
            <a:srgbClr val="FFC000"/>
          </a:solidFill>
        </p:spPr>
        <p:txBody>
          <a:bodyPr wrap="square" rtlCol="0">
            <a:spAutoFit/>
          </a:bodyPr>
          <a:lstStyle/>
          <a:p>
            <a:r>
              <a:rPr lang="zh-TW" altLang="en-US" sz="1867" dirty="0">
                <a:solidFill>
                  <a:srgbClr val="FF0000"/>
                </a:solidFill>
                <a:latin typeface="微軟正黑體" panose="020B0604030504040204" pitchFamily="34" charset="-120"/>
                <a:ea typeface="微軟正黑體" panose="020B0604030504040204" pitchFamily="34" charset="-120"/>
              </a:rPr>
              <a:t>登入後借閱，至個人書房閱讀</a:t>
            </a:r>
          </a:p>
        </p:txBody>
      </p:sp>
      <p:sp>
        <p:nvSpPr>
          <p:cNvPr id="15" name="文字方塊 14"/>
          <p:cNvSpPr txBox="1"/>
          <p:nvPr/>
        </p:nvSpPr>
        <p:spPr>
          <a:xfrm>
            <a:off x="4454060" y="739294"/>
            <a:ext cx="7084609" cy="1511824"/>
          </a:xfrm>
          <a:prstGeom prst="rect">
            <a:avLst/>
          </a:prstGeom>
          <a:solidFill>
            <a:srgbClr val="FF0000"/>
          </a:solidFill>
        </p:spPr>
        <p:txBody>
          <a:bodyPr wrap="square" rtlCol="0">
            <a:spAutoFit/>
          </a:bodyPr>
          <a:lstStyle/>
          <a:p>
            <a:pPr>
              <a:lnSpc>
                <a:spcPct val="150000"/>
              </a:lnSpc>
            </a:pPr>
            <a:r>
              <a:rPr lang="zh-TW" altLang="en-US" sz="2133" b="1" dirty="0">
                <a:solidFill>
                  <a:schemeClr val="bg1"/>
                </a:solidFill>
                <a:latin typeface="+mj-ea"/>
                <a:ea typeface="+mj-ea"/>
              </a:rPr>
              <a:t>凡是學校已經購買的電子書及雜誌皆可借閱或預約。</a:t>
            </a:r>
            <a:endParaRPr lang="en-US" altLang="zh-TW" sz="2133" b="1" dirty="0">
              <a:solidFill>
                <a:schemeClr val="bg1"/>
              </a:solidFill>
              <a:latin typeface="+mj-ea"/>
              <a:ea typeface="+mj-ea"/>
            </a:endParaRPr>
          </a:p>
          <a:p>
            <a:pPr>
              <a:lnSpc>
                <a:spcPct val="150000"/>
              </a:lnSpc>
            </a:pPr>
            <a:r>
              <a:rPr lang="zh-TW" altLang="en-US" sz="2133" b="1" dirty="0">
                <a:solidFill>
                  <a:schemeClr val="bg1"/>
                </a:solidFill>
                <a:latin typeface="+mj-ea"/>
                <a:ea typeface="+mj-ea"/>
              </a:rPr>
              <a:t>到期會自動歸還，故沒有逾期罰款的問題。</a:t>
            </a:r>
            <a:endParaRPr lang="en-US" altLang="zh-TW" sz="2133" b="1" dirty="0">
              <a:solidFill>
                <a:schemeClr val="bg1"/>
              </a:solidFill>
              <a:latin typeface="+mj-ea"/>
              <a:ea typeface="+mj-ea"/>
            </a:endParaRPr>
          </a:p>
          <a:p>
            <a:pPr>
              <a:lnSpc>
                <a:spcPct val="150000"/>
              </a:lnSpc>
            </a:pPr>
            <a:r>
              <a:rPr lang="zh-TW" altLang="en-US" sz="2133" b="1" dirty="0">
                <a:solidFill>
                  <a:schemeClr val="bg1"/>
                </a:solidFill>
                <a:latin typeface="+mj-ea"/>
                <a:ea typeface="+mj-ea"/>
              </a:rPr>
              <a:t>預約可借閱時亦會通知，可自行設定寄送通知的</a:t>
            </a:r>
            <a:r>
              <a:rPr lang="en-US" altLang="zh-TW" sz="2133" b="1" dirty="0">
                <a:solidFill>
                  <a:schemeClr val="bg1"/>
                </a:solidFill>
                <a:latin typeface="+mj-ea"/>
                <a:ea typeface="+mj-ea"/>
              </a:rPr>
              <a:t>email</a:t>
            </a:r>
            <a:r>
              <a:rPr lang="zh-TW" altLang="en-US" sz="2133" b="1" dirty="0">
                <a:solidFill>
                  <a:schemeClr val="bg1"/>
                </a:solidFill>
                <a:latin typeface="+mj-ea"/>
                <a:ea typeface="+mj-ea"/>
              </a:rPr>
              <a:t>。</a:t>
            </a:r>
          </a:p>
        </p:txBody>
      </p:sp>
      <p:sp>
        <p:nvSpPr>
          <p:cNvPr id="16" name="文字方塊 15"/>
          <p:cNvSpPr txBox="1"/>
          <p:nvPr/>
        </p:nvSpPr>
        <p:spPr>
          <a:xfrm>
            <a:off x="5417490" y="3251016"/>
            <a:ext cx="2714045" cy="748988"/>
          </a:xfrm>
          <a:prstGeom prst="rect">
            <a:avLst/>
          </a:prstGeom>
          <a:solidFill>
            <a:srgbClr val="FFFF00"/>
          </a:solidFill>
        </p:spPr>
        <p:txBody>
          <a:bodyPr wrap="square" rtlCol="0">
            <a:spAutoFit/>
          </a:bodyPr>
          <a:lstStyle/>
          <a:p>
            <a:r>
              <a:rPr lang="zh-TW" altLang="en-US" sz="1867" dirty="0">
                <a:latin typeface="微軟正黑體" panose="020B0604030504040204" pitchFamily="34" charset="-120"/>
                <a:ea typeface="微軟正黑體" panose="020B0604030504040204" pitchFamily="34" charset="-120"/>
              </a:rPr>
              <a:t>只要出現冊數都可借閱，借閱已滿亦可預約</a:t>
            </a:r>
            <a:r>
              <a:rPr lang="zh-TW" altLang="en-US" sz="2400" dirty="0">
                <a:latin typeface="微軟正黑體" panose="020B0604030504040204" pitchFamily="34" charset="-120"/>
                <a:ea typeface="微軟正黑體" panose="020B0604030504040204" pitchFamily="34" charset="-120"/>
              </a:rPr>
              <a:t>。</a:t>
            </a:r>
          </a:p>
        </p:txBody>
      </p:sp>
      <p:cxnSp>
        <p:nvCxnSpPr>
          <p:cNvPr id="17" name="直線單箭頭接點 16"/>
          <p:cNvCxnSpPr/>
          <p:nvPr/>
        </p:nvCxnSpPr>
        <p:spPr>
          <a:xfrm flipH="1">
            <a:off x="8102217" y="3657601"/>
            <a:ext cx="1324496" cy="6916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文字方塊 17"/>
          <p:cNvSpPr txBox="1"/>
          <p:nvPr/>
        </p:nvSpPr>
        <p:spPr>
          <a:xfrm>
            <a:off x="9446149" y="3418555"/>
            <a:ext cx="556592" cy="830997"/>
          </a:xfrm>
          <a:prstGeom prst="rect">
            <a:avLst/>
          </a:prstGeom>
          <a:noFill/>
        </p:spPr>
        <p:txBody>
          <a:bodyPr wrap="square" rtlCol="0">
            <a:spAutoFit/>
          </a:bodyPr>
          <a:lstStyle/>
          <a:p>
            <a:r>
              <a:rPr lang="zh-TW" altLang="en-US" sz="2400" dirty="0">
                <a:solidFill>
                  <a:srgbClr val="FF0000"/>
                </a:solidFill>
                <a:latin typeface="微軟正黑體" panose="020B0604030504040204" pitchFamily="34" charset="-120"/>
                <a:ea typeface="微軟正黑體" panose="020B0604030504040204" pitchFamily="34" charset="-120"/>
              </a:rPr>
              <a:t>下拉</a:t>
            </a:r>
          </a:p>
        </p:txBody>
      </p:sp>
    </p:spTree>
    <p:extLst>
      <p:ext uri="{BB962C8B-B14F-4D97-AF65-F5344CB8AC3E}">
        <p14:creationId xmlns:p14="http://schemas.microsoft.com/office/powerpoint/2010/main" val="141363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3077"/>
                                        </p:tgtEl>
                                        <p:attrNameLst>
                                          <p:attrName>style.visibility</p:attrName>
                                        </p:attrNameLst>
                                      </p:cBhvr>
                                      <p:to>
                                        <p:strVal val="visible"/>
                                      </p:to>
                                    </p:set>
                                    <p:anim calcmode="lin" valueType="num">
                                      <p:cBhvr additive="base">
                                        <p:cTn id="26" dur="500" fill="hold"/>
                                        <p:tgtEl>
                                          <p:spTgt spid="3077"/>
                                        </p:tgtEl>
                                        <p:attrNameLst>
                                          <p:attrName>ppt_x</p:attrName>
                                        </p:attrNameLst>
                                      </p:cBhvr>
                                      <p:tavLst>
                                        <p:tav tm="0">
                                          <p:val>
                                            <p:strVal val="#ppt_x"/>
                                          </p:val>
                                        </p:tav>
                                        <p:tav tm="100000">
                                          <p:val>
                                            <p:strVal val="#ppt_x"/>
                                          </p:val>
                                        </p:tav>
                                      </p:tavLst>
                                    </p:anim>
                                    <p:anim calcmode="lin" valueType="num">
                                      <p:cBhvr additive="base">
                                        <p:cTn id="27" dur="500" fill="hold"/>
                                        <p:tgtEl>
                                          <p:spTgt spid="3077"/>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circle(in)">
                                      <p:cBhvr>
                                        <p:cTn id="32" dur="500"/>
                                        <p:tgtEl>
                                          <p:spTgt spid="10"/>
                                        </p:tgtEl>
                                      </p:cBhvr>
                                    </p:animEffect>
                                  </p:childTnLst>
                                </p:cTn>
                              </p:par>
                              <p:par>
                                <p:cTn id="33" presetID="53" presetClass="entr" presetSubtype="16"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par>
                                <p:cTn id="53" presetID="6" presetClass="entr" presetSubtype="16"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circle(in)">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barn(inVertical)">
                                      <p:cBhvr>
                                        <p:cTn id="60" dur="50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barn(inVertical)">
                                      <p:cBhvr>
                                        <p:cTn id="65" dur="500"/>
                                        <p:tgtEl>
                                          <p:spTgt spid="13"/>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barn(inVertical)">
                                      <p:cBhvr>
                                        <p:cTn id="70" dur="500"/>
                                        <p:tgtEl>
                                          <p:spTgt spid="14"/>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1000"/>
                                        <p:tgtEl>
                                          <p:spTgt spid="15"/>
                                        </p:tgtEl>
                                      </p:cBhvr>
                                    </p:animEffect>
                                    <p:anim calcmode="lin" valueType="num">
                                      <p:cBhvr>
                                        <p:cTn id="76" dur="1000" fill="hold"/>
                                        <p:tgtEl>
                                          <p:spTgt spid="15"/>
                                        </p:tgtEl>
                                        <p:attrNameLst>
                                          <p:attrName>ppt_x</p:attrName>
                                        </p:attrNameLst>
                                      </p:cBhvr>
                                      <p:tavLst>
                                        <p:tav tm="0">
                                          <p:val>
                                            <p:strVal val="#ppt_x"/>
                                          </p:val>
                                        </p:tav>
                                        <p:tav tm="100000">
                                          <p:val>
                                            <p:strVal val="#ppt_x"/>
                                          </p:val>
                                        </p:tav>
                                      </p:tavLst>
                                    </p:anim>
                                    <p:anim calcmode="lin" valueType="num">
                                      <p:cBhvr>
                                        <p:cTn id="7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10" grpId="0"/>
      <p:bldP spid="13" grpId="0" animBg="1"/>
      <p:bldP spid="14" grpId="0" animBg="1"/>
      <p:bldP spid="19" grpId="0" animBg="1"/>
      <p:bldP spid="15" grpId="0" animBg="1"/>
      <p:bldP spid="16" grpId="0" animBg="1"/>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grpSp>
        <p:nvGrpSpPr>
          <p:cNvPr id="575" name="Google Shape;575;p32"/>
          <p:cNvGrpSpPr/>
          <p:nvPr/>
        </p:nvGrpSpPr>
        <p:grpSpPr>
          <a:xfrm rot="-5400000">
            <a:off x="3190666" y="829935"/>
            <a:ext cx="3671935" cy="680812"/>
            <a:chOff x="4399950" y="2954075"/>
            <a:chExt cx="1287675" cy="238725"/>
          </a:xfrm>
        </p:grpSpPr>
        <p:sp>
          <p:nvSpPr>
            <p:cNvPr id="576" name="Google Shape;576;p32"/>
            <p:cNvSpPr/>
            <p:nvPr/>
          </p:nvSpPr>
          <p:spPr>
            <a:xfrm>
              <a:off x="4399950" y="2954075"/>
              <a:ext cx="1287675" cy="238725"/>
            </a:xfrm>
            <a:custGeom>
              <a:avLst/>
              <a:gdLst/>
              <a:ahLst/>
              <a:cxnLst/>
              <a:rect l="l" t="t" r="r" b="b"/>
              <a:pathLst>
                <a:path w="51507" h="9549" extrusionOk="0">
                  <a:moveTo>
                    <a:pt x="2212" y="3839"/>
                  </a:moveTo>
                  <a:cubicBezTo>
                    <a:pt x="2695" y="3839"/>
                    <a:pt x="3155" y="4212"/>
                    <a:pt x="3155" y="4774"/>
                  </a:cubicBezTo>
                  <a:cubicBezTo>
                    <a:pt x="3155" y="5298"/>
                    <a:pt x="2739" y="5715"/>
                    <a:pt x="2215" y="5715"/>
                  </a:cubicBezTo>
                  <a:cubicBezTo>
                    <a:pt x="1369" y="5715"/>
                    <a:pt x="953" y="4703"/>
                    <a:pt x="1548" y="4120"/>
                  </a:cubicBezTo>
                  <a:cubicBezTo>
                    <a:pt x="1742" y="3926"/>
                    <a:pt x="1979" y="3839"/>
                    <a:pt x="2212" y="3839"/>
                  </a:cubicBezTo>
                  <a:close/>
                  <a:moveTo>
                    <a:pt x="1584" y="0"/>
                  </a:moveTo>
                  <a:cubicBezTo>
                    <a:pt x="703" y="0"/>
                    <a:pt x="0" y="714"/>
                    <a:pt x="0" y="1596"/>
                  </a:cubicBezTo>
                  <a:lnTo>
                    <a:pt x="0" y="7965"/>
                  </a:lnTo>
                  <a:cubicBezTo>
                    <a:pt x="0" y="8834"/>
                    <a:pt x="703" y="9549"/>
                    <a:pt x="1584" y="9549"/>
                  </a:cubicBezTo>
                  <a:lnTo>
                    <a:pt x="49911" y="9549"/>
                  </a:lnTo>
                  <a:cubicBezTo>
                    <a:pt x="50792" y="9549"/>
                    <a:pt x="51507" y="8846"/>
                    <a:pt x="51507" y="7965"/>
                  </a:cubicBezTo>
                  <a:lnTo>
                    <a:pt x="51507" y="1596"/>
                  </a:lnTo>
                  <a:cubicBezTo>
                    <a:pt x="51507" y="714"/>
                    <a:pt x="50792" y="0"/>
                    <a:pt x="49911"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sp>
          <p:nvSpPr>
            <p:cNvPr id="577" name="Google Shape;577;p32"/>
            <p:cNvSpPr/>
            <p:nvPr/>
          </p:nvSpPr>
          <p:spPr>
            <a:xfrm>
              <a:off x="4471375" y="3122975"/>
              <a:ext cx="10450" cy="52575"/>
            </a:xfrm>
            <a:custGeom>
              <a:avLst/>
              <a:gdLst/>
              <a:ahLst/>
              <a:cxnLst/>
              <a:rect l="l" t="t" r="r" b="b"/>
              <a:pathLst>
                <a:path w="418" h="2103" extrusionOk="0">
                  <a:moveTo>
                    <a:pt x="211" y="1"/>
                  </a:moveTo>
                  <a:cubicBezTo>
                    <a:pt x="114" y="1"/>
                    <a:pt x="19" y="66"/>
                    <a:pt x="13" y="197"/>
                  </a:cubicBezTo>
                  <a:lnTo>
                    <a:pt x="13" y="1888"/>
                  </a:lnTo>
                  <a:cubicBezTo>
                    <a:pt x="1" y="1983"/>
                    <a:pt x="60" y="2055"/>
                    <a:pt x="144" y="2090"/>
                  </a:cubicBezTo>
                  <a:cubicBezTo>
                    <a:pt x="167" y="2090"/>
                    <a:pt x="191" y="2102"/>
                    <a:pt x="215" y="2102"/>
                  </a:cubicBezTo>
                  <a:cubicBezTo>
                    <a:pt x="322" y="2102"/>
                    <a:pt x="417" y="2007"/>
                    <a:pt x="417" y="1888"/>
                  </a:cubicBezTo>
                  <a:lnTo>
                    <a:pt x="417" y="197"/>
                  </a:lnTo>
                  <a:cubicBezTo>
                    <a:pt x="406" y="66"/>
                    <a:pt x="307" y="1"/>
                    <a:pt x="211"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8" name="Google Shape;578;p32"/>
            <p:cNvSpPr/>
            <p:nvPr/>
          </p:nvSpPr>
          <p:spPr>
            <a:xfrm>
              <a:off x="4505900" y="3122750"/>
              <a:ext cx="10450" cy="52800"/>
            </a:xfrm>
            <a:custGeom>
              <a:avLst/>
              <a:gdLst/>
              <a:ahLst/>
              <a:cxnLst/>
              <a:rect l="l" t="t" r="r" b="b"/>
              <a:pathLst>
                <a:path w="418" h="2112" extrusionOk="0">
                  <a:moveTo>
                    <a:pt x="205" y="1"/>
                  </a:moveTo>
                  <a:cubicBezTo>
                    <a:pt x="102" y="1"/>
                    <a:pt x="1" y="69"/>
                    <a:pt x="1" y="206"/>
                  </a:cubicBezTo>
                  <a:lnTo>
                    <a:pt x="1" y="1897"/>
                  </a:lnTo>
                  <a:cubicBezTo>
                    <a:pt x="1" y="1992"/>
                    <a:pt x="48" y="2064"/>
                    <a:pt x="132" y="2099"/>
                  </a:cubicBezTo>
                  <a:cubicBezTo>
                    <a:pt x="156" y="2099"/>
                    <a:pt x="179" y="2111"/>
                    <a:pt x="203" y="2111"/>
                  </a:cubicBezTo>
                  <a:cubicBezTo>
                    <a:pt x="322" y="2111"/>
                    <a:pt x="406" y="2016"/>
                    <a:pt x="418" y="1897"/>
                  </a:cubicBezTo>
                  <a:lnTo>
                    <a:pt x="418" y="206"/>
                  </a:lnTo>
                  <a:cubicBezTo>
                    <a:pt x="412" y="69"/>
                    <a:pt x="307" y="1"/>
                    <a:pt x="20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9" name="Google Shape;579;p32"/>
            <p:cNvSpPr/>
            <p:nvPr/>
          </p:nvSpPr>
          <p:spPr>
            <a:xfrm>
              <a:off x="45401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43" y="2090"/>
                  </a:cubicBezTo>
                  <a:cubicBezTo>
                    <a:pt x="167" y="2090"/>
                    <a:pt x="191" y="2102"/>
                    <a:pt x="214"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0" name="Google Shape;580;p32"/>
            <p:cNvSpPr/>
            <p:nvPr/>
          </p:nvSpPr>
          <p:spPr>
            <a:xfrm>
              <a:off x="4574675" y="3122975"/>
              <a:ext cx="10425" cy="52575"/>
            </a:xfrm>
            <a:custGeom>
              <a:avLst/>
              <a:gdLst/>
              <a:ahLst/>
              <a:cxnLst/>
              <a:rect l="l" t="t" r="r" b="b"/>
              <a:pathLst>
                <a:path w="417"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1" name="Google Shape;581;p32"/>
            <p:cNvSpPr/>
            <p:nvPr/>
          </p:nvSpPr>
          <p:spPr>
            <a:xfrm>
              <a:off x="4608900"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2" name="Google Shape;582;p32"/>
            <p:cNvSpPr/>
            <p:nvPr/>
          </p:nvSpPr>
          <p:spPr>
            <a:xfrm>
              <a:off x="4643425" y="3122975"/>
              <a:ext cx="10150" cy="52575"/>
            </a:xfrm>
            <a:custGeom>
              <a:avLst/>
              <a:gdLst/>
              <a:ahLst/>
              <a:cxnLst/>
              <a:rect l="l" t="t" r="r" b="b"/>
              <a:pathLst>
                <a:path w="406" h="2103" extrusionOk="0">
                  <a:moveTo>
                    <a:pt x="207" y="1"/>
                  </a:moveTo>
                  <a:cubicBezTo>
                    <a:pt x="111" y="1"/>
                    <a:pt x="12" y="66"/>
                    <a:pt x="1" y="197"/>
                  </a:cubicBezTo>
                  <a:lnTo>
                    <a:pt x="1" y="1888"/>
                  </a:lnTo>
                  <a:cubicBezTo>
                    <a:pt x="1"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3" name="Google Shape;583;p32"/>
            <p:cNvSpPr/>
            <p:nvPr/>
          </p:nvSpPr>
          <p:spPr>
            <a:xfrm>
              <a:off x="467765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6" y="2090"/>
                    <a:pt x="179" y="2102"/>
                    <a:pt x="203" y="2102"/>
                  </a:cubicBezTo>
                  <a:cubicBezTo>
                    <a:pt x="322" y="2102"/>
                    <a:pt x="417" y="2007"/>
                    <a:pt x="417" y="1888"/>
                  </a:cubicBezTo>
                  <a:lnTo>
                    <a:pt x="417"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4" name="Google Shape;584;p32"/>
            <p:cNvSpPr/>
            <p:nvPr/>
          </p:nvSpPr>
          <p:spPr>
            <a:xfrm>
              <a:off x="4712175" y="3122975"/>
              <a:ext cx="10150" cy="52575"/>
            </a:xfrm>
            <a:custGeom>
              <a:avLst/>
              <a:gdLst/>
              <a:ahLst/>
              <a:cxnLst/>
              <a:rect l="l" t="t" r="r" b="b"/>
              <a:pathLst>
                <a:path w="406" h="2103" extrusionOk="0">
                  <a:moveTo>
                    <a:pt x="199" y="1"/>
                  </a:moveTo>
                  <a:cubicBezTo>
                    <a:pt x="102" y="1"/>
                    <a:pt x="7"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394" y="66"/>
                    <a:pt x="296" y="1"/>
                    <a:pt x="19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5" name="Google Shape;585;p32"/>
            <p:cNvSpPr/>
            <p:nvPr/>
          </p:nvSpPr>
          <p:spPr>
            <a:xfrm>
              <a:off x="4746425"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6" name="Google Shape;586;p32"/>
            <p:cNvSpPr/>
            <p:nvPr/>
          </p:nvSpPr>
          <p:spPr>
            <a:xfrm>
              <a:off x="47806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7" name="Google Shape;587;p32"/>
            <p:cNvSpPr/>
            <p:nvPr/>
          </p:nvSpPr>
          <p:spPr>
            <a:xfrm>
              <a:off x="4815175"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8" name="Google Shape;588;p32"/>
            <p:cNvSpPr/>
            <p:nvPr/>
          </p:nvSpPr>
          <p:spPr>
            <a:xfrm>
              <a:off x="4849400"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67" y="2108"/>
                    <a:pt x="191"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9" name="Google Shape;589;p32"/>
            <p:cNvSpPr/>
            <p:nvPr/>
          </p:nvSpPr>
          <p:spPr>
            <a:xfrm>
              <a:off x="4883925"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0" name="Google Shape;590;p32"/>
            <p:cNvSpPr/>
            <p:nvPr/>
          </p:nvSpPr>
          <p:spPr>
            <a:xfrm>
              <a:off x="4918150" y="3122750"/>
              <a:ext cx="10450" cy="52800"/>
            </a:xfrm>
            <a:custGeom>
              <a:avLst/>
              <a:gdLst/>
              <a:ahLst/>
              <a:cxnLst/>
              <a:rect l="l" t="t" r="r" b="b"/>
              <a:pathLst>
                <a:path w="418" h="2112" extrusionOk="0">
                  <a:moveTo>
                    <a:pt x="209" y="1"/>
                  </a:moveTo>
                  <a:cubicBezTo>
                    <a:pt x="105" y="1"/>
                    <a:pt x="1" y="69"/>
                    <a:pt x="1" y="206"/>
                  </a:cubicBezTo>
                  <a:lnTo>
                    <a:pt x="1" y="1897"/>
                  </a:lnTo>
                  <a:cubicBezTo>
                    <a:pt x="1" y="1992"/>
                    <a:pt x="61" y="2064"/>
                    <a:pt x="144" y="2099"/>
                  </a:cubicBezTo>
                  <a:cubicBezTo>
                    <a:pt x="168" y="2099"/>
                    <a:pt x="191" y="2111"/>
                    <a:pt x="215" y="2111"/>
                  </a:cubicBezTo>
                  <a:cubicBezTo>
                    <a:pt x="322" y="2111"/>
                    <a:pt x="418" y="2016"/>
                    <a:pt x="418" y="1897"/>
                  </a:cubicBezTo>
                  <a:lnTo>
                    <a:pt x="418" y="206"/>
                  </a:lnTo>
                  <a:cubicBezTo>
                    <a:pt x="418" y="69"/>
                    <a:pt x="314"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1" name="Google Shape;591;p32"/>
            <p:cNvSpPr/>
            <p:nvPr/>
          </p:nvSpPr>
          <p:spPr>
            <a:xfrm>
              <a:off x="4952700" y="3122975"/>
              <a:ext cx="10125" cy="52575"/>
            </a:xfrm>
            <a:custGeom>
              <a:avLst/>
              <a:gdLst/>
              <a:ahLst/>
              <a:cxnLst/>
              <a:rect l="l" t="t" r="r" b="b"/>
              <a:pathLst>
                <a:path w="405" h="2103" extrusionOk="0">
                  <a:moveTo>
                    <a:pt x="198" y="1"/>
                  </a:moveTo>
                  <a:cubicBezTo>
                    <a:pt x="101" y="1"/>
                    <a:pt x="6" y="66"/>
                    <a:pt x="0" y="197"/>
                  </a:cubicBezTo>
                  <a:lnTo>
                    <a:pt x="0" y="1888"/>
                  </a:lnTo>
                  <a:cubicBezTo>
                    <a:pt x="0" y="1983"/>
                    <a:pt x="48" y="2055"/>
                    <a:pt x="131" y="2090"/>
                  </a:cubicBezTo>
                  <a:cubicBezTo>
                    <a:pt x="155" y="2090"/>
                    <a:pt x="179" y="2102"/>
                    <a:pt x="203" y="2102"/>
                  </a:cubicBezTo>
                  <a:cubicBezTo>
                    <a:pt x="310"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2" name="Google Shape;592;p32"/>
            <p:cNvSpPr/>
            <p:nvPr/>
          </p:nvSpPr>
          <p:spPr>
            <a:xfrm>
              <a:off x="4986925" y="3122525"/>
              <a:ext cx="10450" cy="53025"/>
            </a:xfrm>
            <a:custGeom>
              <a:avLst/>
              <a:gdLst/>
              <a:ahLst/>
              <a:cxnLst/>
              <a:rect l="l" t="t" r="r" b="b"/>
              <a:pathLst>
                <a:path w="418" h="2121" extrusionOk="0">
                  <a:moveTo>
                    <a:pt x="215" y="1"/>
                  </a:moveTo>
                  <a:cubicBezTo>
                    <a:pt x="96" y="1"/>
                    <a:pt x="0" y="96"/>
                    <a:pt x="0" y="215"/>
                  </a:cubicBezTo>
                  <a:lnTo>
                    <a:pt x="0" y="1906"/>
                  </a:lnTo>
                  <a:cubicBezTo>
                    <a:pt x="0" y="2001"/>
                    <a:pt x="60" y="2073"/>
                    <a:pt x="143" y="2108"/>
                  </a:cubicBezTo>
                  <a:cubicBezTo>
                    <a:pt x="155" y="2108"/>
                    <a:pt x="179"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3" name="Google Shape;593;p32"/>
            <p:cNvSpPr/>
            <p:nvPr/>
          </p:nvSpPr>
          <p:spPr>
            <a:xfrm>
              <a:off x="5021450" y="3122975"/>
              <a:ext cx="10150" cy="52575"/>
            </a:xfrm>
            <a:custGeom>
              <a:avLst/>
              <a:gdLst/>
              <a:ahLst/>
              <a:cxnLst/>
              <a:rect l="l" t="t" r="r" b="b"/>
              <a:pathLst>
                <a:path w="406" h="2103" extrusionOk="0">
                  <a:moveTo>
                    <a:pt x="198" y="1"/>
                  </a:moveTo>
                  <a:cubicBezTo>
                    <a:pt x="102" y="1"/>
                    <a:pt x="6"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4" name="Google Shape;594;p32"/>
            <p:cNvSpPr/>
            <p:nvPr/>
          </p:nvSpPr>
          <p:spPr>
            <a:xfrm>
              <a:off x="5055675" y="3122525"/>
              <a:ext cx="10450" cy="53025"/>
            </a:xfrm>
            <a:custGeom>
              <a:avLst/>
              <a:gdLst/>
              <a:ahLst/>
              <a:cxnLst/>
              <a:rect l="l" t="t" r="r" b="b"/>
              <a:pathLst>
                <a:path w="418" h="2121" extrusionOk="0">
                  <a:moveTo>
                    <a:pt x="203" y="1"/>
                  </a:moveTo>
                  <a:cubicBezTo>
                    <a:pt x="96" y="1"/>
                    <a:pt x="1" y="96"/>
                    <a:pt x="1" y="215"/>
                  </a:cubicBezTo>
                  <a:lnTo>
                    <a:pt x="1" y="1906"/>
                  </a:lnTo>
                  <a:cubicBezTo>
                    <a:pt x="1" y="2001"/>
                    <a:pt x="60" y="2073"/>
                    <a:pt x="144" y="2108"/>
                  </a:cubicBezTo>
                  <a:cubicBezTo>
                    <a:pt x="155" y="2108"/>
                    <a:pt x="179" y="2120"/>
                    <a:pt x="203" y="2120"/>
                  </a:cubicBezTo>
                  <a:cubicBezTo>
                    <a:pt x="322" y="2120"/>
                    <a:pt x="417" y="2025"/>
                    <a:pt x="417" y="1906"/>
                  </a:cubicBezTo>
                  <a:lnTo>
                    <a:pt x="417" y="215"/>
                  </a:lnTo>
                  <a:cubicBezTo>
                    <a:pt x="417" y="96"/>
                    <a:pt x="322"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5" name="Google Shape;595;p32"/>
            <p:cNvSpPr/>
            <p:nvPr/>
          </p:nvSpPr>
          <p:spPr>
            <a:xfrm>
              <a:off x="50902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44" y="2090"/>
                  </a:cubicBezTo>
                  <a:cubicBezTo>
                    <a:pt x="156" y="2090"/>
                    <a:pt x="179" y="2102"/>
                    <a:pt x="203" y="2102"/>
                  </a:cubicBezTo>
                  <a:cubicBezTo>
                    <a:pt x="322" y="2102"/>
                    <a:pt x="418" y="2007"/>
                    <a:pt x="418" y="1888"/>
                  </a:cubicBezTo>
                  <a:lnTo>
                    <a:pt x="418"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6" name="Google Shape;596;p32"/>
            <p:cNvSpPr/>
            <p:nvPr/>
          </p:nvSpPr>
          <p:spPr>
            <a:xfrm>
              <a:off x="51244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1"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7" name="Google Shape;597;p32"/>
            <p:cNvSpPr/>
            <p:nvPr/>
          </p:nvSpPr>
          <p:spPr>
            <a:xfrm>
              <a:off x="5158675"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8" name="Google Shape;598;p32"/>
            <p:cNvSpPr/>
            <p:nvPr/>
          </p:nvSpPr>
          <p:spPr>
            <a:xfrm>
              <a:off x="5193200" y="3122975"/>
              <a:ext cx="10450" cy="52575"/>
            </a:xfrm>
            <a:custGeom>
              <a:avLst/>
              <a:gdLst/>
              <a:ahLst/>
              <a:cxnLst/>
              <a:rect l="l" t="t" r="r" b="b"/>
              <a:pathLst>
                <a:path w="418"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9" name="Google Shape;599;p32"/>
            <p:cNvSpPr/>
            <p:nvPr/>
          </p:nvSpPr>
          <p:spPr>
            <a:xfrm>
              <a:off x="5227425"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0" name="Google Shape;600;p32"/>
            <p:cNvSpPr/>
            <p:nvPr/>
          </p:nvSpPr>
          <p:spPr>
            <a:xfrm>
              <a:off x="5261950"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5"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1" name="Google Shape;601;p32"/>
            <p:cNvSpPr/>
            <p:nvPr/>
          </p:nvSpPr>
          <p:spPr>
            <a:xfrm>
              <a:off x="5296175"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56" y="2108"/>
                    <a:pt x="180" y="2120"/>
                    <a:pt x="215" y="2120"/>
                  </a:cubicBezTo>
                  <a:cubicBezTo>
                    <a:pt x="322" y="2120"/>
                    <a:pt x="418" y="2025"/>
                    <a:pt x="418" y="1906"/>
                  </a:cubicBezTo>
                  <a:lnTo>
                    <a:pt x="418" y="215"/>
                  </a:lnTo>
                  <a:cubicBezTo>
                    <a:pt x="418"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2" name="Google Shape;602;p32"/>
            <p:cNvSpPr/>
            <p:nvPr/>
          </p:nvSpPr>
          <p:spPr>
            <a:xfrm>
              <a:off x="5330725" y="3122750"/>
              <a:ext cx="10125" cy="52800"/>
            </a:xfrm>
            <a:custGeom>
              <a:avLst/>
              <a:gdLst/>
              <a:ahLst/>
              <a:cxnLst/>
              <a:rect l="l" t="t" r="r" b="b"/>
              <a:pathLst>
                <a:path w="405" h="2112" extrusionOk="0">
                  <a:moveTo>
                    <a:pt x="202" y="1"/>
                  </a:moveTo>
                  <a:cubicBezTo>
                    <a:pt x="101" y="1"/>
                    <a:pt x="0" y="69"/>
                    <a:pt x="0" y="206"/>
                  </a:cubicBezTo>
                  <a:lnTo>
                    <a:pt x="0" y="1897"/>
                  </a:lnTo>
                  <a:cubicBezTo>
                    <a:pt x="0" y="1992"/>
                    <a:pt x="48" y="2064"/>
                    <a:pt x="131" y="2099"/>
                  </a:cubicBezTo>
                  <a:cubicBezTo>
                    <a:pt x="155" y="2099"/>
                    <a:pt x="179" y="2111"/>
                    <a:pt x="202" y="2111"/>
                  </a:cubicBezTo>
                  <a:cubicBezTo>
                    <a:pt x="322" y="2111"/>
                    <a:pt x="405" y="2016"/>
                    <a:pt x="405" y="1897"/>
                  </a:cubicBezTo>
                  <a:lnTo>
                    <a:pt x="405" y="206"/>
                  </a:lnTo>
                  <a:cubicBezTo>
                    <a:pt x="405" y="69"/>
                    <a:pt x="304" y="1"/>
                    <a:pt x="202"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3" name="Google Shape;603;p32"/>
            <p:cNvSpPr/>
            <p:nvPr/>
          </p:nvSpPr>
          <p:spPr>
            <a:xfrm>
              <a:off x="53649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4" name="Google Shape;604;p32"/>
            <p:cNvSpPr/>
            <p:nvPr/>
          </p:nvSpPr>
          <p:spPr>
            <a:xfrm>
              <a:off x="5399475" y="3122750"/>
              <a:ext cx="10150" cy="52800"/>
            </a:xfrm>
            <a:custGeom>
              <a:avLst/>
              <a:gdLst/>
              <a:ahLst/>
              <a:cxnLst/>
              <a:rect l="l" t="t" r="r" b="b"/>
              <a:pathLst>
                <a:path w="406" h="2112" extrusionOk="0">
                  <a:moveTo>
                    <a:pt x="203" y="1"/>
                  </a:moveTo>
                  <a:cubicBezTo>
                    <a:pt x="102" y="1"/>
                    <a:pt x="0" y="69"/>
                    <a:pt x="0" y="206"/>
                  </a:cubicBezTo>
                  <a:lnTo>
                    <a:pt x="0" y="1897"/>
                  </a:lnTo>
                  <a:cubicBezTo>
                    <a:pt x="0" y="1992"/>
                    <a:pt x="48" y="2064"/>
                    <a:pt x="131" y="2099"/>
                  </a:cubicBezTo>
                  <a:cubicBezTo>
                    <a:pt x="155" y="2099"/>
                    <a:pt x="179" y="2111"/>
                    <a:pt x="203" y="2111"/>
                  </a:cubicBezTo>
                  <a:cubicBezTo>
                    <a:pt x="310" y="2111"/>
                    <a:pt x="405" y="2016"/>
                    <a:pt x="405" y="1897"/>
                  </a:cubicBezTo>
                  <a:lnTo>
                    <a:pt x="405" y="206"/>
                  </a:lnTo>
                  <a:cubicBezTo>
                    <a:pt x="405" y="69"/>
                    <a:pt x="304"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5" name="Google Shape;605;p32"/>
            <p:cNvSpPr/>
            <p:nvPr/>
          </p:nvSpPr>
          <p:spPr>
            <a:xfrm>
              <a:off x="54337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6" name="Google Shape;606;p32"/>
            <p:cNvSpPr/>
            <p:nvPr/>
          </p:nvSpPr>
          <p:spPr>
            <a:xfrm>
              <a:off x="5467925" y="3122750"/>
              <a:ext cx="10450" cy="52800"/>
            </a:xfrm>
            <a:custGeom>
              <a:avLst/>
              <a:gdLst/>
              <a:ahLst/>
              <a:cxnLst/>
              <a:rect l="l" t="t" r="r" b="b"/>
              <a:pathLst>
                <a:path w="418" h="2112" extrusionOk="0">
                  <a:moveTo>
                    <a:pt x="215" y="1"/>
                  </a:moveTo>
                  <a:cubicBezTo>
                    <a:pt x="114" y="1"/>
                    <a:pt x="13" y="69"/>
                    <a:pt x="13" y="206"/>
                  </a:cubicBezTo>
                  <a:lnTo>
                    <a:pt x="13" y="1897"/>
                  </a:lnTo>
                  <a:cubicBezTo>
                    <a:pt x="1" y="1992"/>
                    <a:pt x="60" y="2064"/>
                    <a:pt x="144" y="2099"/>
                  </a:cubicBezTo>
                  <a:cubicBezTo>
                    <a:pt x="168" y="2099"/>
                    <a:pt x="191" y="2111"/>
                    <a:pt x="215" y="2111"/>
                  </a:cubicBezTo>
                  <a:cubicBezTo>
                    <a:pt x="322" y="2111"/>
                    <a:pt x="418" y="2016"/>
                    <a:pt x="418" y="1897"/>
                  </a:cubicBezTo>
                  <a:lnTo>
                    <a:pt x="418" y="206"/>
                  </a:lnTo>
                  <a:cubicBezTo>
                    <a:pt x="418" y="69"/>
                    <a:pt x="316"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7" name="Google Shape;607;p32"/>
            <p:cNvSpPr/>
            <p:nvPr/>
          </p:nvSpPr>
          <p:spPr>
            <a:xfrm>
              <a:off x="5502450" y="3122975"/>
              <a:ext cx="10450" cy="52575"/>
            </a:xfrm>
            <a:custGeom>
              <a:avLst/>
              <a:gdLst/>
              <a:ahLst/>
              <a:cxnLst/>
              <a:rect l="l" t="t" r="r" b="b"/>
              <a:pathLst>
                <a:path w="418" h="2103" extrusionOk="0">
                  <a:moveTo>
                    <a:pt x="209" y="1"/>
                  </a:moveTo>
                  <a:cubicBezTo>
                    <a:pt x="111" y="1"/>
                    <a:pt x="13" y="66"/>
                    <a:pt x="1" y="197"/>
                  </a:cubicBezTo>
                  <a:lnTo>
                    <a:pt x="1" y="1888"/>
                  </a:lnTo>
                  <a:cubicBezTo>
                    <a:pt x="1" y="1983"/>
                    <a:pt x="49" y="2055"/>
                    <a:pt x="132" y="2090"/>
                  </a:cubicBezTo>
                  <a:cubicBezTo>
                    <a:pt x="156" y="2090"/>
                    <a:pt x="180" y="2102"/>
                    <a:pt x="203" y="2102"/>
                  </a:cubicBezTo>
                  <a:cubicBezTo>
                    <a:pt x="322" y="2102"/>
                    <a:pt x="418" y="2007"/>
                    <a:pt x="418" y="1888"/>
                  </a:cubicBezTo>
                  <a:lnTo>
                    <a:pt x="418" y="197"/>
                  </a:lnTo>
                  <a:cubicBezTo>
                    <a:pt x="406" y="66"/>
                    <a:pt x="308"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8" name="Google Shape;608;p32"/>
            <p:cNvSpPr/>
            <p:nvPr/>
          </p:nvSpPr>
          <p:spPr>
            <a:xfrm>
              <a:off x="553670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9" name="Google Shape;609;p32"/>
            <p:cNvSpPr/>
            <p:nvPr/>
          </p:nvSpPr>
          <p:spPr>
            <a:xfrm>
              <a:off x="5571225" y="3122975"/>
              <a:ext cx="10150" cy="52575"/>
            </a:xfrm>
            <a:custGeom>
              <a:avLst/>
              <a:gdLst/>
              <a:ahLst/>
              <a:cxnLst/>
              <a:rect l="l" t="t" r="r" b="b"/>
              <a:pathLst>
                <a:path w="406" h="2103" extrusionOk="0">
                  <a:moveTo>
                    <a:pt x="207"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0" name="Google Shape;610;p32"/>
            <p:cNvSpPr/>
            <p:nvPr/>
          </p:nvSpPr>
          <p:spPr>
            <a:xfrm>
              <a:off x="5605450"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11" name="Google Shape;611;p32"/>
          <p:cNvGrpSpPr/>
          <p:nvPr/>
        </p:nvGrpSpPr>
        <p:grpSpPr>
          <a:xfrm rot="5186822" flipH="1">
            <a:off x="2245563" y="593922"/>
            <a:ext cx="4529851" cy="769028"/>
            <a:chOff x="4330300" y="3920250"/>
            <a:chExt cx="1682975" cy="210775"/>
          </a:xfrm>
        </p:grpSpPr>
        <p:sp>
          <p:nvSpPr>
            <p:cNvPr id="612" name="Google Shape;612;p32"/>
            <p:cNvSpPr/>
            <p:nvPr/>
          </p:nvSpPr>
          <p:spPr>
            <a:xfrm>
              <a:off x="4586275" y="3920250"/>
              <a:ext cx="1427000" cy="210775"/>
            </a:xfrm>
            <a:custGeom>
              <a:avLst/>
              <a:gdLst/>
              <a:ahLst/>
              <a:cxnLst/>
              <a:rect l="l" t="t" r="r" b="b"/>
              <a:pathLst>
                <a:path w="57080" h="8431" extrusionOk="0">
                  <a:moveTo>
                    <a:pt x="1" y="1"/>
                  </a:moveTo>
                  <a:lnTo>
                    <a:pt x="1" y="8430"/>
                  </a:lnTo>
                  <a:lnTo>
                    <a:pt x="57079" y="8430"/>
                  </a:lnTo>
                  <a:lnTo>
                    <a:pt x="57079" y="1"/>
                  </a:lnTo>
                  <a:close/>
                </a:path>
              </a:pathLst>
            </a:custGeom>
            <a:solidFill>
              <a:schemeClr val="accent6"/>
            </a:solidFill>
            <a:ln>
              <a:noFill/>
            </a:ln>
          </p:spPr>
          <p:txBody>
            <a:bodyPr spcFirstLastPara="1" wrap="square" lIns="121900" tIns="121900" rIns="121900" bIns="121900" anchor="ctr" anchorCtr="0">
              <a:noAutofit/>
            </a:bodyPr>
            <a:lstStyle/>
            <a:p>
              <a:endParaRPr sz="2400" dirty="0"/>
            </a:p>
          </p:txBody>
        </p:sp>
        <p:sp>
          <p:nvSpPr>
            <p:cNvPr id="613" name="Google Shape;613;p32"/>
            <p:cNvSpPr/>
            <p:nvPr/>
          </p:nvSpPr>
          <p:spPr>
            <a:xfrm>
              <a:off x="4330300" y="3920250"/>
              <a:ext cx="304225" cy="210775"/>
            </a:xfrm>
            <a:custGeom>
              <a:avLst/>
              <a:gdLst/>
              <a:ahLst/>
              <a:cxnLst/>
              <a:rect l="l" t="t" r="r" b="b"/>
              <a:pathLst>
                <a:path w="12169" h="8431" extrusionOk="0">
                  <a:moveTo>
                    <a:pt x="10240" y="1"/>
                  </a:moveTo>
                  <a:lnTo>
                    <a:pt x="0" y="4215"/>
                  </a:lnTo>
                  <a:lnTo>
                    <a:pt x="10240" y="8430"/>
                  </a:lnTo>
                  <a:lnTo>
                    <a:pt x="12168" y="6299"/>
                  </a:lnTo>
                  <a:lnTo>
                    <a:pt x="10240" y="4215"/>
                  </a:lnTo>
                  <a:lnTo>
                    <a:pt x="12168" y="1751"/>
                  </a:lnTo>
                  <a:lnTo>
                    <a:pt x="10240" y="1"/>
                  </a:ln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14" name="Google Shape;614;p32"/>
            <p:cNvSpPr/>
            <p:nvPr/>
          </p:nvSpPr>
          <p:spPr>
            <a:xfrm>
              <a:off x="4330300" y="3978300"/>
              <a:ext cx="114625" cy="94675"/>
            </a:xfrm>
            <a:custGeom>
              <a:avLst/>
              <a:gdLst/>
              <a:ahLst/>
              <a:cxnLst/>
              <a:rect l="l" t="t" r="r" b="b"/>
              <a:pathLst>
                <a:path w="4585" h="3787" extrusionOk="0">
                  <a:moveTo>
                    <a:pt x="4584" y="0"/>
                  </a:moveTo>
                  <a:lnTo>
                    <a:pt x="0" y="1893"/>
                  </a:lnTo>
                  <a:lnTo>
                    <a:pt x="4584" y="3787"/>
                  </a:lnTo>
                  <a:lnTo>
                    <a:pt x="458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5" name="Google Shape;615;p32"/>
            <p:cNvSpPr/>
            <p:nvPr/>
          </p:nvSpPr>
          <p:spPr>
            <a:xfrm>
              <a:off x="4634500" y="4070875"/>
              <a:ext cx="1378775" cy="13700"/>
            </a:xfrm>
            <a:custGeom>
              <a:avLst/>
              <a:gdLst/>
              <a:ahLst/>
              <a:cxnLst/>
              <a:rect l="l" t="t" r="r" b="b"/>
              <a:pathLst>
                <a:path w="55151" h="548" extrusionOk="0">
                  <a:moveTo>
                    <a:pt x="0" y="0"/>
                  </a:moveTo>
                  <a:lnTo>
                    <a:pt x="0" y="548"/>
                  </a:lnTo>
                  <a:lnTo>
                    <a:pt x="55150" y="548"/>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16" name="Google Shape;616;p32"/>
            <p:cNvSpPr/>
            <p:nvPr/>
          </p:nvSpPr>
          <p:spPr>
            <a:xfrm>
              <a:off x="4634500" y="3960150"/>
              <a:ext cx="1378775" cy="14000"/>
            </a:xfrm>
            <a:custGeom>
              <a:avLst/>
              <a:gdLst/>
              <a:ahLst/>
              <a:cxnLst/>
              <a:rect l="l" t="t" r="r" b="b"/>
              <a:pathLst>
                <a:path w="55151" h="560" extrusionOk="0">
                  <a:moveTo>
                    <a:pt x="0" y="0"/>
                  </a:moveTo>
                  <a:lnTo>
                    <a:pt x="0" y="560"/>
                  </a:lnTo>
                  <a:lnTo>
                    <a:pt x="55150" y="560"/>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grpSp>
      <p:grpSp>
        <p:nvGrpSpPr>
          <p:cNvPr id="617" name="Google Shape;617;p32"/>
          <p:cNvGrpSpPr/>
          <p:nvPr/>
        </p:nvGrpSpPr>
        <p:grpSpPr>
          <a:xfrm rot="-5074289" flipH="1">
            <a:off x="4314506" y="-548365"/>
            <a:ext cx="4654017" cy="2942983"/>
            <a:chOff x="2600325" y="3927100"/>
            <a:chExt cx="1196000" cy="691475"/>
          </a:xfrm>
        </p:grpSpPr>
        <p:sp>
          <p:nvSpPr>
            <p:cNvPr id="618" name="Google Shape;618;p32"/>
            <p:cNvSpPr/>
            <p:nvPr/>
          </p:nvSpPr>
          <p:spPr>
            <a:xfrm>
              <a:off x="2600325" y="3927100"/>
              <a:ext cx="1196000" cy="691475"/>
            </a:xfrm>
            <a:custGeom>
              <a:avLst/>
              <a:gdLst/>
              <a:ahLst/>
              <a:cxnLst/>
              <a:rect l="l" t="t" r="r" b="b"/>
              <a:pathLst>
                <a:path w="47840" h="27659" extrusionOk="0">
                  <a:moveTo>
                    <a:pt x="4393" y="7621"/>
                  </a:moveTo>
                  <a:lnTo>
                    <a:pt x="31468" y="23265"/>
                  </a:lnTo>
                  <a:lnTo>
                    <a:pt x="4393" y="23265"/>
                  </a:lnTo>
                  <a:lnTo>
                    <a:pt x="4393" y="7621"/>
                  </a:lnTo>
                  <a:close/>
                  <a:moveTo>
                    <a:pt x="0" y="1"/>
                  </a:moveTo>
                  <a:lnTo>
                    <a:pt x="0" y="27659"/>
                  </a:lnTo>
                  <a:lnTo>
                    <a:pt x="47839" y="27659"/>
                  </a:lnTo>
                  <a:lnTo>
                    <a:pt x="0" y="1"/>
                  </a:lnTo>
                  <a:close/>
                </a:path>
              </a:pathLst>
            </a:custGeom>
            <a:solidFill>
              <a:schemeClr val="accent4"/>
            </a:solidFill>
            <a:ln>
              <a:noFill/>
            </a:ln>
          </p:spPr>
          <p:txBody>
            <a:bodyPr spcFirstLastPara="1" wrap="square" lIns="121900" tIns="121900" rIns="121900" bIns="121900" anchor="ctr" anchorCtr="0">
              <a:noAutofit/>
            </a:bodyPr>
            <a:lstStyle/>
            <a:p>
              <a:endParaRPr sz="2400" dirty="0"/>
            </a:p>
          </p:txBody>
        </p:sp>
        <p:sp>
          <p:nvSpPr>
            <p:cNvPr id="619" name="Google Shape;619;p32"/>
            <p:cNvSpPr/>
            <p:nvPr/>
          </p:nvSpPr>
          <p:spPr>
            <a:xfrm>
              <a:off x="2663425" y="4553375"/>
              <a:ext cx="14000" cy="50025"/>
            </a:xfrm>
            <a:custGeom>
              <a:avLst/>
              <a:gdLst/>
              <a:ahLst/>
              <a:cxnLst/>
              <a:rect l="l" t="t" r="r" b="b"/>
              <a:pathLst>
                <a:path w="560" h="2001" extrusionOk="0">
                  <a:moveTo>
                    <a:pt x="274" y="0"/>
                  </a:moveTo>
                  <a:cubicBezTo>
                    <a:pt x="238" y="0"/>
                    <a:pt x="191" y="12"/>
                    <a:pt x="155" y="36"/>
                  </a:cubicBezTo>
                  <a:cubicBezTo>
                    <a:pt x="60" y="72"/>
                    <a:pt x="0" y="167"/>
                    <a:pt x="0" y="274"/>
                  </a:cubicBezTo>
                  <a:lnTo>
                    <a:pt x="0" y="1727"/>
                  </a:lnTo>
                  <a:cubicBezTo>
                    <a:pt x="0" y="1869"/>
                    <a:pt x="131"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0" name="Google Shape;620;p32"/>
            <p:cNvSpPr/>
            <p:nvPr/>
          </p:nvSpPr>
          <p:spPr>
            <a:xfrm>
              <a:off x="2712075"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1" name="Google Shape;621;p32"/>
            <p:cNvSpPr/>
            <p:nvPr/>
          </p:nvSpPr>
          <p:spPr>
            <a:xfrm>
              <a:off x="2761650" y="4553375"/>
              <a:ext cx="13700" cy="49425"/>
            </a:xfrm>
            <a:custGeom>
              <a:avLst/>
              <a:gdLst/>
              <a:ahLst/>
              <a:cxnLst/>
              <a:rect l="l" t="t" r="r" b="b"/>
              <a:pathLst>
                <a:path w="548" h="1977" extrusionOk="0">
                  <a:moveTo>
                    <a:pt x="274" y="0"/>
                  </a:moveTo>
                  <a:cubicBezTo>
                    <a:pt x="226" y="0"/>
                    <a:pt x="191" y="12"/>
                    <a:pt x="143" y="24"/>
                  </a:cubicBezTo>
                  <a:cubicBezTo>
                    <a:pt x="60" y="72"/>
                    <a:pt x="0" y="167"/>
                    <a:pt x="0" y="274"/>
                  </a:cubicBezTo>
                  <a:lnTo>
                    <a:pt x="0" y="1727"/>
                  </a:lnTo>
                  <a:cubicBezTo>
                    <a:pt x="12" y="1893"/>
                    <a:pt x="143" y="1977"/>
                    <a:pt x="274" y="1977"/>
                  </a:cubicBezTo>
                  <a:cubicBezTo>
                    <a:pt x="405" y="1977"/>
                    <a:pt x="536" y="1893"/>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2" name="Google Shape;622;p32"/>
            <p:cNvSpPr/>
            <p:nvPr/>
          </p:nvSpPr>
          <p:spPr>
            <a:xfrm>
              <a:off x="2810750" y="4553375"/>
              <a:ext cx="13725" cy="50025"/>
            </a:xfrm>
            <a:custGeom>
              <a:avLst/>
              <a:gdLst/>
              <a:ahLst/>
              <a:cxnLst/>
              <a:rect l="l" t="t" r="r" b="b"/>
              <a:pathLst>
                <a:path w="549" h="2001" extrusionOk="0">
                  <a:moveTo>
                    <a:pt x="275" y="0"/>
                  </a:moveTo>
                  <a:cubicBezTo>
                    <a:pt x="227" y="0"/>
                    <a:pt x="179" y="12"/>
                    <a:pt x="144" y="36"/>
                  </a:cubicBezTo>
                  <a:cubicBezTo>
                    <a:pt x="48" y="72"/>
                    <a:pt x="1" y="167"/>
                    <a:pt x="1" y="274"/>
                  </a:cubicBezTo>
                  <a:lnTo>
                    <a:pt x="1" y="1727"/>
                  </a:lnTo>
                  <a:cubicBezTo>
                    <a:pt x="1" y="1869"/>
                    <a:pt x="120" y="2000"/>
                    <a:pt x="275" y="2000"/>
                  </a:cubicBezTo>
                  <a:cubicBezTo>
                    <a:pt x="417" y="1989"/>
                    <a:pt x="548" y="1869"/>
                    <a:pt x="548" y="1727"/>
                  </a:cubicBezTo>
                  <a:lnTo>
                    <a:pt x="548" y="274"/>
                  </a:lnTo>
                  <a:cubicBezTo>
                    <a:pt x="548" y="119"/>
                    <a:pt x="429"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3" name="Google Shape;623;p32"/>
            <p:cNvSpPr/>
            <p:nvPr/>
          </p:nvSpPr>
          <p:spPr>
            <a:xfrm>
              <a:off x="2859425"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4" name="Google Shape;624;p32"/>
            <p:cNvSpPr/>
            <p:nvPr/>
          </p:nvSpPr>
          <p:spPr>
            <a:xfrm>
              <a:off x="2908675" y="4553375"/>
              <a:ext cx="14025" cy="50025"/>
            </a:xfrm>
            <a:custGeom>
              <a:avLst/>
              <a:gdLst/>
              <a:ahLst/>
              <a:cxnLst/>
              <a:rect l="l" t="t" r="r" b="b"/>
              <a:pathLst>
                <a:path w="561" h="2001" extrusionOk="0">
                  <a:moveTo>
                    <a:pt x="275" y="0"/>
                  </a:moveTo>
                  <a:cubicBezTo>
                    <a:pt x="239" y="0"/>
                    <a:pt x="191" y="12"/>
                    <a:pt x="156" y="36"/>
                  </a:cubicBezTo>
                  <a:cubicBezTo>
                    <a:pt x="60" y="72"/>
                    <a:pt x="1" y="167"/>
                    <a:pt x="1" y="274"/>
                  </a:cubicBezTo>
                  <a:lnTo>
                    <a:pt x="1" y="1727"/>
                  </a:lnTo>
                  <a:cubicBezTo>
                    <a:pt x="1" y="1869"/>
                    <a:pt x="132" y="2000"/>
                    <a:pt x="275" y="2000"/>
                  </a:cubicBezTo>
                  <a:cubicBezTo>
                    <a:pt x="430" y="1989"/>
                    <a:pt x="549" y="1869"/>
                    <a:pt x="560" y="1727"/>
                  </a:cubicBezTo>
                  <a:lnTo>
                    <a:pt x="560" y="274"/>
                  </a:lnTo>
                  <a:cubicBezTo>
                    <a:pt x="560"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5" name="Google Shape;625;p32"/>
            <p:cNvSpPr/>
            <p:nvPr/>
          </p:nvSpPr>
          <p:spPr>
            <a:xfrm>
              <a:off x="2957650" y="4553375"/>
              <a:ext cx="14450" cy="50550"/>
            </a:xfrm>
            <a:custGeom>
              <a:avLst/>
              <a:gdLst/>
              <a:ahLst/>
              <a:cxnLst/>
              <a:rect l="l" t="t" r="r" b="b"/>
              <a:pathLst>
                <a:path w="578" h="2022" extrusionOk="0">
                  <a:moveTo>
                    <a:pt x="292" y="0"/>
                  </a:moveTo>
                  <a:cubicBezTo>
                    <a:pt x="245" y="0"/>
                    <a:pt x="197" y="12"/>
                    <a:pt x="161" y="36"/>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6" name="Google Shape;626;p32"/>
            <p:cNvSpPr/>
            <p:nvPr/>
          </p:nvSpPr>
          <p:spPr>
            <a:xfrm>
              <a:off x="3006900" y="4553375"/>
              <a:ext cx="13725" cy="49875"/>
            </a:xfrm>
            <a:custGeom>
              <a:avLst/>
              <a:gdLst/>
              <a:ahLst/>
              <a:cxnLst/>
              <a:rect l="l" t="t" r="r" b="b"/>
              <a:pathLst>
                <a:path w="549" h="1995" extrusionOk="0">
                  <a:moveTo>
                    <a:pt x="275" y="0"/>
                  </a:moveTo>
                  <a:cubicBezTo>
                    <a:pt x="227" y="0"/>
                    <a:pt x="191" y="12"/>
                    <a:pt x="144" y="24"/>
                  </a:cubicBezTo>
                  <a:cubicBezTo>
                    <a:pt x="60" y="72"/>
                    <a:pt x="1" y="167"/>
                    <a:pt x="1" y="274"/>
                  </a:cubicBezTo>
                  <a:lnTo>
                    <a:pt x="1" y="1727"/>
                  </a:lnTo>
                  <a:cubicBezTo>
                    <a:pt x="1" y="1905"/>
                    <a:pt x="138" y="1995"/>
                    <a:pt x="275" y="1995"/>
                  </a:cubicBezTo>
                  <a:cubicBezTo>
                    <a:pt x="412" y="1995"/>
                    <a:pt x="549" y="1905"/>
                    <a:pt x="549" y="1727"/>
                  </a:cubicBezTo>
                  <a:lnTo>
                    <a:pt x="549" y="274"/>
                  </a:lnTo>
                  <a:cubicBezTo>
                    <a:pt x="549"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7" name="Google Shape;627;p32"/>
            <p:cNvSpPr/>
            <p:nvPr/>
          </p:nvSpPr>
          <p:spPr>
            <a:xfrm>
              <a:off x="3055575" y="4553375"/>
              <a:ext cx="14475" cy="50550"/>
            </a:xfrm>
            <a:custGeom>
              <a:avLst/>
              <a:gdLst/>
              <a:ahLst/>
              <a:cxnLst/>
              <a:rect l="l" t="t" r="r" b="b"/>
              <a:pathLst>
                <a:path w="579" h="2022" extrusionOk="0">
                  <a:moveTo>
                    <a:pt x="292" y="0"/>
                  </a:moveTo>
                  <a:cubicBezTo>
                    <a:pt x="245" y="0"/>
                    <a:pt x="197" y="12"/>
                    <a:pt x="161" y="36"/>
                  </a:cubicBezTo>
                  <a:cubicBezTo>
                    <a:pt x="66" y="72"/>
                    <a:pt x="18" y="167"/>
                    <a:pt x="18" y="274"/>
                  </a:cubicBezTo>
                  <a:lnTo>
                    <a:pt x="18" y="1727"/>
                  </a:lnTo>
                  <a:cubicBezTo>
                    <a:pt x="1" y="1923"/>
                    <a:pt x="143" y="2021"/>
                    <a:pt x="288"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8" name="Google Shape;628;p32"/>
            <p:cNvSpPr/>
            <p:nvPr/>
          </p:nvSpPr>
          <p:spPr>
            <a:xfrm>
              <a:off x="3104700"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9" name="Google Shape;629;p32"/>
            <p:cNvSpPr/>
            <p:nvPr/>
          </p:nvSpPr>
          <p:spPr>
            <a:xfrm>
              <a:off x="3153950" y="4553375"/>
              <a:ext cx="14025" cy="50025"/>
            </a:xfrm>
            <a:custGeom>
              <a:avLst/>
              <a:gdLst/>
              <a:ahLst/>
              <a:cxnLst/>
              <a:rect l="l" t="t" r="r" b="b"/>
              <a:pathLst>
                <a:path w="561" h="2001" extrusionOk="0">
                  <a:moveTo>
                    <a:pt x="274" y="0"/>
                  </a:moveTo>
                  <a:cubicBezTo>
                    <a:pt x="239" y="0"/>
                    <a:pt x="191" y="12"/>
                    <a:pt x="155" y="36"/>
                  </a:cubicBezTo>
                  <a:cubicBezTo>
                    <a:pt x="60" y="72"/>
                    <a:pt x="1" y="167"/>
                    <a:pt x="1" y="274"/>
                  </a:cubicBezTo>
                  <a:lnTo>
                    <a:pt x="1" y="1727"/>
                  </a:lnTo>
                  <a:cubicBezTo>
                    <a:pt x="1" y="1869"/>
                    <a:pt x="132"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0" name="Google Shape;630;p32"/>
            <p:cNvSpPr/>
            <p:nvPr/>
          </p:nvSpPr>
          <p:spPr>
            <a:xfrm>
              <a:off x="3202775" y="4553375"/>
              <a:ext cx="14450" cy="50550"/>
            </a:xfrm>
            <a:custGeom>
              <a:avLst/>
              <a:gdLst/>
              <a:ahLst/>
              <a:cxnLst/>
              <a:rect l="l" t="t" r="r" b="b"/>
              <a:pathLst>
                <a:path w="578" h="2022" extrusionOk="0">
                  <a:moveTo>
                    <a:pt x="286" y="0"/>
                  </a:moveTo>
                  <a:cubicBezTo>
                    <a:pt x="238" y="0"/>
                    <a:pt x="203" y="12"/>
                    <a:pt x="167" y="36"/>
                  </a:cubicBezTo>
                  <a:cubicBezTo>
                    <a:pt x="72" y="72"/>
                    <a:pt x="12" y="167"/>
                    <a:pt x="12" y="274"/>
                  </a:cubicBezTo>
                  <a:lnTo>
                    <a:pt x="12" y="1727"/>
                  </a:lnTo>
                  <a:cubicBezTo>
                    <a:pt x="0" y="1923"/>
                    <a:pt x="146" y="2021"/>
                    <a:pt x="290"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1" name="Google Shape;631;p32"/>
            <p:cNvSpPr/>
            <p:nvPr/>
          </p:nvSpPr>
          <p:spPr>
            <a:xfrm>
              <a:off x="3251725" y="4553375"/>
              <a:ext cx="14475" cy="50550"/>
            </a:xfrm>
            <a:custGeom>
              <a:avLst/>
              <a:gdLst/>
              <a:ahLst/>
              <a:cxnLst/>
              <a:rect l="l" t="t" r="r" b="b"/>
              <a:pathLst>
                <a:path w="579" h="2022" extrusionOk="0">
                  <a:moveTo>
                    <a:pt x="293" y="0"/>
                  </a:moveTo>
                  <a:cubicBezTo>
                    <a:pt x="245" y="0"/>
                    <a:pt x="209" y="12"/>
                    <a:pt x="162" y="24"/>
                  </a:cubicBezTo>
                  <a:cubicBezTo>
                    <a:pt x="78"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2" name="Google Shape;632;p32"/>
            <p:cNvSpPr/>
            <p:nvPr/>
          </p:nvSpPr>
          <p:spPr>
            <a:xfrm>
              <a:off x="3301300" y="4553375"/>
              <a:ext cx="13700" cy="50025"/>
            </a:xfrm>
            <a:custGeom>
              <a:avLst/>
              <a:gdLst/>
              <a:ahLst/>
              <a:cxnLst/>
              <a:rect l="l" t="t" r="r" b="b"/>
              <a:pathLst>
                <a:path w="548" h="2001" extrusionOk="0">
                  <a:moveTo>
                    <a:pt x="274" y="0"/>
                  </a:moveTo>
                  <a:cubicBezTo>
                    <a:pt x="226" y="0"/>
                    <a:pt x="179" y="12"/>
                    <a:pt x="143" y="36"/>
                  </a:cubicBezTo>
                  <a:cubicBezTo>
                    <a:pt x="48" y="72"/>
                    <a:pt x="0" y="167"/>
                    <a:pt x="0" y="274"/>
                  </a:cubicBezTo>
                  <a:lnTo>
                    <a:pt x="0" y="1727"/>
                  </a:lnTo>
                  <a:cubicBezTo>
                    <a:pt x="0" y="1869"/>
                    <a:pt x="119" y="2000"/>
                    <a:pt x="274" y="2000"/>
                  </a:cubicBezTo>
                  <a:cubicBezTo>
                    <a:pt x="417" y="1989"/>
                    <a:pt x="548" y="1869"/>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3" name="Google Shape;633;p32"/>
            <p:cNvSpPr/>
            <p:nvPr/>
          </p:nvSpPr>
          <p:spPr>
            <a:xfrm>
              <a:off x="3349950"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3" y="2021"/>
                    <a:pt x="578" y="1923"/>
                    <a:pt x="566" y="1727"/>
                  </a:cubicBezTo>
                  <a:lnTo>
                    <a:pt x="566" y="274"/>
                  </a:lnTo>
                  <a:cubicBezTo>
                    <a:pt x="566" y="119"/>
                    <a:pt x="435"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4" name="Google Shape;634;p32"/>
            <p:cNvSpPr/>
            <p:nvPr/>
          </p:nvSpPr>
          <p:spPr>
            <a:xfrm>
              <a:off x="3399225" y="4553375"/>
              <a:ext cx="14000" cy="50025"/>
            </a:xfrm>
            <a:custGeom>
              <a:avLst/>
              <a:gdLst/>
              <a:ahLst/>
              <a:cxnLst/>
              <a:rect l="l" t="t" r="r" b="b"/>
              <a:pathLst>
                <a:path w="560" h="2001" extrusionOk="0">
                  <a:moveTo>
                    <a:pt x="274" y="0"/>
                  </a:moveTo>
                  <a:cubicBezTo>
                    <a:pt x="239" y="0"/>
                    <a:pt x="191" y="12"/>
                    <a:pt x="155" y="36"/>
                  </a:cubicBezTo>
                  <a:cubicBezTo>
                    <a:pt x="60" y="72"/>
                    <a:pt x="0" y="167"/>
                    <a:pt x="12" y="274"/>
                  </a:cubicBezTo>
                  <a:lnTo>
                    <a:pt x="12" y="1727"/>
                  </a:lnTo>
                  <a:cubicBezTo>
                    <a:pt x="0" y="1869"/>
                    <a:pt x="131" y="2000"/>
                    <a:pt x="286" y="2000"/>
                  </a:cubicBezTo>
                  <a:cubicBezTo>
                    <a:pt x="429" y="2000"/>
                    <a:pt x="560"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5" name="Google Shape;635;p32"/>
            <p:cNvSpPr/>
            <p:nvPr/>
          </p:nvSpPr>
          <p:spPr>
            <a:xfrm>
              <a:off x="3448050" y="4553375"/>
              <a:ext cx="14450" cy="50550"/>
            </a:xfrm>
            <a:custGeom>
              <a:avLst/>
              <a:gdLst/>
              <a:ahLst/>
              <a:cxnLst/>
              <a:rect l="l" t="t" r="r" b="b"/>
              <a:pathLst>
                <a:path w="578" h="2022" extrusionOk="0">
                  <a:moveTo>
                    <a:pt x="286" y="0"/>
                  </a:moveTo>
                  <a:cubicBezTo>
                    <a:pt x="238" y="0"/>
                    <a:pt x="202" y="12"/>
                    <a:pt x="167" y="36"/>
                  </a:cubicBezTo>
                  <a:cubicBezTo>
                    <a:pt x="71" y="72"/>
                    <a:pt x="12" y="167"/>
                    <a:pt x="12" y="274"/>
                  </a:cubicBezTo>
                  <a:lnTo>
                    <a:pt x="12" y="1727"/>
                  </a:lnTo>
                  <a:cubicBezTo>
                    <a:pt x="0" y="1923"/>
                    <a:pt x="146" y="2021"/>
                    <a:pt x="290" y="2021"/>
                  </a:cubicBezTo>
                  <a:cubicBezTo>
                    <a:pt x="435" y="2021"/>
                    <a:pt x="577"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6" name="Google Shape;636;p32"/>
            <p:cNvSpPr/>
            <p:nvPr/>
          </p:nvSpPr>
          <p:spPr>
            <a:xfrm>
              <a:off x="3497150" y="4553375"/>
              <a:ext cx="14450" cy="50550"/>
            </a:xfrm>
            <a:custGeom>
              <a:avLst/>
              <a:gdLst/>
              <a:ahLst/>
              <a:cxnLst/>
              <a:rect l="l" t="t" r="r" b="b"/>
              <a:pathLst>
                <a:path w="578" h="2022" extrusionOk="0">
                  <a:moveTo>
                    <a:pt x="286" y="0"/>
                  </a:moveTo>
                  <a:cubicBezTo>
                    <a:pt x="239" y="0"/>
                    <a:pt x="203" y="12"/>
                    <a:pt x="167" y="24"/>
                  </a:cubicBezTo>
                  <a:cubicBezTo>
                    <a:pt x="72" y="72"/>
                    <a:pt x="12" y="167"/>
                    <a:pt x="12" y="274"/>
                  </a:cubicBezTo>
                  <a:lnTo>
                    <a:pt x="12" y="1727"/>
                  </a:lnTo>
                  <a:cubicBezTo>
                    <a:pt x="1" y="1923"/>
                    <a:pt x="146" y="2021"/>
                    <a:pt x="291"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7" name="Google Shape;637;p32"/>
            <p:cNvSpPr/>
            <p:nvPr/>
          </p:nvSpPr>
          <p:spPr>
            <a:xfrm>
              <a:off x="3546125" y="4553375"/>
              <a:ext cx="14450" cy="50550"/>
            </a:xfrm>
            <a:custGeom>
              <a:avLst/>
              <a:gdLst/>
              <a:ahLst/>
              <a:cxnLst/>
              <a:rect l="l" t="t" r="r" b="b"/>
              <a:pathLst>
                <a:path w="578" h="2022" extrusionOk="0">
                  <a:moveTo>
                    <a:pt x="292" y="0"/>
                  </a:moveTo>
                  <a:cubicBezTo>
                    <a:pt x="244" y="0"/>
                    <a:pt x="197" y="12"/>
                    <a:pt x="161" y="36"/>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8" name="Google Shape;638;p32"/>
            <p:cNvSpPr/>
            <p:nvPr/>
          </p:nvSpPr>
          <p:spPr>
            <a:xfrm>
              <a:off x="3595225" y="4553375"/>
              <a:ext cx="14475" cy="50550"/>
            </a:xfrm>
            <a:custGeom>
              <a:avLst/>
              <a:gdLst/>
              <a:ahLst/>
              <a:cxnLst/>
              <a:rect l="l" t="t" r="r" b="b"/>
              <a:pathLst>
                <a:path w="579" h="2022" extrusionOk="0">
                  <a:moveTo>
                    <a:pt x="292" y="0"/>
                  </a:moveTo>
                  <a:cubicBezTo>
                    <a:pt x="245" y="0"/>
                    <a:pt x="197" y="12"/>
                    <a:pt x="161"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39" name="Google Shape;639;p32"/>
          <p:cNvGrpSpPr/>
          <p:nvPr/>
        </p:nvGrpSpPr>
        <p:grpSpPr>
          <a:xfrm rot="360163" flipH="1">
            <a:off x="6063402" y="-661168"/>
            <a:ext cx="1547943" cy="3168552"/>
            <a:chOff x="6404350" y="3138600"/>
            <a:chExt cx="658750" cy="1348425"/>
          </a:xfrm>
        </p:grpSpPr>
        <p:sp>
          <p:nvSpPr>
            <p:cNvPr id="640" name="Google Shape;640;p32"/>
            <p:cNvSpPr/>
            <p:nvPr/>
          </p:nvSpPr>
          <p:spPr>
            <a:xfrm>
              <a:off x="6404350" y="3138600"/>
              <a:ext cx="658750" cy="1348425"/>
            </a:xfrm>
            <a:custGeom>
              <a:avLst/>
              <a:gdLst/>
              <a:ahLst/>
              <a:cxnLst/>
              <a:rect l="l" t="t" r="r" b="b"/>
              <a:pathLst>
                <a:path w="26350" h="53937" extrusionOk="0">
                  <a:moveTo>
                    <a:pt x="19218" y="8502"/>
                  </a:moveTo>
                  <a:lnTo>
                    <a:pt x="19218" y="45435"/>
                  </a:lnTo>
                  <a:cubicBezTo>
                    <a:pt x="11931" y="42518"/>
                    <a:pt x="7145" y="35446"/>
                    <a:pt x="7145" y="27600"/>
                  </a:cubicBezTo>
                  <a:lnTo>
                    <a:pt x="7145" y="26349"/>
                  </a:lnTo>
                  <a:cubicBezTo>
                    <a:pt x="7145" y="18491"/>
                    <a:pt x="11931" y="11431"/>
                    <a:pt x="19218" y="8502"/>
                  </a:cubicBezTo>
                  <a:close/>
                  <a:moveTo>
                    <a:pt x="26349" y="1"/>
                  </a:moveTo>
                  <a:cubicBezTo>
                    <a:pt x="11800" y="1"/>
                    <a:pt x="1" y="11800"/>
                    <a:pt x="1" y="26349"/>
                  </a:cubicBezTo>
                  <a:lnTo>
                    <a:pt x="1" y="27600"/>
                  </a:lnTo>
                  <a:cubicBezTo>
                    <a:pt x="1" y="42149"/>
                    <a:pt x="11800" y="53936"/>
                    <a:pt x="26349" y="53936"/>
                  </a:cubicBezTo>
                  <a:lnTo>
                    <a:pt x="26349" y="1"/>
                  </a:lnTo>
                  <a:close/>
                </a:path>
              </a:pathLst>
            </a:custGeom>
            <a:solidFill>
              <a:schemeClr val="accent1"/>
            </a:solidFill>
            <a:ln>
              <a:noFill/>
            </a:ln>
          </p:spPr>
          <p:txBody>
            <a:bodyPr spcFirstLastPara="1" wrap="square" lIns="121900" tIns="121900" rIns="121900" bIns="121900" anchor="ctr" anchorCtr="0">
              <a:noAutofit/>
            </a:bodyPr>
            <a:lstStyle/>
            <a:p>
              <a:endParaRPr sz="2400" dirty="0"/>
            </a:p>
          </p:txBody>
        </p:sp>
        <p:sp>
          <p:nvSpPr>
            <p:cNvPr id="641" name="Google Shape;641;p32"/>
            <p:cNvSpPr/>
            <p:nvPr/>
          </p:nvSpPr>
          <p:spPr>
            <a:xfrm>
              <a:off x="6977050" y="4388775"/>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2"/>
                    <a:pt x="2572" y="131"/>
                    <a:pt x="2525" y="83"/>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2" name="Google Shape;642;p32"/>
            <p:cNvSpPr/>
            <p:nvPr/>
          </p:nvSpPr>
          <p:spPr>
            <a:xfrm>
              <a:off x="6976350" y="4327125"/>
              <a:ext cx="65625" cy="13775"/>
            </a:xfrm>
            <a:custGeom>
              <a:avLst/>
              <a:gdLst/>
              <a:ahLst/>
              <a:cxnLst/>
              <a:rect l="l" t="t" r="r" b="b"/>
              <a:pathLst>
                <a:path w="2625" h="551" extrusionOk="0">
                  <a:moveTo>
                    <a:pt x="375" y="1"/>
                  </a:moveTo>
                  <a:cubicBezTo>
                    <a:pt x="4" y="1"/>
                    <a:pt x="0" y="551"/>
                    <a:pt x="364" y="551"/>
                  </a:cubicBezTo>
                  <a:cubicBezTo>
                    <a:pt x="375" y="551"/>
                    <a:pt x="386" y="550"/>
                    <a:pt x="398" y="549"/>
                  </a:cubicBezTo>
                  <a:lnTo>
                    <a:pt x="2350" y="549"/>
                  </a:lnTo>
                  <a:cubicBezTo>
                    <a:pt x="2505" y="549"/>
                    <a:pt x="2624" y="430"/>
                    <a:pt x="2624" y="275"/>
                  </a:cubicBezTo>
                  <a:cubicBezTo>
                    <a:pt x="2624" y="204"/>
                    <a:pt x="2600" y="132"/>
                    <a:pt x="2553" y="85"/>
                  </a:cubicBezTo>
                  <a:cubicBezTo>
                    <a:pt x="2493" y="37"/>
                    <a:pt x="2434" y="1"/>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3" name="Google Shape;643;p32"/>
            <p:cNvSpPr/>
            <p:nvPr/>
          </p:nvSpPr>
          <p:spPr>
            <a:xfrm>
              <a:off x="6976350" y="4265825"/>
              <a:ext cx="65625" cy="14050"/>
            </a:xfrm>
            <a:custGeom>
              <a:avLst/>
              <a:gdLst/>
              <a:ahLst/>
              <a:cxnLst/>
              <a:rect l="l" t="t" r="r" b="b"/>
              <a:pathLst>
                <a:path w="2625" h="562" extrusionOk="0">
                  <a:moveTo>
                    <a:pt x="375" y="0"/>
                  </a:moveTo>
                  <a:cubicBezTo>
                    <a:pt x="0" y="0"/>
                    <a:pt x="0" y="561"/>
                    <a:pt x="375" y="561"/>
                  </a:cubicBezTo>
                  <a:cubicBezTo>
                    <a:pt x="382" y="561"/>
                    <a:pt x="390" y="561"/>
                    <a:pt x="398" y="560"/>
                  </a:cubicBezTo>
                  <a:lnTo>
                    <a:pt x="2350" y="560"/>
                  </a:lnTo>
                  <a:cubicBezTo>
                    <a:pt x="2505" y="560"/>
                    <a:pt x="2624" y="429"/>
                    <a:pt x="2624" y="287"/>
                  </a:cubicBezTo>
                  <a:cubicBezTo>
                    <a:pt x="2624" y="215"/>
                    <a:pt x="2600" y="144"/>
                    <a:pt x="2553" y="96"/>
                  </a:cubicBezTo>
                  <a:cubicBezTo>
                    <a:pt x="2493" y="37"/>
                    <a:pt x="2434" y="13"/>
                    <a:pt x="2350" y="1"/>
                  </a:cubicBezTo>
                  <a:lnTo>
                    <a:pt x="398" y="1"/>
                  </a:lnTo>
                  <a:cubicBezTo>
                    <a:pt x="390" y="0"/>
                    <a:pt x="382" y="0"/>
                    <a:pt x="3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4" name="Google Shape;644;p32"/>
            <p:cNvSpPr/>
            <p:nvPr/>
          </p:nvSpPr>
          <p:spPr>
            <a:xfrm>
              <a:off x="6976350" y="4204775"/>
              <a:ext cx="65625" cy="13775"/>
            </a:xfrm>
            <a:custGeom>
              <a:avLst/>
              <a:gdLst/>
              <a:ahLst/>
              <a:cxnLst/>
              <a:rect l="l" t="t" r="r" b="b"/>
              <a:pathLst>
                <a:path w="2625" h="551" extrusionOk="0">
                  <a:moveTo>
                    <a:pt x="364" y="1"/>
                  </a:moveTo>
                  <a:cubicBezTo>
                    <a:pt x="0" y="1"/>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5" name="Google Shape;645;p32"/>
            <p:cNvSpPr/>
            <p:nvPr/>
          </p:nvSpPr>
          <p:spPr>
            <a:xfrm>
              <a:off x="6976350" y="4143450"/>
              <a:ext cx="68000" cy="13775"/>
            </a:xfrm>
            <a:custGeom>
              <a:avLst/>
              <a:gdLst/>
              <a:ahLst/>
              <a:cxnLst/>
              <a:rect l="l" t="t" r="r" b="b"/>
              <a:pathLst>
                <a:path w="2720" h="551" extrusionOk="0">
                  <a:moveTo>
                    <a:pt x="364" y="1"/>
                  </a:moveTo>
                  <a:cubicBezTo>
                    <a:pt x="0" y="1"/>
                    <a:pt x="4" y="551"/>
                    <a:pt x="375" y="551"/>
                  </a:cubicBezTo>
                  <a:cubicBezTo>
                    <a:pt x="382" y="551"/>
                    <a:pt x="390" y="550"/>
                    <a:pt x="398" y="550"/>
                  </a:cubicBezTo>
                  <a:lnTo>
                    <a:pt x="2350" y="550"/>
                  </a:lnTo>
                  <a:cubicBezTo>
                    <a:pt x="2600" y="538"/>
                    <a:pt x="2719" y="252"/>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6" name="Google Shape;646;p32"/>
            <p:cNvSpPr/>
            <p:nvPr/>
          </p:nvSpPr>
          <p:spPr>
            <a:xfrm>
              <a:off x="6976350" y="4082150"/>
              <a:ext cx="65625" cy="13775"/>
            </a:xfrm>
            <a:custGeom>
              <a:avLst/>
              <a:gdLst/>
              <a:ahLst/>
              <a:cxnLst/>
              <a:rect l="l" t="t" r="r" b="b"/>
              <a:pathLst>
                <a:path w="2625" h="551" extrusionOk="0">
                  <a:moveTo>
                    <a:pt x="364" y="0"/>
                  </a:moveTo>
                  <a:cubicBezTo>
                    <a:pt x="0" y="0"/>
                    <a:pt x="4" y="550"/>
                    <a:pt x="375" y="550"/>
                  </a:cubicBezTo>
                  <a:cubicBezTo>
                    <a:pt x="382" y="550"/>
                    <a:pt x="390" y="550"/>
                    <a:pt x="398" y="549"/>
                  </a:cubicBezTo>
                  <a:lnTo>
                    <a:pt x="2350" y="549"/>
                  </a:lnTo>
                  <a:cubicBezTo>
                    <a:pt x="2505" y="549"/>
                    <a:pt x="2624" y="418"/>
                    <a:pt x="2624" y="276"/>
                  </a:cubicBezTo>
                  <a:cubicBezTo>
                    <a:pt x="2624" y="204"/>
                    <a:pt x="2600" y="133"/>
                    <a:pt x="2553" y="85"/>
                  </a:cubicBezTo>
                  <a:cubicBezTo>
                    <a:pt x="2493" y="25"/>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7" name="Google Shape;647;p32"/>
            <p:cNvSpPr/>
            <p:nvPr/>
          </p:nvSpPr>
          <p:spPr>
            <a:xfrm>
              <a:off x="6976350" y="40208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8" name="Google Shape;648;p32"/>
            <p:cNvSpPr/>
            <p:nvPr/>
          </p:nvSpPr>
          <p:spPr>
            <a:xfrm>
              <a:off x="6976350" y="3959225"/>
              <a:ext cx="65625" cy="14050"/>
            </a:xfrm>
            <a:custGeom>
              <a:avLst/>
              <a:gdLst/>
              <a:ahLst/>
              <a:cxnLst/>
              <a:rect l="l" t="t" r="r" b="b"/>
              <a:pathLst>
                <a:path w="2625" h="562" extrusionOk="0">
                  <a:moveTo>
                    <a:pt x="375" y="1"/>
                  </a:moveTo>
                  <a:cubicBezTo>
                    <a:pt x="0" y="1"/>
                    <a:pt x="0" y="562"/>
                    <a:pt x="375" y="562"/>
                  </a:cubicBezTo>
                  <a:cubicBezTo>
                    <a:pt x="382" y="562"/>
                    <a:pt x="390" y="561"/>
                    <a:pt x="398" y="561"/>
                  </a:cubicBezTo>
                  <a:lnTo>
                    <a:pt x="2350" y="561"/>
                  </a:lnTo>
                  <a:cubicBezTo>
                    <a:pt x="2505" y="561"/>
                    <a:pt x="2624" y="430"/>
                    <a:pt x="2624" y="287"/>
                  </a:cubicBezTo>
                  <a:cubicBezTo>
                    <a:pt x="2624" y="216"/>
                    <a:pt x="2600" y="144"/>
                    <a:pt x="2553" y="97"/>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9" name="Google Shape;649;p32"/>
            <p:cNvSpPr/>
            <p:nvPr/>
          </p:nvSpPr>
          <p:spPr>
            <a:xfrm>
              <a:off x="6977650" y="3897925"/>
              <a:ext cx="66700" cy="14025"/>
            </a:xfrm>
            <a:custGeom>
              <a:avLst/>
              <a:gdLst/>
              <a:ahLst/>
              <a:cxnLst/>
              <a:rect l="l" t="t" r="r" b="b"/>
              <a:pathLst>
                <a:path w="2668" h="561" extrusionOk="0">
                  <a:moveTo>
                    <a:pt x="334" y="1"/>
                  </a:moveTo>
                  <a:cubicBezTo>
                    <a:pt x="0" y="36"/>
                    <a:pt x="0" y="536"/>
                    <a:pt x="334" y="560"/>
                  </a:cubicBezTo>
                  <a:lnTo>
                    <a:pt x="2298" y="560"/>
                  </a:lnTo>
                  <a:cubicBezTo>
                    <a:pt x="2548" y="548"/>
                    <a:pt x="2667" y="263"/>
                    <a:pt x="2501" y="96"/>
                  </a:cubicBezTo>
                  <a:cubicBezTo>
                    <a:pt x="2441" y="36"/>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0" name="Google Shape;650;p32"/>
            <p:cNvSpPr/>
            <p:nvPr/>
          </p:nvSpPr>
          <p:spPr>
            <a:xfrm>
              <a:off x="6976350" y="3836850"/>
              <a:ext cx="68000" cy="13800"/>
            </a:xfrm>
            <a:custGeom>
              <a:avLst/>
              <a:gdLst/>
              <a:ahLst/>
              <a:cxnLst/>
              <a:rect l="l" t="t" r="r" b="b"/>
              <a:pathLst>
                <a:path w="2720" h="552" extrusionOk="0">
                  <a:moveTo>
                    <a:pt x="2378" y="1"/>
                  </a:moveTo>
                  <a:cubicBezTo>
                    <a:pt x="2369" y="1"/>
                    <a:pt x="2359" y="1"/>
                    <a:pt x="2350" y="3"/>
                  </a:cubicBezTo>
                  <a:lnTo>
                    <a:pt x="398" y="3"/>
                  </a:lnTo>
                  <a:cubicBezTo>
                    <a:pt x="386" y="2"/>
                    <a:pt x="375" y="1"/>
                    <a:pt x="364" y="1"/>
                  </a:cubicBezTo>
                  <a:cubicBezTo>
                    <a:pt x="0" y="1"/>
                    <a:pt x="4" y="551"/>
                    <a:pt x="375" y="551"/>
                  </a:cubicBezTo>
                  <a:cubicBezTo>
                    <a:pt x="382" y="551"/>
                    <a:pt x="390" y="551"/>
                    <a:pt x="398" y="551"/>
                  </a:cubicBezTo>
                  <a:lnTo>
                    <a:pt x="2350" y="551"/>
                  </a:lnTo>
                  <a:cubicBezTo>
                    <a:pt x="2600" y="539"/>
                    <a:pt x="2719" y="253"/>
                    <a:pt x="2553" y="86"/>
                  </a:cubicBezTo>
                  <a:cubicBezTo>
                    <a:pt x="2501" y="34"/>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1" name="Google Shape;651;p32"/>
            <p:cNvSpPr/>
            <p:nvPr/>
          </p:nvSpPr>
          <p:spPr>
            <a:xfrm>
              <a:off x="6976350" y="3775525"/>
              <a:ext cx="68000" cy="13800"/>
            </a:xfrm>
            <a:custGeom>
              <a:avLst/>
              <a:gdLst/>
              <a:ahLst/>
              <a:cxnLst/>
              <a:rect l="l" t="t" r="r" b="b"/>
              <a:pathLst>
                <a:path w="2720" h="552" extrusionOk="0">
                  <a:moveTo>
                    <a:pt x="2378" y="1"/>
                  </a:moveTo>
                  <a:cubicBezTo>
                    <a:pt x="2369" y="1"/>
                    <a:pt x="2359" y="2"/>
                    <a:pt x="2350" y="3"/>
                  </a:cubicBezTo>
                  <a:lnTo>
                    <a:pt x="398" y="3"/>
                  </a:lnTo>
                  <a:cubicBezTo>
                    <a:pt x="386" y="2"/>
                    <a:pt x="375" y="2"/>
                    <a:pt x="364" y="2"/>
                  </a:cubicBezTo>
                  <a:cubicBezTo>
                    <a:pt x="0" y="2"/>
                    <a:pt x="4" y="552"/>
                    <a:pt x="375" y="552"/>
                  </a:cubicBezTo>
                  <a:cubicBezTo>
                    <a:pt x="382" y="552"/>
                    <a:pt x="390" y="551"/>
                    <a:pt x="398" y="551"/>
                  </a:cubicBezTo>
                  <a:lnTo>
                    <a:pt x="2350" y="551"/>
                  </a:lnTo>
                  <a:cubicBezTo>
                    <a:pt x="2600" y="539"/>
                    <a:pt x="2719" y="253"/>
                    <a:pt x="2553" y="87"/>
                  </a:cubicBezTo>
                  <a:cubicBezTo>
                    <a:pt x="2501" y="35"/>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2" name="Google Shape;652;p32"/>
            <p:cNvSpPr/>
            <p:nvPr/>
          </p:nvSpPr>
          <p:spPr>
            <a:xfrm>
              <a:off x="6976350" y="3714225"/>
              <a:ext cx="65625" cy="13775"/>
            </a:xfrm>
            <a:custGeom>
              <a:avLst/>
              <a:gdLst/>
              <a:ahLst/>
              <a:cxnLst/>
              <a:rect l="l" t="t" r="r" b="b"/>
              <a:pathLst>
                <a:path w="2625" h="551" extrusionOk="0">
                  <a:moveTo>
                    <a:pt x="2381" y="0"/>
                  </a:moveTo>
                  <a:cubicBezTo>
                    <a:pt x="2371" y="0"/>
                    <a:pt x="2361" y="1"/>
                    <a:pt x="2350" y="3"/>
                  </a:cubicBezTo>
                  <a:lnTo>
                    <a:pt x="398" y="3"/>
                  </a:lnTo>
                  <a:cubicBezTo>
                    <a:pt x="386" y="2"/>
                    <a:pt x="375" y="1"/>
                    <a:pt x="364" y="1"/>
                  </a:cubicBezTo>
                  <a:cubicBezTo>
                    <a:pt x="0" y="1"/>
                    <a:pt x="4" y="551"/>
                    <a:pt x="375" y="551"/>
                  </a:cubicBezTo>
                  <a:cubicBezTo>
                    <a:pt x="382" y="551"/>
                    <a:pt x="390" y="551"/>
                    <a:pt x="398" y="550"/>
                  </a:cubicBezTo>
                  <a:lnTo>
                    <a:pt x="2350" y="550"/>
                  </a:lnTo>
                  <a:cubicBezTo>
                    <a:pt x="2505" y="550"/>
                    <a:pt x="2624" y="419"/>
                    <a:pt x="2624" y="276"/>
                  </a:cubicBezTo>
                  <a:cubicBezTo>
                    <a:pt x="2624" y="205"/>
                    <a:pt x="2600" y="134"/>
                    <a:pt x="2553" y="86"/>
                  </a:cubicBezTo>
                  <a:cubicBezTo>
                    <a:pt x="2501" y="34"/>
                    <a:pt x="2449" y="0"/>
                    <a:pt x="2381"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3" name="Google Shape;653;p32"/>
            <p:cNvSpPr/>
            <p:nvPr/>
          </p:nvSpPr>
          <p:spPr>
            <a:xfrm>
              <a:off x="6976350" y="36529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192"/>
                    <a:pt x="2600" y="133"/>
                    <a:pt x="2553" y="73"/>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4" name="Google Shape;654;p32"/>
            <p:cNvSpPr/>
            <p:nvPr/>
          </p:nvSpPr>
          <p:spPr>
            <a:xfrm>
              <a:off x="6977050" y="3591650"/>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3"/>
                    <a:pt x="2572" y="131"/>
                    <a:pt x="2525" y="84"/>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5" name="Google Shape;655;p32"/>
            <p:cNvSpPr/>
            <p:nvPr/>
          </p:nvSpPr>
          <p:spPr>
            <a:xfrm>
              <a:off x="6976350" y="3530000"/>
              <a:ext cx="65625" cy="14050"/>
            </a:xfrm>
            <a:custGeom>
              <a:avLst/>
              <a:gdLst/>
              <a:ahLst/>
              <a:cxnLst/>
              <a:rect l="l" t="t" r="r" b="b"/>
              <a:pathLst>
                <a:path w="2625" h="562" extrusionOk="0">
                  <a:moveTo>
                    <a:pt x="375" y="1"/>
                  </a:moveTo>
                  <a:cubicBezTo>
                    <a:pt x="0" y="1"/>
                    <a:pt x="0" y="562"/>
                    <a:pt x="375" y="562"/>
                  </a:cubicBezTo>
                  <a:cubicBezTo>
                    <a:pt x="382" y="562"/>
                    <a:pt x="390" y="562"/>
                    <a:pt x="398" y="561"/>
                  </a:cubicBezTo>
                  <a:lnTo>
                    <a:pt x="2350" y="561"/>
                  </a:lnTo>
                  <a:cubicBezTo>
                    <a:pt x="2505" y="561"/>
                    <a:pt x="2624" y="430"/>
                    <a:pt x="2624" y="287"/>
                  </a:cubicBezTo>
                  <a:cubicBezTo>
                    <a:pt x="2624" y="216"/>
                    <a:pt x="2600" y="144"/>
                    <a:pt x="2553" y="97"/>
                  </a:cubicBezTo>
                  <a:cubicBezTo>
                    <a:pt x="2493" y="37"/>
                    <a:pt x="2434" y="14"/>
                    <a:pt x="2350" y="2"/>
                  </a:cubicBezTo>
                  <a:lnTo>
                    <a:pt x="398" y="2"/>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6" name="Google Shape;656;p32"/>
            <p:cNvSpPr/>
            <p:nvPr/>
          </p:nvSpPr>
          <p:spPr>
            <a:xfrm>
              <a:off x="6976350" y="346897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7" name="Google Shape;657;p32"/>
            <p:cNvSpPr/>
            <p:nvPr/>
          </p:nvSpPr>
          <p:spPr>
            <a:xfrm>
              <a:off x="6976350" y="3407650"/>
              <a:ext cx="65625" cy="13775"/>
            </a:xfrm>
            <a:custGeom>
              <a:avLst/>
              <a:gdLst/>
              <a:ahLst/>
              <a:cxnLst/>
              <a:rect l="l" t="t" r="r" b="b"/>
              <a:pathLst>
                <a:path w="2625" h="551" extrusionOk="0">
                  <a:moveTo>
                    <a:pt x="364" y="1"/>
                  </a:moveTo>
                  <a:cubicBezTo>
                    <a:pt x="0" y="1"/>
                    <a:pt x="4" y="551"/>
                    <a:pt x="375" y="551"/>
                  </a:cubicBezTo>
                  <a:cubicBezTo>
                    <a:pt x="382" y="551"/>
                    <a:pt x="390" y="550"/>
                    <a:pt x="398" y="550"/>
                  </a:cubicBezTo>
                  <a:lnTo>
                    <a:pt x="2350" y="550"/>
                  </a:lnTo>
                  <a:cubicBezTo>
                    <a:pt x="2505" y="550"/>
                    <a:pt x="2624" y="419"/>
                    <a:pt x="2624" y="276"/>
                  </a:cubicBezTo>
                  <a:cubicBezTo>
                    <a:pt x="2624" y="205"/>
                    <a:pt x="2600" y="13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8" name="Google Shape;658;p32"/>
            <p:cNvSpPr/>
            <p:nvPr/>
          </p:nvSpPr>
          <p:spPr>
            <a:xfrm>
              <a:off x="6976350" y="3346325"/>
              <a:ext cx="68000" cy="13775"/>
            </a:xfrm>
            <a:custGeom>
              <a:avLst/>
              <a:gdLst/>
              <a:ahLst/>
              <a:cxnLst/>
              <a:rect l="l" t="t" r="r" b="b"/>
              <a:pathLst>
                <a:path w="2720" h="551" extrusionOk="0">
                  <a:moveTo>
                    <a:pt x="364" y="1"/>
                  </a:moveTo>
                  <a:cubicBezTo>
                    <a:pt x="0" y="1"/>
                    <a:pt x="4" y="551"/>
                    <a:pt x="375" y="551"/>
                  </a:cubicBezTo>
                  <a:cubicBezTo>
                    <a:pt x="382" y="551"/>
                    <a:pt x="390" y="551"/>
                    <a:pt x="398" y="550"/>
                  </a:cubicBezTo>
                  <a:lnTo>
                    <a:pt x="2350" y="550"/>
                  </a:lnTo>
                  <a:cubicBezTo>
                    <a:pt x="2600" y="538"/>
                    <a:pt x="2719" y="25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9" name="Google Shape;659;p32"/>
            <p:cNvSpPr/>
            <p:nvPr/>
          </p:nvSpPr>
          <p:spPr>
            <a:xfrm>
              <a:off x="6977650" y="3284750"/>
              <a:ext cx="66700" cy="14025"/>
            </a:xfrm>
            <a:custGeom>
              <a:avLst/>
              <a:gdLst/>
              <a:ahLst/>
              <a:cxnLst/>
              <a:rect l="l" t="t" r="r" b="b"/>
              <a:pathLst>
                <a:path w="2668" h="561" extrusionOk="0">
                  <a:moveTo>
                    <a:pt x="334" y="1"/>
                  </a:moveTo>
                  <a:cubicBezTo>
                    <a:pt x="0" y="37"/>
                    <a:pt x="0" y="537"/>
                    <a:pt x="334" y="560"/>
                  </a:cubicBezTo>
                  <a:lnTo>
                    <a:pt x="2298" y="560"/>
                  </a:lnTo>
                  <a:cubicBezTo>
                    <a:pt x="2548" y="549"/>
                    <a:pt x="2667" y="263"/>
                    <a:pt x="2501" y="96"/>
                  </a:cubicBezTo>
                  <a:cubicBezTo>
                    <a:pt x="2441" y="37"/>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0" name="Google Shape;660;p32"/>
            <p:cNvSpPr/>
            <p:nvPr/>
          </p:nvSpPr>
          <p:spPr>
            <a:xfrm>
              <a:off x="6976350" y="3223425"/>
              <a:ext cx="68000" cy="14050"/>
            </a:xfrm>
            <a:custGeom>
              <a:avLst/>
              <a:gdLst/>
              <a:ahLst/>
              <a:cxnLst/>
              <a:rect l="l" t="t" r="r" b="b"/>
              <a:pathLst>
                <a:path w="2720" h="562" extrusionOk="0">
                  <a:moveTo>
                    <a:pt x="375" y="1"/>
                  </a:moveTo>
                  <a:cubicBezTo>
                    <a:pt x="0" y="1"/>
                    <a:pt x="0" y="561"/>
                    <a:pt x="375" y="561"/>
                  </a:cubicBezTo>
                  <a:cubicBezTo>
                    <a:pt x="382" y="561"/>
                    <a:pt x="390" y="561"/>
                    <a:pt x="398" y="561"/>
                  </a:cubicBezTo>
                  <a:lnTo>
                    <a:pt x="2350" y="561"/>
                  </a:lnTo>
                  <a:cubicBezTo>
                    <a:pt x="2600" y="549"/>
                    <a:pt x="2719" y="263"/>
                    <a:pt x="2553" y="96"/>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61" name="Google Shape;661;p32"/>
          <p:cNvGrpSpPr/>
          <p:nvPr/>
        </p:nvGrpSpPr>
        <p:grpSpPr>
          <a:xfrm rot="3091077">
            <a:off x="5362067" y="21168"/>
            <a:ext cx="3419767" cy="2485451"/>
            <a:chOff x="7365331" y="3876744"/>
            <a:chExt cx="752588" cy="546995"/>
          </a:xfrm>
        </p:grpSpPr>
        <p:sp>
          <p:nvSpPr>
            <p:cNvPr id="662" name="Google Shape;662;p32"/>
            <p:cNvSpPr/>
            <p:nvPr/>
          </p:nvSpPr>
          <p:spPr>
            <a:xfrm>
              <a:off x="7365331" y="3876744"/>
              <a:ext cx="555487" cy="388974"/>
            </a:xfrm>
            <a:custGeom>
              <a:avLst/>
              <a:gdLst/>
              <a:ahLst/>
              <a:cxnLst/>
              <a:rect l="l" t="t" r="r" b="b"/>
              <a:pathLst>
                <a:path w="38791" h="27163" extrusionOk="0">
                  <a:moveTo>
                    <a:pt x="996" y="1"/>
                  </a:moveTo>
                  <a:cubicBezTo>
                    <a:pt x="847" y="1"/>
                    <a:pt x="744" y="36"/>
                    <a:pt x="691" y="110"/>
                  </a:cubicBezTo>
                  <a:cubicBezTo>
                    <a:pt x="0" y="1062"/>
                    <a:pt x="7823" y="7849"/>
                    <a:pt x="18157" y="15290"/>
                  </a:cubicBezTo>
                  <a:cubicBezTo>
                    <a:pt x="27688" y="22153"/>
                    <a:pt x="36024" y="27162"/>
                    <a:pt x="37795" y="27162"/>
                  </a:cubicBezTo>
                  <a:cubicBezTo>
                    <a:pt x="37945" y="27162"/>
                    <a:pt x="38047" y="27127"/>
                    <a:pt x="38100" y="27054"/>
                  </a:cubicBezTo>
                  <a:cubicBezTo>
                    <a:pt x="38791" y="26101"/>
                    <a:pt x="30956" y="19303"/>
                    <a:pt x="20634" y="11861"/>
                  </a:cubicBezTo>
                  <a:cubicBezTo>
                    <a:pt x="11104" y="5000"/>
                    <a:pt x="2770" y="1"/>
                    <a:pt x="996" y="1"/>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3" name="Google Shape;663;p32"/>
            <p:cNvSpPr/>
            <p:nvPr/>
          </p:nvSpPr>
          <p:spPr>
            <a:xfrm>
              <a:off x="7867948" y="4226639"/>
              <a:ext cx="58154" cy="50306"/>
            </a:xfrm>
            <a:custGeom>
              <a:avLst/>
              <a:gdLst/>
              <a:ahLst/>
              <a:cxnLst/>
              <a:rect l="l" t="t" r="r" b="b"/>
              <a:pathLst>
                <a:path w="4061" h="3513" extrusionOk="0">
                  <a:moveTo>
                    <a:pt x="1239" y="0"/>
                  </a:moveTo>
                  <a:lnTo>
                    <a:pt x="620" y="893"/>
                  </a:lnTo>
                  <a:lnTo>
                    <a:pt x="1" y="1786"/>
                  </a:lnTo>
                  <a:lnTo>
                    <a:pt x="3442" y="3512"/>
                  </a:lnTo>
                  <a:lnTo>
                    <a:pt x="3751" y="3060"/>
                  </a:lnTo>
                  <a:lnTo>
                    <a:pt x="4061" y="2620"/>
                  </a:lnTo>
                  <a:lnTo>
                    <a:pt x="1239"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4" name="Google Shape;664;p32"/>
            <p:cNvSpPr/>
            <p:nvPr/>
          </p:nvSpPr>
          <p:spPr>
            <a:xfrm>
              <a:off x="7914675" y="4262353"/>
              <a:ext cx="186017" cy="150131"/>
            </a:xfrm>
            <a:custGeom>
              <a:avLst/>
              <a:gdLst/>
              <a:ahLst/>
              <a:cxnLst/>
              <a:rect l="l" t="t" r="r" b="b"/>
              <a:pathLst>
                <a:path w="12990" h="10484" extrusionOk="0">
                  <a:moveTo>
                    <a:pt x="2415" y="0"/>
                  </a:moveTo>
                  <a:cubicBezTo>
                    <a:pt x="1470" y="0"/>
                    <a:pt x="798" y="126"/>
                    <a:pt x="798" y="126"/>
                  </a:cubicBezTo>
                  <a:lnTo>
                    <a:pt x="179" y="1018"/>
                  </a:lnTo>
                  <a:cubicBezTo>
                    <a:pt x="179" y="1018"/>
                    <a:pt x="0" y="3650"/>
                    <a:pt x="2643" y="5888"/>
                  </a:cubicBezTo>
                  <a:cubicBezTo>
                    <a:pt x="5286" y="8126"/>
                    <a:pt x="12990" y="10484"/>
                    <a:pt x="12990" y="10484"/>
                  </a:cubicBezTo>
                  <a:cubicBezTo>
                    <a:pt x="12990" y="10484"/>
                    <a:pt x="9597" y="5864"/>
                    <a:pt x="7751" y="2519"/>
                  </a:cubicBezTo>
                  <a:cubicBezTo>
                    <a:pt x="6575" y="387"/>
                    <a:pt x="4075" y="0"/>
                    <a:pt x="2415" y="0"/>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5" name="Google Shape;665;p32"/>
            <p:cNvSpPr/>
            <p:nvPr/>
          </p:nvSpPr>
          <p:spPr>
            <a:xfrm>
              <a:off x="8011979" y="4321609"/>
              <a:ext cx="105939" cy="102130"/>
            </a:xfrm>
            <a:custGeom>
              <a:avLst/>
              <a:gdLst/>
              <a:ahLst/>
              <a:cxnLst/>
              <a:rect l="l" t="t" r="r" b="b"/>
              <a:pathLst>
                <a:path w="7398" h="7132" extrusionOk="0">
                  <a:moveTo>
                    <a:pt x="1934" y="0"/>
                  </a:moveTo>
                  <a:cubicBezTo>
                    <a:pt x="1765" y="0"/>
                    <a:pt x="1607" y="88"/>
                    <a:pt x="1516" y="357"/>
                  </a:cubicBezTo>
                  <a:cubicBezTo>
                    <a:pt x="1277" y="1074"/>
                    <a:pt x="3335" y="3255"/>
                    <a:pt x="2390" y="3255"/>
                  </a:cubicBezTo>
                  <a:cubicBezTo>
                    <a:pt x="2299" y="3255"/>
                    <a:pt x="2180" y="3235"/>
                    <a:pt x="2028" y="3191"/>
                  </a:cubicBezTo>
                  <a:cubicBezTo>
                    <a:pt x="1606" y="3069"/>
                    <a:pt x="1264" y="3015"/>
                    <a:pt x="993" y="3015"/>
                  </a:cubicBezTo>
                  <a:cubicBezTo>
                    <a:pt x="149" y="3015"/>
                    <a:pt x="1" y="3542"/>
                    <a:pt x="289" y="4191"/>
                  </a:cubicBezTo>
                  <a:cubicBezTo>
                    <a:pt x="682" y="5048"/>
                    <a:pt x="7397" y="7132"/>
                    <a:pt x="7397" y="7132"/>
                  </a:cubicBezTo>
                  <a:lnTo>
                    <a:pt x="2599" y="309"/>
                  </a:lnTo>
                  <a:cubicBezTo>
                    <a:pt x="2599" y="309"/>
                    <a:pt x="2249" y="0"/>
                    <a:pt x="1934"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grpSp>
      <p:grpSp>
        <p:nvGrpSpPr>
          <p:cNvPr id="666" name="Google Shape;666;p32"/>
          <p:cNvGrpSpPr/>
          <p:nvPr/>
        </p:nvGrpSpPr>
        <p:grpSpPr>
          <a:xfrm rot="-5611341">
            <a:off x="3596287" y="495176"/>
            <a:ext cx="4162744" cy="855875"/>
            <a:chOff x="4341300" y="4367325"/>
            <a:chExt cx="1511525" cy="310775"/>
          </a:xfrm>
        </p:grpSpPr>
        <p:sp>
          <p:nvSpPr>
            <p:cNvPr id="667" name="Google Shape;667;p32"/>
            <p:cNvSpPr/>
            <p:nvPr/>
          </p:nvSpPr>
          <p:spPr>
            <a:xfrm>
              <a:off x="4341300" y="4473600"/>
              <a:ext cx="118800" cy="96450"/>
            </a:xfrm>
            <a:custGeom>
              <a:avLst/>
              <a:gdLst/>
              <a:ahLst/>
              <a:cxnLst/>
              <a:rect l="l" t="t" r="r" b="b"/>
              <a:pathLst>
                <a:path w="4752" h="3858" extrusionOk="0">
                  <a:moveTo>
                    <a:pt x="4751" y="0"/>
                  </a:moveTo>
                  <a:lnTo>
                    <a:pt x="1096" y="893"/>
                  </a:lnTo>
                  <a:cubicBezTo>
                    <a:pt x="1" y="1155"/>
                    <a:pt x="1" y="2703"/>
                    <a:pt x="1096" y="2965"/>
                  </a:cubicBezTo>
                  <a:lnTo>
                    <a:pt x="4751" y="3858"/>
                  </a:lnTo>
                  <a:lnTo>
                    <a:pt x="4751" y="0"/>
                  </a:ln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68" name="Google Shape;668;p32"/>
            <p:cNvSpPr/>
            <p:nvPr/>
          </p:nvSpPr>
          <p:spPr>
            <a:xfrm>
              <a:off x="4547575" y="4395325"/>
              <a:ext cx="141125" cy="254500"/>
            </a:xfrm>
            <a:custGeom>
              <a:avLst/>
              <a:gdLst/>
              <a:ahLst/>
              <a:cxnLst/>
              <a:rect l="l" t="t" r="r" b="b"/>
              <a:pathLst>
                <a:path w="5645" h="10180" extrusionOk="0">
                  <a:moveTo>
                    <a:pt x="2501" y="0"/>
                  </a:moveTo>
                  <a:cubicBezTo>
                    <a:pt x="1120" y="0"/>
                    <a:pt x="1" y="1119"/>
                    <a:pt x="1" y="2500"/>
                  </a:cubicBezTo>
                  <a:lnTo>
                    <a:pt x="1" y="7680"/>
                  </a:lnTo>
                  <a:cubicBezTo>
                    <a:pt x="1" y="9061"/>
                    <a:pt x="1120" y="10180"/>
                    <a:pt x="2501" y="10180"/>
                  </a:cubicBezTo>
                  <a:lnTo>
                    <a:pt x="5644" y="10180"/>
                  </a:lnTo>
                  <a:lnTo>
                    <a:pt x="564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9" name="Google Shape;669;p32"/>
            <p:cNvSpPr/>
            <p:nvPr/>
          </p:nvSpPr>
          <p:spPr>
            <a:xfrm>
              <a:off x="4438350" y="4442650"/>
              <a:ext cx="109250" cy="159550"/>
            </a:xfrm>
            <a:custGeom>
              <a:avLst/>
              <a:gdLst/>
              <a:ahLst/>
              <a:cxnLst/>
              <a:rect l="l" t="t" r="r" b="b"/>
              <a:pathLst>
                <a:path w="4370" h="6382" extrusionOk="0">
                  <a:moveTo>
                    <a:pt x="2917" y="0"/>
                  </a:moveTo>
                  <a:cubicBezTo>
                    <a:pt x="1310" y="0"/>
                    <a:pt x="0" y="1310"/>
                    <a:pt x="0" y="2929"/>
                  </a:cubicBezTo>
                  <a:lnTo>
                    <a:pt x="0" y="3465"/>
                  </a:lnTo>
                  <a:cubicBezTo>
                    <a:pt x="0" y="5084"/>
                    <a:pt x="1310" y="6382"/>
                    <a:pt x="2917" y="6382"/>
                  </a:cubicBezTo>
                  <a:lnTo>
                    <a:pt x="4370" y="6382"/>
                  </a:lnTo>
                  <a:lnTo>
                    <a:pt x="4370"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0" name="Google Shape;670;p32"/>
            <p:cNvSpPr/>
            <p:nvPr/>
          </p:nvSpPr>
          <p:spPr>
            <a:xfrm>
              <a:off x="4544300" y="4439800"/>
              <a:ext cx="6875" cy="165975"/>
            </a:xfrm>
            <a:custGeom>
              <a:avLst/>
              <a:gdLst/>
              <a:ahLst/>
              <a:cxnLst/>
              <a:rect l="l" t="t" r="r" b="b"/>
              <a:pathLst>
                <a:path w="275" h="6639" extrusionOk="0">
                  <a:moveTo>
                    <a:pt x="133" y="1"/>
                  </a:moveTo>
                  <a:cubicBezTo>
                    <a:pt x="69" y="1"/>
                    <a:pt x="7" y="43"/>
                    <a:pt x="1" y="126"/>
                  </a:cubicBezTo>
                  <a:lnTo>
                    <a:pt x="1" y="6496"/>
                  </a:lnTo>
                  <a:cubicBezTo>
                    <a:pt x="1" y="6579"/>
                    <a:pt x="60" y="6639"/>
                    <a:pt x="132" y="6639"/>
                  </a:cubicBezTo>
                  <a:cubicBezTo>
                    <a:pt x="167" y="6639"/>
                    <a:pt x="191" y="6627"/>
                    <a:pt x="215" y="6615"/>
                  </a:cubicBezTo>
                  <a:cubicBezTo>
                    <a:pt x="251" y="6579"/>
                    <a:pt x="275" y="6543"/>
                    <a:pt x="275" y="6496"/>
                  </a:cubicBezTo>
                  <a:lnTo>
                    <a:pt x="275" y="126"/>
                  </a:lnTo>
                  <a:cubicBezTo>
                    <a:pt x="263" y="43"/>
                    <a:pt x="197" y="1"/>
                    <a:pt x="133"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71" name="Google Shape;671;p32"/>
            <p:cNvSpPr/>
            <p:nvPr/>
          </p:nvSpPr>
          <p:spPr>
            <a:xfrm>
              <a:off x="4664550" y="4367325"/>
              <a:ext cx="1188275" cy="310775"/>
            </a:xfrm>
            <a:custGeom>
              <a:avLst/>
              <a:gdLst/>
              <a:ahLst/>
              <a:cxnLst/>
              <a:rect l="l" t="t" r="r" b="b"/>
              <a:pathLst>
                <a:path w="47531" h="12431" extrusionOk="0">
                  <a:moveTo>
                    <a:pt x="2311" y="1"/>
                  </a:moveTo>
                  <a:cubicBezTo>
                    <a:pt x="1037" y="1"/>
                    <a:pt x="1" y="1037"/>
                    <a:pt x="1" y="2323"/>
                  </a:cubicBezTo>
                  <a:lnTo>
                    <a:pt x="1" y="10121"/>
                  </a:lnTo>
                  <a:cubicBezTo>
                    <a:pt x="1" y="11395"/>
                    <a:pt x="1037" y="12431"/>
                    <a:pt x="2311" y="12431"/>
                  </a:cubicBezTo>
                  <a:lnTo>
                    <a:pt x="45209" y="12431"/>
                  </a:lnTo>
                  <a:cubicBezTo>
                    <a:pt x="46495" y="12431"/>
                    <a:pt x="47531" y="11395"/>
                    <a:pt x="47531" y="10121"/>
                  </a:cubicBezTo>
                  <a:lnTo>
                    <a:pt x="47531" y="2323"/>
                  </a:lnTo>
                  <a:cubicBezTo>
                    <a:pt x="47531" y="1037"/>
                    <a:pt x="46483" y="1"/>
                    <a:pt x="45209" y="1"/>
                  </a:cubicBez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72" name="Google Shape;672;p32"/>
            <p:cNvSpPr/>
            <p:nvPr/>
          </p:nvSpPr>
          <p:spPr>
            <a:xfrm>
              <a:off x="5734925" y="4367325"/>
              <a:ext cx="46175" cy="310775"/>
            </a:xfrm>
            <a:custGeom>
              <a:avLst/>
              <a:gdLst/>
              <a:ahLst/>
              <a:cxnLst/>
              <a:rect l="l" t="t" r="r" b="b"/>
              <a:pathLst>
                <a:path w="1847" h="12431" extrusionOk="0">
                  <a:moveTo>
                    <a:pt x="1" y="1"/>
                  </a:moveTo>
                  <a:lnTo>
                    <a:pt x="1"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3" name="Google Shape;673;p32"/>
            <p:cNvSpPr/>
            <p:nvPr/>
          </p:nvSpPr>
          <p:spPr>
            <a:xfrm>
              <a:off x="4740175" y="4367325"/>
              <a:ext cx="46150" cy="310775"/>
            </a:xfrm>
            <a:custGeom>
              <a:avLst/>
              <a:gdLst/>
              <a:ahLst/>
              <a:cxnLst/>
              <a:rect l="l" t="t" r="r" b="b"/>
              <a:pathLst>
                <a:path w="1846" h="12431" extrusionOk="0">
                  <a:moveTo>
                    <a:pt x="0" y="1"/>
                  </a:moveTo>
                  <a:lnTo>
                    <a:pt x="0"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sp>
        <p:nvSpPr>
          <p:cNvPr id="105" name="Google Shape;332;p29"/>
          <p:cNvSpPr txBox="1">
            <a:spLocks noGrp="1"/>
          </p:cNvSpPr>
          <p:nvPr>
            <p:ph type="title" idx="2"/>
          </p:nvPr>
        </p:nvSpPr>
        <p:spPr>
          <a:xfrm>
            <a:off x="1933988" y="3772407"/>
            <a:ext cx="8437857" cy="1622067"/>
          </a:xfrm>
          <a:prstGeom prst="rect">
            <a:avLst/>
          </a:prstGeom>
        </p:spPr>
        <p:txBody>
          <a:bodyPr spcFirstLastPara="1" vert="horz" wrap="square" lIns="121900" tIns="121900" rIns="121900" bIns="121900" rtlCol="0" anchor="ctr" anchorCtr="0">
            <a:noAutofit/>
          </a:bodyPr>
          <a:lstStyle/>
          <a:p>
            <a:r>
              <a:rPr lang="en-US" altLang="zh-TW" sz="5333" b="1" dirty="0">
                <a:latin typeface="+mj-ea"/>
                <a:ea typeface="+mj-ea"/>
              </a:rPr>
              <a:t>JUMPER</a:t>
            </a:r>
            <a:r>
              <a:rPr lang="zh-TW" altLang="en-US" sz="5333" b="1" dirty="0">
                <a:latin typeface="+mj-ea"/>
                <a:ea typeface="+mj-ea"/>
              </a:rPr>
              <a:t>電子資源探索服務</a:t>
            </a:r>
          </a:p>
          <a:p>
            <a:r>
              <a:rPr lang="zh-TW" altLang="en-US" sz="5333" b="1" dirty="0">
                <a:latin typeface="+mj-ea"/>
                <a:ea typeface="+mj-ea"/>
              </a:rPr>
              <a:t>整合查詢</a:t>
            </a:r>
            <a:endParaRPr sz="5333" b="1" dirty="0">
              <a:latin typeface="+mj-ea"/>
              <a:ea typeface="+mj-ea"/>
            </a:endParaRPr>
          </a:p>
        </p:txBody>
      </p:sp>
    </p:spTree>
    <p:extLst>
      <p:ext uri="{BB962C8B-B14F-4D97-AF65-F5344CB8AC3E}">
        <p14:creationId xmlns:p14="http://schemas.microsoft.com/office/powerpoint/2010/main" val="17757547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1600863"/>
          </a:xfrm>
          <a:prstGeom prst="rect">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4267" b="1" dirty="0">
                <a:solidFill>
                  <a:schemeClr val="tx1"/>
                </a:solidFill>
                <a:latin typeface="+mj-ea"/>
              </a:rPr>
              <a:t>首頁→資源查詢→</a:t>
            </a:r>
            <a:r>
              <a:rPr lang="en-US" altLang="zh-TW" sz="4267" b="1" dirty="0">
                <a:solidFill>
                  <a:schemeClr val="tx1"/>
                </a:solidFill>
                <a:latin typeface="+mj-ea"/>
              </a:rPr>
              <a:t>Jumper</a:t>
            </a:r>
            <a:r>
              <a:rPr lang="zh-TW" altLang="en-US" sz="4267" b="1" dirty="0">
                <a:solidFill>
                  <a:schemeClr val="tx1"/>
                </a:solidFill>
                <a:latin typeface="+mj-ea"/>
              </a:rPr>
              <a:t>資源探索服務</a:t>
            </a:r>
            <a:endParaRPr lang="en-US" altLang="zh-TW" sz="4267" b="1" dirty="0">
              <a:solidFill>
                <a:schemeClr val="tx1"/>
              </a:solidFill>
              <a:latin typeface="+mj-ea"/>
            </a:endParaRPr>
          </a:p>
          <a:p>
            <a:pPr algn="ctr"/>
            <a:r>
              <a:rPr lang="zh-TW" altLang="en-US" sz="4267" b="1" dirty="0">
                <a:solidFill>
                  <a:schemeClr val="tx1"/>
                </a:solidFill>
                <a:latin typeface="+mj-ea"/>
              </a:rPr>
              <a:t>→整合查詢</a:t>
            </a:r>
            <a:endParaRPr lang="zh-TW" altLang="en-US" sz="4267" b="1" dirty="0">
              <a:solidFill>
                <a:schemeClr val="tx1"/>
              </a:solidFill>
              <a:latin typeface="+mj-ea"/>
              <a:ea typeface="+mj-ea"/>
            </a:endParaRPr>
          </a:p>
        </p:txBody>
      </p:sp>
      <p:pic>
        <p:nvPicPr>
          <p:cNvPr id="11" name="圖片 10"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77" y="1600863"/>
            <a:ext cx="12192000" cy="5048792"/>
          </a:xfrm>
          <a:prstGeom prst="rect">
            <a:avLst/>
          </a:prstGeom>
        </p:spPr>
      </p:pic>
      <p:sp>
        <p:nvSpPr>
          <p:cNvPr id="12" name="橢圓 11"/>
          <p:cNvSpPr/>
          <p:nvPr/>
        </p:nvSpPr>
        <p:spPr>
          <a:xfrm>
            <a:off x="8340035" y="1996661"/>
            <a:ext cx="680279" cy="46824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3" name="橢圓 12"/>
          <p:cNvSpPr/>
          <p:nvPr/>
        </p:nvSpPr>
        <p:spPr>
          <a:xfrm>
            <a:off x="1501913" y="3154018"/>
            <a:ext cx="1599096" cy="282713"/>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200986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8673"/>
            <a:ext cx="12192000" cy="5448960"/>
          </a:xfrm>
          <a:prstGeom prst="rect">
            <a:avLst/>
          </a:prstGeom>
          <a:noFill/>
          <a:ln>
            <a:noFill/>
          </a:ln>
          <a:effectLst/>
        </p:spPr>
      </p:pic>
      <p:sp>
        <p:nvSpPr>
          <p:cNvPr id="4" name="文字方塊 3"/>
          <p:cNvSpPr txBox="1"/>
          <p:nvPr/>
        </p:nvSpPr>
        <p:spPr>
          <a:xfrm>
            <a:off x="8799443" y="676636"/>
            <a:ext cx="3392556" cy="666977"/>
          </a:xfrm>
          <a:prstGeom prst="rect">
            <a:avLst/>
          </a:prstGeom>
          <a:solidFill>
            <a:srgbClr val="FFFF00"/>
          </a:solidFill>
        </p:spPr>
        <p:txBody>
          <a:bodyPr wrap="square" rtlCol="0">
            <a:spAutoFit/>
          </a:bodyPr>
          <a:lstStyle/>
          <a:p>
            <a:r>
              <a:rPr lang="zh-TW" altLang="en-US" sz="1867" dirty="0">
                <a:latin typeface="微軟正黑體" panose="020B0604030504040204" pitchFamily="34" charset="-120"/>
                <a:ea typeface="微軟正黑體" panose="020B0604030504040204" pitchFamily="34" charset="-120"/>
              </a:rPr>
              <a:t>使用</a:t>
            </a:r>
            <a:r>
              <a:rPr lang="en-US" altLang="zh-TW" sz="1867" dirty="0">
                <a:latin typeface="微軟正黑體" panose="020B0604030504040204" pitchFamily="34" charset="-120"/>
                <a:ea typeface="微軟正黑體" panose="020B0604030504040204" pitchFamily="34" charset="-120"/>
              </a:rPr>
              <a:t>E</a:t>
            </a:r>
            <a:r>
              <a:rPr lang="zh-TW" altLang="en-US" sz="1867" dirty="0">
                <a:latin typeface="微軟正黑體" panose="020B0604030504040204" pitchFamily="34" charset="-120"/>
                <a:ea typeface="微軟正黑體" panose="020B0604030504040204" pitchFamily="34" charset="-120"/>
              </a:rPr>
              <a:t>校園服務網帳密登入後，方能使用學校購買之電子資源</a:t>
            </a:r>
            <a:endParaRPr lang="en-US" altLang="zh-TW" sz="1867" dirty="0">
              <a:latin typeface="微軟正黑體" panose="020B0604030504040204" pitchFamily="34" charset="-120"/>
              <a:ea typeface="微軟正黑體" panose="020B0604030504040204" pitchFamily="34" charset="-120"/>
            </a:endParaRPr>
          </a:p>
        </p:txBody>
      </p:sp>
      <p:sp>
        <p:nvSpPr>
          <p:cNvPr id="3" name="矩形 2"/>
          <p:cNvSpPr/>
          <p:nvPr/>
        </p:nvSpPr>
        <p:spPr>
          <a:xfrm>
            <a:off x="11566498" y="95416"/>
            <a:ext cx="625503" cy="4433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6" name="矩形 5"/>
          <p:cNvSpPr/>
          <p:nvPr/>
        </p:nvSpPr>
        <p:spPr>
          <a:xfrm>
            <a:off x="2788258" y="1247043"/>
            <a:ext cx="742121" cy="60826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7" name="文字方塊 6"/>
          <p:cNvSpPr txBox="1"/>
          <p:nvPr/>
        </p:nvSpPr>
        <p:spPr>
          <a:xfrm>
            <a:off x="1833157" y="549416"/>
            <a:ext cx="2289976" cy="666977"/>
          </a:xfrm>
          <a:prstGeom prst="rect">
            <a:avLst/>
          </a:prstGeom>
          <a:solidFill>
            <a:srgbClr val="FFFF00"/>
          </a:solidFill>
        </p:spPr>
        <p:txBody>
          <a:bodyPr wrap="square" rtlCol="0">
            <a:spAutoFit/>
          </a:bodyPr>
          <a:lstStyle/>
          <a:p>
            <a:r>
              <a:rPr lang="zh-TW" altLang="en-US" sz="1867" dirty="0">
                <a:latin typeface="微軟正黑體" panose="020B0604030504040204" pitchFamily="34" charset="-120"/>
                <a:ea typeface="微軟正黑體" panose="020B0604030504040204" pitchFamily="34" charset="-120"/>
              </a:rPr>
              <a:t>用以查找期刊文獻、</a:t>
            </a:r>
            <a:endParaRPr lang="en-US" altLang="zh-TW" sz="1867" dirty="0">
              <a:latin typeface="微軟正黑體" panose="020B0604030504040204" pitchFamily="34" charset="-120"/>
              <a:ea typeface="微軟正黑體" panose="020B0604030504040204" pitchFamily="34" charset="-120"/>
            </a:endParaRPr>
          </a:p>
          <a:p>
            <a:r>
              <a:rPr lang="zh-TW" altLang="en-US" sz="1867" dirty="0">
                <a:latin typeface="微軟正黑體" panose="020B0604030504040204" pitchFamily="34" charset="-120"/>
                <a:ea typeface="微軟正黑體" panose="020B0604030504040204" pitchFamily="34" charset="-120"/>
              </a:rPr>
              <a:t>全文文章等資料</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7561" y="1247043"/>
            <a:ext cx="6734663" cy="169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矩形 10"/>
          <p:cNvSpPr/>
          <p:nvPr/>
        </p:nvSpPr>
        <p:spPr>
          <a:xfrm>
            <a:off x="2" y="3327723"/>
            <a:ext cx="4123133" cy="666977"/>
          </a:xfrm>
          <a:prstGeom prst="rect">
            <a:avLst/>
          </a:prstGeom>
          <a:solidFill>
            <a:srgbClr val="FFFF00"/>
          </a:solidFill>
        </p:spPr>
        <p:txBody>
          <a:bodyPr wrap="square">
            <a:spAutoFit/>
          </a:bodyPr>
          <a:lstStyle/>
          <a:p>
            <a:r>
              <a:rPr lang="zh-TW" altLang="en-US" sz="1867" dirty="0">
                <a:latin typeface="+mj-ea"/>
                <a:ea typeface="+mj-ea"/>
              </a:rPr>
              <a:t>可以快速查詢大量且品質豐富的全文資料，是查找西文全文資源的首選。</a:t>
            </a:r>
          </a:p>
        </p:txBody>
      </p:sp>
      <p:sp>
        <p:nvSpPr>
          <p:cNvPr id="12" name="矩形 11"/>
          <p:cNvSpPr/>
          <p:nvPr/>
        </p:nvSpPr>
        <p:spPr>
          <a:xfrm>
            <a:off x="2046135" y="2333639"/>
            <a:ext cx="848236" cy="32865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cxnSp>
        <p:nvCxnSpPr>
          <p:cNvPr id="13" name="直線單箭頭接點 12"/>
          <p:cNvCxnSpPr/>
          <p:nvPr/>
        </p:nvCxnSpPr>
        <p:spPr>
          <a:xfrm flipH="1">
            <a:off x="1682259" y="2650435"/>
            <a:ext cx="363877" cy="67728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931380" y="2333639"/>
            <a:ext cx="1659173" cy="32865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cxnSp>
        <p:nvCxnSpPr>
          <p:cNvPr id="10" name="直線單箭頭接點 9"/>
          <p:cNvCxnSpPr/>
          <p:nvPr/>
        </p:nvCxnSpPr>
        <p:spPr>
          <a:xfrm>
            <a:off x="4590553" y="2662293"/>
            <a:ext cx="487680" cy="66543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文字方塊 14"/>
          <p:cNvSpPr txBox="1"/>
          <p:nvPr/>
        </p:nvSpPr>
        <p:spPr>
          <a:xfrm>
            <a:off x="4283103" y="3315897"/>
            <a:ext cx="5120640" cy="666977"/>
          </a:xfrm>
          <a:prstGeom prst="rect">
            <a:avLst/>
          </a:prstGeom>
          <a:solidFill>
            <a:srgbClr val="FFFF00"/>
          </a:solidFill>
        </p:spPr>
        <p:txBody>
          <a:bodyPr wrap="square" rtlCol="0">
            <a:spAutoFit/>
          </a:bodyPr>
          <a:lstStyle/>
          <a:p>
            <a:r>
              <a:rPr lang="zh-TW" altLang="en-US" sz="1867" dirty="0">
                <a:latin typeface="微軟正黑體" panose="020B0604030504040204" pitchFamily="34" charset="-120"/>
                <a:ea typeface="微軟正黑體" panose="020B0604030504040204" pitchFamily="34" charset="-120"/>
              </a:rPr>
              <a:t>可以即時檢索選定的各資料庫，並將查詢結果回傳至平台顯示，無須至各資料庫個別查詢。</a:t>
            </a:r>
          </a:p>
        </p:txBody>
      </p:sp>
      <p:sp>
        <p:nvSpPr>
          <p:cNvPr id="16" name="矩形 15"/>
          <p:cNvSpPr/>
          <p:nvPr/>
        </p:nvSpPr>
        <p:spPr>
          <a:xfrm>
            <a:off x="7675659" y="1781092"/>
            <a:ext cx="816335" cy="5525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7" name="矩形 16"/>
          <p:cNvSpPr/>
          <p:nvPr/>
        </p:nvSpPr>
        <p:spPr>
          <a:xfrm>
            <a:off x="7665056" y="2371037"/>
            <a:ext cx="2911374" cy="379656"/>
          </a:xfrm>
          <a:prstGeom prst="rect">
            <a:avLst/>
          </a:prstGeom>
          <a:solidFill>
            <a:srgbClr val="FFFF00"/>
          </a:solidFill>
        </p:spPr>
        <p:txBody>
          <a:bodyPr wrap="none">
            <a:spAutoFit/>
          </a:bodyPr>
          <a:lstStyle/>
          <a:p>
            <a:r>
              <a:rPr lang="zh-TW" altLang="en-US" sz="1867" dirty="0">
                <a:latin typeface="微軟正黑體" panose="020B0604030504040204" pitchFamily="34" charset="-120"/>
                <a:ea typeface="微軟正黑體" panose="020B0604030504040204" pitchFamily="34" charset="-120"/>
              </a:rPr>
              <a:t>切換查詢模式：一般</a:t>
            </a:r>
            <a:r>
              <a:rPr lang="en-US" altLang="zh-TW" sz="1867" dirty="0">
                <a:latin typeface="微軟正黑體" panose="020B0604030504040204" pitchFamily="34" charset="-120"/>
                <a:ea typeface="微軟正黑體" panose="020B0604030504040204" pitchFamily="34" charset="-120"/>
              </a:rPr>
              <a:t>/</a:t>
            </a:r>
            <a:r>
              <a:rPr lang="zh-TW" altLang="en-US" sz="1867" dirty="0">
                <a:latin typeface="微軟正黑體" panose="020B0604030504040204" pitchFamily="34" charset="-120"/>
                <a:ea typeface="微軟正黑體" panose="020B0604030504040204" pitchFamily="34" charset="-120"/>
              </a:rPr>
              <a:t>進階</a:t>
            </a:r>
          </a:p>
        </p:txBody>
      </p:sp>
      <p:sp>
        <p:nvSpPr>
          <p:cNvPr id="2" name="文字方塊 1"/>
          <p:cNvSpPr txBox="1"/>
          <p:nvPr/>
        </p:nvSpPr>
        <p:spPr>
          <a:xfrm>
            <a:off x="2289976" y="1781092"/>
            <a:ext cx="2374789" cy="379656"/>
          </a:xfrm>
          <a:prstGeom prst="rect">
            <a:avLst/>
          </a:prstGeom>
          <a:solidFill>
            <a:srgbClr val="FF0000"/>
          </a:solidFill>
        </p:spPr>
        <p:txBody>
          <a:bodyPr wrap="square" rtlCol="0">
            <a:spAutoFit/>
          </a:bodyPr>
          <a:lstStyle/>
          <a:p>
            <a:r>
              <a:rPr lang="en-US" altLang="zh-TW" sz="1867" b="1" dirty="0">
                <a:solidFill>
                  <a:schemeClr val="bg1"/>
                </a:solidFill>
                <a:latin typeface="+mj-ea"/>
                <a:ea typeface="+mj-ea"/>
              </a:rPr>
              <a:t>reading attitudes</a:t>
            </a:r>
            <a:endParaRPr lang="zh-TW" altLang="en-US" sz="1867" b="1" dirty="0">
              <a:solidFill>
                <a:schemeClr val="bg1"/>
              </a:solidFill>
              <a:latin typeface="+mj-ea"/>
              <a:ea typeface="+mj-ea"/>
            </a:endParaRPr>
          </a:p>
        </p:txBody>
      </p:sp>
    </p:spTree>
    <p:extLst>
      <p:ext uri="{BB962C8B-B14F-4D97-AF65-F5344CB8AC3E}">
        <p14:creationId xmlns:p14="http://schemas.microsoft.com/office/powerpoint/2010/main" val="59785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par>
                                <p:cTn id="10" presetID="16" presetClass="entr" presetSubtype="21"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animEffect transition="in" filter="fade">
                                      <p:cBhvr>
                                        <p:cTn id="27" dur="500"/>
                                        <p:tgtEl>
                                          <p:spTgt spid="2052"/>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grpId="0" nodeType="click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down)">
                                      <p:cBhvr>
                                        <p:cTn id="60" dur="580">
                                          <p:stCondLst>
                                            <p:cond delay="0"/>
                                          </p:stCondLst>
                                        </p:cTn>
                                        <p:tgtEl>
                                          <p:spTgt spid="2"/>
                                        </p:tgtEl>
                                      </p:cBhvr>
                                    </p:animEffect>
                                    <p:anim calcmode="lin" valueType="num">
                                      <p:cBhvr>
                                        <p:cTn id="6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66" dur="26">
                                          <p:stCondLst>
                                            <p:cond delay="650"/>
                                          </p:stCondLst>
                                        </p:cTn>
                                        <p:tgtEl>
                                          <p:spTgt spid="2"/>
                                        </p:tgtEl>
                                      </p:cBhvr>
                                      <p:to x="100000" y="60000"/>
                                    </p:animScale>
                                    <p:animScale>
                                      <p:cBhvr>
                                        <p:cTn id="67" dur="166" decel="50000">
                                          <p:stCondLst>
                                            <p:cond delay="676"/>
                                          </p:stCondLst>
                                        </p:cTn>
                                        <p:tgtEl>
                                          <p:spTgt spid="2"/>
                                        </p:tgtEl>
                                      </p:cBhvr>
                                      <p:to x="100000" y="100000"/>
                                    </p:animScale>
                                    <p:animScale>
                                      <p:cBhvr>
                                        <p:cTn id="68" dur="26">
                                          <p:stCondLst>
                                            <p:cond delay="1312"/>
                                          </p:stCondLst>
                                        </p:cTn>
                                        <p:tgtEl>
                                          <p:spTgt spid="2"/>
                                        </p:tgtEl>
                                      </p:cBhvr>
                                      <p:to x="100000" y="80000"/>
                                    </p:animScale>
                                    <p:animScale>
                                      <p:cBhvr>
                                        <p:cTn id="69" dur="166" decel="50000">
                                          <p:stCondLst>
                                            <p:cond delay="1338"/>
                                          </p:stCondLst>
                                        </p:cTn>
                                        <p:tgtEl>
                                          <p:spTgt spid="2"/>
                                        </p:tgtEl>
                                      </p:cBhvr>
                                      <p:to x="100000" y="100000"/>
                                    </p:animScale>
                                    <p:animScale>
                                      <p:cBhvr>
                                        <p:cTn id="70" dur="26">
                                          <p:stCondLst>
                                            <p:cond delay="1642"/>
                                          </p:stCondLst>
                                        </p:cTn>
                                        <p:tgtEl>
                                          <p:spTgt spid="2"/>
                                        </p:tgtEl>
                                      </p:cBhvr>
                                      <p:to x="100000" y="90000"/>
                                    </p:animScale>
                                    <p:animScale>
                                      <p:cBhvr>
                                        <p:cTn id="71" dur="166" decel="50000">
                                          <p:stCondLst>
                                            <p:cond delay="1668"/>
                                          </p:stCondLst>
                                        </p:cTn>
                                        <p:tgtEl>
                                          <p:spTgt spid="2"/>
                                        </p:tgtEl>
                                      </p:cBhvr>
                                      <p:to x="100000" y="100000"/>
                                    </p:animScale>
                                    <p:animScale>
                                      <p:cBhvr>
                                        <p:cTn id="72" dur="26">
                                          <p:stCondLst>
                                            <p:cond delay="1808"/>
                                          </p:stCondLst>
                                        </p:cTn>
                                        <p:tgtEl>
                                          <p:spTgt spid="2"/>
                                        </p:tgtEl>
                                      </p:cBhvr>
                                      <p:to x="100000" y="95000"/>
                                    </p:animScale>
                                    <p:animScale>
                                      <p:cBhvr>
                                        <p:cTn id="73"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6" grpId="0" animBg="1"/>
      <p:bldP spid="7" grpId="0" animBg="1"/>
      <p:bldP spid="11" grpId="0" animBg="1"/>
      <p:bldP spid="12" grpId="0" animBg="1"/>
      <p:bldP spid="8" grpId="0" animBg="1"/>
      <p:bldP spid="15" grpId="0" animBg="1"/>
      <p:bldP spid="16" grpId="0" animBg="1"/>
      <p:bldP spid="17"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stretch>
            <a:fillRect/>
          </a:stretch>
        </p:blipFill>
        <p:spPr>
          <a:xfrm>
            <a:off x="632913" y="247373"/>
            <a:ext cx="10821665" cy="6157755"/>
          </a:xfrm>
          <a:prstGeom prst="rect">
            <a:avLst/>
          </a:prstGeom>
        </p:spPr>
      </p:pic>
      <p:sp>
        <p:nvSpPr>
          <p:cNvPr id="6" name="矩形 5"/>
          <p:cNvSpPr/>
          <p:nvPr/>
        </p:nvSpPr>
        <p:spPr>
          <a:xfrm>
            <a:off x="3684104" y="326888"/>
            <a:ext cx="609600" cy="282713"/>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7" name="矩形 6"/>
          <p:cNvSpPr/>
          <p:nvPr/>
        </p:nvSpPr>
        <p:spPr>
          <a:xfrm>
            <a:off x="632913" y="247374"/>
            <a:ext cx="1955679" cy="63080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702734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A8E86A29-BC9D-4D57-B422-36C0E584A025}"/>
              </a:ext>
            </a:extLst>
          </p:cNvPr>
          <p:cNvPicPr>
            <a:picLocks noChangeAspect="1"/>
          </p:cNvPicPr>
          <p:nvPr/>
        </p:nvPicPr>
        <p:blipFill>
          <a:blip r:embed="rId2"/>
          <a:stretch>
            <a:fillRect/>
          </a:stretch>
        </p:blipFill>
        <p:spPr>
          <a:xfrm>
            <a:off x="524487" y="0"/>
            <a:ext cx="11088847" cy="6858000"/>
          </a:xfrm>
          <a:prstGeom prst="rect">
            <a:avLst/>
          </a:prstGeom>
        </p:spPr>
      </p:pic>
      <p:sp>
        <p:nvSpPr>
          <p:cNvPr id="7" name="矩形 6">
            <a:extLst>
              <a:ext uri="{FF2B5EF4-FFF2-40B4-BE49-F238E27FC236}">
                <a16:creationId xmlns:a16="http://schemas.microsoft.com/office/drawing/2014/main" id="{56D41792-B50B-4F91-AE2C-CBF14FBFBCDF}"/>
              </a:ext>
            </a:extLst>
          </p:cNvPr>
          <p:cNvSpPr/>
          <p:nvPr/>
        </p:nvSpPr>
        <p:spPr>
          <a:xfrm>
            <a:off x="551576" y="2745458"/>
            <a:ext cx="2184851" cy="384725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8" name="矩形 7">
            <a:extLst>
              <a:ext uri="{FF2B5EF4-FFF2-40B4-BE49-F238E27FC236}">
                <a16:creationId xmlns:a16="http://schemas.microsoft.com/office/drawing/2014/main" id="{FB252ACE-65AC-414F-929F-C152B6B69EBB}"/>
              </a:ext>
            </a:extLst>
          </p:cNvPr>
          <p:cNvSpPr/>
          <p:nvPr/>
        </p:nvSpPr>
        <p:spPr>
          <a:xfrm>
            <a:off x="4127217" y="6348871"/>
            <a:ext cx="469619" cy="34318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9" name="矩形 8">
            <a:extLst>
              <a:ext uri="{FF2B5EF4-FFF2-40B4-BE49-F238E27FC236}">
                <a16:creationId xmlns:a16="http://schemas.microsoft.com/office/drawing/2014/main" id="{8FEFA850-D6C9-473F-B5D8-B4B006AD508B}"/>
              </a:ext>
            </a:extLst>
          </p:cNvPr>
          <p:cNvSpPr/>
          <p:nvPr/>
        </p:nvSpPr>
        <p:spPr>
          <a:xfrm>
            <a:off x="4596837" y="6348871"/>
            <a:ext cx="659271" cy="343183"/>
          </a:xfrm>
          <a:prstGeom prst="rect">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0" name="矩形 9">
            <a:extLst>
              <a:ext uri="{FF2B5EF4-FFF2-40B4-BE49-F238E27FC236}">
                <a16:creationId xmlns:a16="http://schemas.microsoft.com/office/drawing/2014/main" id="{5B199F39-73DE-45D8-B3F2-13904B06DAAC}"/>
              </a:ext>
            </a:extLst>
          </p:cNvPr>
          <p:cNvSpPr/>
          <p:nvPr/>
        </p:nvSpPr>
        <p:spPr>
          <a:xfrm>
            <a:off x="5256107" y="6348871"/>
            <a:ext cx="1426916" cy="343183"/>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1" name="矩形 10">
            <a:extLst>
              <a:ext uri="{FF2B5EF4-FFF2-40B4-BE49-F238E27FC236}">
                <a16:creationId xmlns:a16="http://schemas.microsoft.com/office/drawing/2014/main" id="{93D5C49D-6574-48C0-9115-8297210CC2D3}"/>
              </a:ext>
            </a:extLst>
          </p:cNvPr>
          <p:cNvSpPr/>
          <p:nvPr/>
        </p:nvSpPr>
        <p:spPr>
          <a:xfrm>
            <a:off x="4127217" y="4696177"/>
            <a:ext cx="6673992" cy="632179"/>
          </a:xfrm>
          <a:prstGeom prst="rect">
            <a:avLst/>
          </a:prstGeom>
          <a:no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3" name="文字方塊 12">
            <a:extLst>
              <a:ext uri="{FF2B5EF4-FFF2-40B4-BE49-F238E27FC236}">
                <a16:creationId xmlns:a16="http://schemas.microsoft.com/office/drawing/2014/main" id="{6D0D9BF6-F3DB-45D8-AD1D-92E6408C8FF8}"/>
              </a:ext>
            </a:extLst>
          </p:cNvPr>
          <p:cNvSpPr txBox="1"/>
          <p:nvPr/>
        </p:nvSpPr>
        <p:spPr>
          <a:xfrm>
            <a:off x="5761849" y="2831703"/>
            <a:ext cx="2068124" cy="1323632"/>
          </a:xfrm>
          <a:prstGeom prst="rect">
            <a:avLst/>
          </a:prstGeom>
          <a:solidFill>
            <a:schemeClr val="accent2">
              <a:lumMod val="60000"/>
              <a:lumOff val="40000"/>
            </a:schemeClr>
          </a:solidFill>
        </p:spPr>
        <p:txBody>
          <a:bodyPr wrap="square" rtlCol="0">
            <a:spAutoFit/>
          </a:bodyPr>
          <a:lstStyle/>
          <a:p>
            <a:r>
              <a:rPr lang="zh-TW" altLang="en-US" sz="1867" dirty="0">
                <a:latin typeface="+mj-ea"/>
                <a:ea typeface="+mj-ea"/>
              </a:rPr>
              <a:t>點選題名可直接連結至開啟原資料庫之詳細頁面</a:t>
            </a:r>
          </a:p>
          <a:p>
            <a:endParaRPr lang="zh-TW" altLang="en-US" sz="2400" dirty="0"/>
          </a:p>
        </p:txBody>
      </p:sp>
      <p:cxnSp>
        <p:nvCxnSpPr>
          <p:cNvPr id="15" name="直線單箭頭接點 14">
            <a:extLst>
              <a:ext uri="{FF2B5EF4-FFF2-40B4-BE49-F238E27FC236}">
                <a16:creationId xmlns:a16="http://schemas.microsoft.com/office/drawing/2014/main" id="{0F496A94-3EA2-4574-AD1F-5290A338AF2D}"/>
              </a:ext>
            </a:extLst>
          </p:cNvPr>
          <p:cNvCxnSpPr>
            <a:cxnSpLocks/>
          </p:cNvCxnSpPr>
          <p:nvPr/>
        </p:nvCxnSpPr>
        <p:spPr>
          <a:xfrm flipV="1">
            <a:off x="6683023" y="4229812"/>
            <a:ext cx="0" cy="3767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文字方塊 15">
            <a:extLst>
              <a:ext uri="{FF2B5EF4-FFF2-40B4-BE49-F238E27FC236}">
                <a16:creationId xmlns:a16="http://schemas.microsoft.com/office/drawing/2014/main" id="{9E5B8964-0AE6-4446-920F-CE6A5D1984C6}"/>
              </a:ext>
            </a:extLst>
          </p:cNvPr>
          <p:cNvSpPr txBox="1"/>
          <p:nvPr/>
        </p:nvSpPr>
        <p:spPr>
          <a:xfrm>
            <a:off x="2908019" y="5825067"/>
            <a:ext cx="1083732" cy="338554"/>
          </a:xfrm>
          <a:prstGeom prst="rect">
            <a:avLst/>
          </a:prstGeom>
          <a:solidFill>
            <a:schemeClr val="bg2">
              <a:lumMod val="90000"/>
            </a:schemeClr>
          </a:solidFill>
        </p:spPr>
        <p:txBody>
          <a:bodyPr wrap="square" rtlCol="0">
            <a:spAutoFit/>
          </a:bodyPr>
          <a:lstStyle/>
          <a:p>
            <a:r>
              <a:rPr lang="zh-TW" altLang="en-US" sz="1600" dirty="0"/>
              <a:t>詳細書目</a:t>
            </a:r>
          </a:p>
        </p:txBody>
      </p:sp>
      <p:cxnSp>
        <p:nvCxnSpPr>
          <p:cNvPr id="18" name="直線單箭頭接點 17">
            <a:extLst>
              <a:ext uri="{FF2B5EF4-FFF2-40B4-BE49-F238E27FC236}">
                <a16:creationId xmlns:a16="http://schemas.microsoft.com/office/drawing/2014/main" id="{4889D69E-DAFE-422F-BBE2-8C995B1E1756}"/>
              </a:ext>
            </a:extLst>
          </p:cNvPr>
          <p:cNvCxnSpPr>
            <a:cxnSpLocks/>
          </p:cNvCxnSpPr>
          <p:nvPr/>
        </p:nvCxnSpPr>
        <p:spPr>
          <a:xfrm>
            <a:off x="3467948" y="6194399"/>
            <a:ext cx="599441" cy="333196"/>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19" name="文字方塊 18">
            <a:extLst>
              <a:ext uri="{FF2B5EF4-FFF2-40B4-BE49-F238E27FC236}">
                <a16:creationId xmlns:a16="http://schemas.microsoft.com/office/drawing/2014/main" id="{97369411-E5D4-4160-A4D1-93E35C367357}"/>
              </a:ext>
            </a:extLst>
          </p:cNvPr>
          <p:cNvSpPr txBox="1"/>
          <p:nvPr/>
        </p:nvSpPr>
        <p:spPr>
          <a:xfrm>
            <a:off x="4687147" y="5752818"/>
            <a:ext cx="1228231" cy="379656"/>
          </a:xfrm>
          <a:prstGeom prst="rect">
            <a:avLst/>
          </a:prstGeom>
          <a:solidFill>
            <a:srgbClr val="7030A0"/>
          </a:solidFill>
        </p:spPr>
        <p:txBody>
          <a:bodyPr wrap="square" rtlCol="0">
            <a:spAutoFit/>
          </a:bodyPr>
          <a:lstStyle/>
          <a:p>
            <a:r>
              <a:rPr lang="zh-TW" altLang="en-US" sz="1867" dirty="0">
                <a:solidFill>
                  <a:srgbClr val="FFFF00"/>
                </a:solidFill>
              </a:rPr>
              <a:t>下載全文</a:t>
            </a:r>
          </a:p>
        </p:txBody>
      </p:sp>
      <p:cxnSp>
        <p:nvCxnSpPr>
          <p:cNvPr id="21" name="直線單箭頭接點 20">
            <a:extLst>
              <a:ext uri="{FF2B5EF4-FFF2-40B4-BE49-F238E27FC236}">
                <a16:creationId xmlns:a16="http://schemas.microsoft.com/office/drawing/2014/main" id="{7E32EA2F-D640-4398-A7EC-2D9AE92EF791}"/>
              </a:ext>
            </a:extLst>
          </p:cNvPr>
          <p:cNvCxnSpPr>
            <a:cxnSpLocks/>
            <a:stCxn id="19" idx="2"/>
            <a:endCxn id="9" idx="0"/>
          </p:cNvCxnSpPr>
          <p:nvPr/>
        </p:nvCxnSpPr>
        <p:spPr>
          <a:xfrm flipH="1">
            <a:off x="4926473" y="6132474"/>
            <a:ext cx="374790" cy="216397"/>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71A59E93-4DAA-4A62-9B0D-E15512AECB20}"/>
              </a:ext>
            </a:extLst>
          </p:cNvPr>
          <p:cNvSpPr txBox="1"/>
          <p:nvPr/>
        </p:nvSpPr>
        <p:spPr>
          <a:xfrm>
            <a:off x="7115839" y="6304349"/>
            <a:ext cx="1462735" cy="379656"/>
          </a:xfrm>
          <a:prstGeom prst="rect">
            <a:avLst/>
          </a:prstGeom>
          <a:solidFill>
            <a:schemeClr val="accent2">
              <a:lumMod val="40000"/>
              <a:lumOff val="60000"/>
            </a:schemeClr>
          </a:solidFill>
        </p:spPr>
        <p:txBody>
          <a:bodyPr wrap="square" rtlCol="0">
            <a:spAutoFit/>
          </a:bodyPr>
          <a:lstStyle/>
          <a:p>
            <a:r>
              <a:rPr lang="zh-TW" altLang="en-US" sz="1867" dirty="0"/>
              <a:t>連結至全文</a:t>
            </a:r>
          </a:p>
        </p:txBody>
      </p:sp>
      <p:cxnSp>
        <p:nvCxnSpPr>
          <p:cNvPr id="24" name="直線單箭頭接點 23">
            <a:extLst>
              <a:ext uri="{FF2B5EF4-FFF2-40B4-BE49-F238E27FC236}">
                <a16:creationId xmlns:a16="http://schemas.microsoft.com/office/drawing/2014/main" id="{D56FCEF8-5D15-49DE-A9FC-DC40FFBBDCFB}"/>
              </a:ext>
            </a:extLst>
          </p:cNvPr>
          <p:cNvCxnSpPr>
            <a:cxnSpLocks/>
            <a:endCxn id="22" idx="1"/>
          </p:cNvCxnSpPr>
          <p:nvPr/>
        </p:nvCxnSpPr>
        <p:spPr>
          <a:xfrm flipV="1">
            <a:off x="6723322" y="6494177"/>
            <a:ext cx="392517" cy="33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3586922" y="4185920"/>
            <a:ext cx="848140" cy="302149"/>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76409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par>
                                <p:cTn id="18" presetID="1"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par>
                                <p:cTn id="20" presetID="1"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par>
                                <p:cTn id="28" presetID="2" presetClass="entr" presetSubtype="4"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ppt_x"/>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par>
                                <p:cTn id="32" presetID="2" presetClass="entr" presetSubtype="4"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barn(inVertical)">
                                      <p:cBhvr>
                                        <p:cTn id="40" dur="500"/>
                                        <p:tgtEl>
                                          <p:spTgt spid="19"/>
                                        </p:tgtEl>
                                      </p:cBhvr>
                                    </p:animEffect>
                                  </p:childTnLst>
                                </p:cTn>
                              </p:par>
                              <p:par>
                                <p:cTn id="41" presetID="16" presetClass="entr" presetSubtype="21"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par>
                                <p:cTn id="44" presetID="16" presetClass="entr" presetSubtype="21"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barn(inVertical)">
                                      <p:cBhvr>
                                        <p:cTn id="46" dur="500"/>
                                        <p:tgtEl>
                                          <p:spTgt spid="21"/>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barn(inVertical)">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barn(inVertical)">
                                      <p:cBhvr>
                                        <p:cTn id="54" dur="500"/>
                                        <p:tgtEl>
                                          <p:spTgt spid="10"/>
                                        </p:tgtEl>
                                      </p:cBhvr>
                                    </p:animEffect>
                                  </p:childTnLst>
                                </p:cTn>
                              </p:par>
                              <p:par>
                                <p:cTn id="55" presetID="16" presetClass="entr" presetSubtype="21"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barn(inVertical)">
                                      <p:cBhvr>
                                        <p:cTn id="57" dur="500"/>
                                        <p:tgtEl>
                                          <p:spTgt spid="24"/>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inVertical)">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3" grpId="0" animBg="1"/>
      <p:bldP spid="16" grpId="0" animBg="1"/>
      <p:bldP spid="19" grpId="0" animBg="1"/>
      <p:bldP spid="22" grpId="0" animBg="1"/>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6B9D17C7-BA38-4EBD-AC09-89C2648D8B86}"/>
              </a:ext>
            </a:extLst>
          </p:cNvPr>
          <p:cNvPicPr>
            <a:picLocks noChangeAspect="1"/>
          </p:cNvPicPr>
          <p:nvPr/>
        </p:nvPicPr>
        <p:blipFill>
          <a:blip r:embed="rId2"/>
          <a:stretch>
            <a:fillRect/>
          </a:stretch>
        </p:blipFill>
        <p:spPr>
          <a:xfrm>
            <a:off x="363037" y="313267"/>
            <a:ext cx="11465923" cy="5785000"/>
          </a:xfrm>
          <a:prstGeom prst="rect">
            <a:avLst/>
          </a:prstGeom>
        </p:spPr>
      </p:pic>
      <p:sp>
        <p:nvSpPr>
          <p:cNvPr id="4" name="文字方塊 3">
            <a:extLst>
              <a:ext uri="{FF2B5EF4-FFF2-40B4-BE49-F238E27FC236}">
                <a16:creationId xmlns:a16="http://schemas.microsoft.com/office/drawing/2014/main" id="{60DC7159-9056-40A1-9A10-9ACDBEBCB522}"/>
              </a:ext>
            </a:extLst>
          </p:cNvPr>
          <p:cNvSpPr txBox="1"/>
          <p:nvPr/>
        </p:nvSpPr>
        <p:spPr>
          <a:xfrm>
            <a:off x="474133" y="931333"/>
            <a:ext cx="646331" cy="369332"/>
          </a:xfrm>
          <a:prstGeom prst="rect">
            <a:avLst/>
          </a:prstGeom>
          <a:noFill/>
        </p:spPr>
        <p:txBody>
          <a:bodyPr wrap="none" rtlCol="0">
            <a:spAutoFit/>
          </a:bodyPr>
          <a:lstStyle/>
          <a:p>
            <a:r>
              <a:rPr lang="zh-TW" altLang="en-US" b="1" dirty="0">
                <a:solidFill>
                  <a:srgbClr val="FF0000"/>
                </a:solidFill>
              </a:rPr>
              <a:t>篇名</a:t>
            </a:r>
          </a:p>
        </p:txBody>
      </p:sp>
      <p:sp>
        <p:nvSpPr>
          <p:cNvPr id="5" name="矩形 4">
            <a:extLst>
              <a:ext uri="{FF2B5EF4-FFF2-40B4-BE49-F238E27FC236}">
                <a16:creationId xmlns:a16="http://schemas.microsoft.com/office/drawing/2014/main" id="{381A272F-3FFC-4358-91D9-50D2CAA701A2}"/>
              </a:ext>
            </a:extLst>
          </p:cNvPr>
          <p:cNvSpPr/>
          <p:nvPr/>
        </p:nvSpPr>
        <p:spPr>
          <a:xfrm>
            <a:off x="1041400" y="1498600"/>
            <a:ext cx="516467" cy="880533"/>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272740E8-A04E-41B0-A3C2-5D25975E4B63}"/>
              </a:ext>
            </a:extLst>
          </p:cNvPr>
          <p:cNvSpPr/>
          <p:nvPr/>
        </p:nvSpPr>
        <p:spPr>
          <a:xfrm>
            <a:off x="2768601" y="2582333"/>
            <a:ext cx="685800" cy="321734"/>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DE4E70AF-618B-4C22-AF41-23EE11B96B3C}"/>
              </a:ext>
            </a:extLst>
          </p:cNvPr>
          <p:cNvSpPr/>
          <p:nvPr/>
        </p:nvSpPr>
        <p:spPr>
          <a:xfrm>
            <a:off x="9508067" y="474133"/>
            <a:ext cx="304800" cy="28560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CDE27D20-4381-4BE0-AD17-9D09385346CF}"/>
              </a:ext>
            </a:extLst>
          </p:cNvPr>
          <p:cNvSpPr txBox="1"/>
          <p:nvPr/>
        </p:nvSpPr>
        <p:spPr>
          <a:xfrm>
            <a:off x="9389533" y="186267"/>
            <a:ext cx="662273" cy="307777"/>
          </a:xfrm>
          <a:prstGeom prst="rect">
            <a:avLst/>
          </a:prstGeom>
          <a:noFill/>
        </p:spPr>
        <p:txBody>
          <a:bodyPr wrap="square" rtlCol="0">
            <a:spAutoFit/>
          </a:bodyPr>
          <a:lstStyle/>
          <a:p>
            <a:r>
              <a:rPr lang="zh-TW" altLang="en-US" sz="1400" b="1" dirty="0">
                <a:solidFill>
                  <a:srgbClr val="FF0000"/>
                </a:solidFill>
              </a:rPr>
              <a:t>引用</a:t>
            </a:r>
          </a:p>
        </p:txBody>
      </p:sp>
      <p:pic>
        <p:nvPicPr>
          <p:cNvPr id="11" name="圖片 10">
            <a:extLst>
              <a:ext uri="{FF2B5EF4-FFF2-40B4-BE49-F238E27FC236}">
                <a16:creationId xmlns:a16="http://schemas.microsoft.com/office/drawing/2014/main" id="{8901D395-6753-417B-AD5E-C64769F95F30}"/>
              </a:ext>
            </a:extLst>
          </p:cNvPr>
          <p:cNvPicPr>
            <a:picLocks noChangeAspect="1"/>
          </p:cNvPicPr>
          <p:nvPr/>
        </p:nvPicPr>
        <p:blipFill>
          <a:blip r:embed="rId3"/>
          <a:stretch>
            <a:fillRect/>
          </a:stretch>
        </p:blipFill>
        <p:spPr>
          <a:xfrm>
            <a:off x="8094188" y="886733"/>
            <a:ext cx="3915236" cy="4985238"/>
          </a:xfrm>
          <a:prstGeom prst="rect">
            <a:avLst/>
          </a:prstGeom>
        </p:spPr>
      </p:pic>
      <p:sp>
        <p:nvSpPr>
          <p:cNvPr id="14" name="矩形 13">
            <a:extLst>
              <a:ext uri="{FF2B5EF4-FFF2-40B4-BE49-F238E27FC236}">
                <a16:creationId xmlns:a16="http://schemas.microsoft.com/office/drawing/2014/main" id="{4688F069-A1CF-4AC6-9791-D3FA5CAE112B}"/>
              </a:ext>
            </a:extLst>
          </p:cNvPr>
          <p:cNvSpPr/>
          <p:nvPr/>
        </p:nvSpPr>
        <p:spPr>
          <a:xfrm>
            <a:off x="8176846" y="1723292"/>
            <a:ext cx="3652114" cy="474785"/>
          </a:xfrm>
          <a:prstGeom prst="rect">
            <a:avLst/>
          </a:prstGeom>
          <a:noFill/>
          <a:ln w="28575">
            <a:solidFill>
              <a:srgbClr val="318B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a:extLst>
              <a:ext uri="{FF2B5EF4-FFF2-40B4-BE49-F238E27FC236}">
                <a16:creationId xmlns:a16="http://schemas.microsoft.com/office/drawing/2014/main" id="{210C5BCC-F263-48E8-961E-C560F549979D}"/>
              </a:ext>
            </a:extLst>
          </p:cNvPr>
          <p:cNvSpPr/>
          <p:nvPr/>
        </p:nvSpPr>
        <p:spPr>
          <a:xfrm>
            <a:off x="8247185" y="4818185"/>
            <a:ext cx="3191607" cy="316523"/>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283271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1"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circle(in)">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inVertical)">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p:bldP spid="14" grpId="0" animBg="1"/>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grpSp>
        <p:nvGrpSpPr>
          <p:cNvPr id="575" name="Google Shape;575;p32"/>
          <p:cNvGrpSpPr/>
          <p:nvPr/>
        </p:nvGrpSpPr>
        <p:grpSpPr>
          <a:xfrm rot="-5400000">
            <a:off x="3190666" y="829935"/>
            <a:ext cx="3671935" cy="680812"/>
            <a:chOff x="4399950" y="2954075"/>
            <a:chExt cx="1287675" cy="238725"/>
          </a:xfrm>
        </p:grpSpPr>
        <p:sp>
          <p:nvSpPr>
            <p:cNvPr id="576" name="Google Shape;576;p32"/>
            <p:cNvSpPr/>
            <p:nvPr/>
          </p:nvSpPr>
          <p:spPr>
            <a:xfrm>
              <a:off x="4399950" y="2954075"/>
              <a:ext cx="1287675" cy="238725"/>
            </a:xfrm>
            <a:custGeom>
              <a:avLst/>
              <a:gdLst/>
              <a:ahLst/>
              <a:cxnLst/>
              <a:rect l="l" t="t" r="r" b="b"/>
              <a:pathLst>
                <a:path w="51507" h="9549" extrusionOk="0">
                  <a:moveTo>
                    <a:pt x="2212" y="3839"/>
                  </a:moveTo>
                  <a:cubicBezTo>
                    <a:pt x="2695" y="3839"/>
                    <a:pt x="3155" y="4212"/>
                    <a:pt x="3155" y="4774"/>
                  </a:cubicBezTo>
                  <a:cubicBezTo>
                    <a:pt x="3155" y="5298"/>
                    <a:pt x="2739" y="5715"/>
                    <a:pt x="2215" y="5715"/>
                  </a:cubicBezTo>
                  <a:cubicBezTo>
                    <a:pt x="1369" y="5715"/>
                    <a:pt x="953" y="4703"/>
                    <a:pt x="1548" y="4120"/>
                  </a:cubicBezTo>
                  <a:cubicBezTo>
                    <a:pt x="1742" y="3926"/>
                    <a:pt x="1979" y="3839"/>
                    <a:pt x="2212" y="3839"/>
                  </a:cubicBezTo>
                  <a:close/>
                  <a:moveTo>
                    <a:pt x="1584" y="0"/>
                  </a:moveTo>
                  <a:cubicBezTo>
                    <a:pt x="703" y="0"/>
                    <a:pt x="0" y="714"/>
                    <a:pt x="0" y="1596"/>
                  </a:cubicBezTo>
                  <a:lnTo>
                    <a:pt x="0" y="7965"/>
                  </a:lnTo>
                  <a:cubicBezTo>
                    <a:pt x="0" y="8834"/>
                    <a:pt x="703" y="9549"/>
                    <a:pt x="1584" y="9549"/>
                  </a:cubicBezTo>
                  <a:lnTo>
                    <a:pt x="49911" y="9549"/>
                  </a:lnTo>
                  <a:cubicBezTo>
                    <a:pt x="50792" y="9549"/>
                    <a:pt x="51507" y="8846"/>
                    <a:pt x="51507" y="7965"/>
                  </a:cubicBezTo>
                  <a:lnTo>
                    <a:pt x="51507" y="1596"/>
                  </a:lnTo>
                  <a:cubicBezTo>
                    <a:pt x="51507" y="714"/>
                    <a:pt x="50792" y="0"/>
                    <a:pt x="49911"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sp>
          <p:nvSpPr>
            <p:cNvPr id="577" name="Google Shape;577;p32"/>
            <p:cNvSpPr/>
            <p:nvPr/>
          </p:nvSpPr>
          <p:spPr>
            <a:xfrm>
              <a:off x="4471375" y="3122975"/>
              <a:ext cx="10450" cy="52575"/>
            </a:xfrm>
            <a:custGeom>
              <a:avLst/>
              <a:gdLst/>
              <a:ahLst/>
              <a:cxnLst/>
              <a:rect l="l" t="t" r="r" b="b"/>
              <a:pathLst>
                <a:path w="418" h="2103" extrusionOk="0">
                  <a:moveTo>
                    <a:pt x="211" y="1"/>
                  </a:moveTo>
                  <a:cubicBezTo>
                    <a:pt x="114" y="1"/>
                    <a:pt x="19" y="66"/>
                    <a:pt x="13" y="197"/>
                  </a:cubicBezTo>
                  <a:lnTo>
                    <a:pt x="13" y="1888"/>
                  </a:lnTo>
                  <a:cubicBezTo>
                    <a:pt x="1" y="1983"/>
                    <a:pt x="60" y="2055"/>
                    <a:pt x="144" y="2090"/>
                  </a:cubicBezTo>
                  <a:cubicBezTo>
                    <a:pt x="167" y="2090"/>
                    <a:pt x="191" y="2102"/>
                    <a:pt x="215" y="2102"/>
                  </a:cubicBezTo>
                  <a:cubicBezTo>
                    <a:pt x="322" y="2102"/>
                    <a:pt x="417" y="2007"/>
                    <a:pt x="417" y="1888"/>
                  </a:cubicBezTo>
                  <a:lnTo>
                    <a:pt x="417" y="197"/>
                  </a:lnTo>
                  <a:cubicBezTo>
                    <a:pt x="406" y="66"/>
                    <a:pt x="307" y="1"/>
                    <a:pt x="211"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8" name="Google Shape;578;p32"/>
            <p:cNvSpPr/>
            <p:nvPr/>
          </p:nvSpPr>
          <p:spPr>
            <a:xfrm>
              <a:off x="4505900" y="3122750"/>
              <a:ext cx="10450" cy="52800"/>
            </a:xfrm>
            <a:custGeom>
              <a:avLst/>
              <a:gdLst/>
              <a:ahLst/>
              <a:cxnLst/>
              <a:rect l="l" t="t" r="r" b="b"/>
              <a:pathLst>
                <a:path w="418" h="2112" extrusionOk="0">
                  <a:moveTo>
                    <a:pt x="205" y="1"/>
                  </a:moveTo>
                  <a:cubicBezTo>
                    <a:pt x="102" y="1"/>
                    <a:pt x="1" y="69"/>
                    <a:pt x="1" y="206"/>
                  </a:cubicBezTo>
                  <a:lnTo>
                    <a:pt x="1" y="1897"/>
                  </a:lnTo>
                  <a:cubicBezTo>
                    <a:pt x="1" y="1992"/>
                    <a:pt x="48" y="2064"/>
                    <a:pt x="132" y="2099"/>
                  </a:cubicBezTo>
                  <a:cubicBezTo>
                    <a:pt x="156" y="2099"/>
                    <a:pt x="179" y="2111"/>
                    <a:pt x="203" y="2111"/>
                  </a:cubicBezTo>
                  <a:cubicBezTo>
                    <a:pt x="322" y="2111"/>
                    <a:pt x="406" y="2016"/>
                    <a:pt x="418" y="1897"/>
                  </a:cubicBezTo>
                  <a:lnTo>
                    <a:pt x="418" y="206"/>
                  </a:lnTo>
                  <a:cubicBezTo>
                    <a:pt x="412" y="69"/>
                    <a:pt x="307" y="1"/>
                    <a:pt x="20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9" name="Google Shape;579;p32"/>
            <p:cNvSpPr/>
            <p:nvPr/>
          </p:nvSpPr>
          <p:spPr>
            <a:xfrm>
              <a:off x="45401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43" y="2090"/>
                  </a:cubicBezTo>
                  <a:cubicBezTo>
                    <a:pt x="167" y="2090"/>
                    <a:pt x="191" y="2102"/>
                    <a:pt x="214"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0" name="Google Shape;580;p32"/>
            <p:cNvSpPr/>
            <p:nvPr/>
          </p:nvSpPr>
          <p:spPr>
            <a:xfrm>
              <a:off x="4574675" y="3122975"/>
              <a:ext cx="10425" cy="52575"/>
            </a:xfrm>
            <a:custGeom>
              <a:avLst/>
              <a:gdLst/>
              <a:ahLst/>
              <a:cxnLst/>
              <a:rect l="l" t="t" r="r" b="b"/>
              <a:pathLst>
                <a:path w="417"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1" name="Google Shape;581;p32"/>
            <p:cNvSpPr/>
            <p:nvPr/>
          </p:nvSpPr>
          <p:spPr>
            <a:xfrm>
              <a:off x="4608900"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2" name="Google Shape;582;p32"/>
            <p:cNvSpPr/>
            <p:nvPr/>
          </p:nvSpPr>
          <p:spPr>
            <a:xfrm>
              <a:off x="4643425" y="3122975"/>
              <a:ext cx="10150" cy="52575"/>
            </a:xfrm>
            <a:custGeom>
              <a:avLst/>
              <a:gdLst/>
              <a:ahLst/>
              <a:cxnLst/>
              <a:rect l="l" t="t" r="r" b="b"/>
              <a:pathLst>
                <a:path w="406" h="2103" extrusionOk="0">
                  <a:moveTo>
                    <a:pt x="207" y="1"/>
                  </a:moveTo>
                  <a:cubicBezTo>
                    <a:pt x="111" y="1"/>
                    <a:pt x="12" y="66"/>
                    <a:pt x="1" y="197"/>
                  </a:cubicBezTo>
                  <a:lnTo>
                    <a:pt x="1" y="1888"/>
                  </a:lnTo>
                  <a:cubicBezTo>
                    <a:pt x="1"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3" name="Google Shape;583;p32"/>
            <p:cNvSpPr/>
            <p:nvPr/>
          </p:nvSpPr>
          <p:spPr>
            <a:xfrm>
              <a:off x="467765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6" y="2090"/>
                    <a:pt x="179" y="2102"/>
                    <a:pt x="203" y="2102"/>
                  </a:cubicBezTo>
                  <a:cubicBezTo>
                    <a:pt x="322" y="2102"/>
                    <a:pt x="417" y="2007"/>
                    <a:pt x="417" y="1888"/>
                  </a:cubicBezTo>
                  <a:lnTo>
                    <a:pt x="417"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4" name="Google Shape;584;p32"/>
            <p:cNvSpPr/>
            <p:nvPr/>
          </p:nvSpPr>
          <p:spPr>
            <a:xfrm>
              <a:off x="4712175" y="3122975"/>
              <a:ext cx="10150" cy="52575"/>
            </a:xfrm>
            <a:custGeom>
              <a:avLst/>
              <a:gdLst/>
              <a:ahLst/>
              <a:cxnLst/>
              <a:rect l="l" t="t" r="r" b="b"/>
              <a:pathLst>
                <a:path w="406" h="2103" extrusionOk="0">
                  <a:moveTo>
                    <a:pt x="199" y="1"/>
                  </a:moveTo>
                  <a:cubicBezTo>
                    <a:pt x="102" y="1"/>
                    <a:pt x="7"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394" y="66"/>
                    <a:pt x="296" y="1"/>
                    <a:pt x="19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5" name="Google Shape;585;p32"/>
            <p:cNvSpPr/>
            <p:nvPr/>
          </p:nvSpPr>
          <p:spPr>
            <a:xfrm>
              <a:off x="4746425"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6" name="Google Shape;586;p32"/>
            <p:cNvSpPr/>
            <p:nvPr/>
          </p:nvSpPr>
          <p:spPr>
            <a:xfrm>
              <a:off x="47806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7" name="Google Shape;587;p32"/>
            <p:cNvSpPr/>
            <p:nvPr/>
          </p:nvSpPr>
          <p:spPr>
            <a:xfrm>
              <a:off x="4815175"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8" name="Google Shape;588;p32"/>
            <p:cNvSpPr/>
            <p:nvPr/>
          </p:nvSpPr>
          <p:spPr>
            <a:xfrm>
              <a:off x="4849400"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67" y="2108"/>
                    <a:pt x="191"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9" name="Google Shape;589;p32"/>
            <p:cNvSpPr/>
            <p:nvPr/>
          </p:nvSpPr>
          <p:spPr>
            <a:xfrm>
              <a:off x="4883925"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0" name="Google Shape;590;p32"/>
            <p:cNvSpPr/>
            <p:nvPr/>
          </p:nvSpPr>
          <p:spPr>
            <a:xfrm>
              <a:off x="4918150" y="3122750"/>
              <a:ext cx="10450" cy="52800"/>
            </a:xfrm>
            <a:custGeom>
              <a:avLst/>
              <a:gdLst/>
              <a:ahLst/>
              <a:cxnLst/>
              <a:rect l="l" t="t" r="r" b="b"/>
              <a:pathLst>
                <a:path w="418" h="2112" extrusionOk="0">
                  <a:moveTo>
                    <a:pt x="209" y="1"/>
                  </a:moveTo>
                  <a:cubicBezTo>
                    <a:pt x="105" y="1"/>
                    <a:pt x="1" y="69"/>
                    <a:pt x="1" y="206"/>
                  </a:cubicBezTo>
                  <a:lnTo>
                    <a:pt x="1" y="1897"/>
                  </a:lnTo>
                  <a:cubicBezTo>
                    <a:pt x="1" y="1992"/>
                    <a:pt x="61" y="2064"/>
                    <a:pt x="144" y="2099"/>
                  </a:cubicBezTo>
                  <a:cubicBezTo>
                    <a:pt x="168" y="2099"/>
                    <a:pt x="191" y="2111"/>
                    <a:pt x="215" y="2111"/>
                  </a:cubicBezTo>
                  <a:cubicBezTo>
                    <a:pt x="322" y="2111"/>
                    <a:pt x="418" y="2016"/>
                    <a:pt x="418" y="1897"/>
                  </a:cubicBezTo>
                  <a:lnTo>
                    <a:pt x="418" y="206"/>
                  </a:lnTo>
                  <a:cubicBezTo>
                    <a:pt x="418" y="69"/>
                    <a:pt x="314"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1" name="Google Shape;591;p32"/>
            <p:cNvSpPr/>
            <p:nvPr/>
          </p:nvSpPr>
          <p:spPr>
            <a:xfrm>
              <a:off x="4952700" y="3122975"/>
              <a:ext cx="10125" cy="52575"/>
            </a:xfrm>
            <a:custGeom>
              <a:avLst/>
              <a:gdLst/>
              <a:ahLst/>
              <a:cxnLst/>
              <a:rect l="l" t="t" r="r" b="b"/>
              <a:pathLst>
                <a:path w="405" h="2103" extrusionOk="0">
                  <a:moveTo>
                    <a:pt x="198" y="1"/>
                  </a:moveTo>
                  <a:cubicBezTo>
                    <a:pt x="101" y="1"/>
                    <a:pt x="6" y="66"/>
                    <a:pt x="0" y="197"/>
                  </a:cubicBezTo>
                  <a:lnTo>
                    <a:pt x="0" y="1888"/>
                  </a:lnTo>
                  <a:cubicBezTo>
                    <a:pt x="0" y="1983"/>
                    <a:pt x="48" y="2055"/>
                    <a:pt x="131" y="2090"/>
                  </a:cubicBezTo>
                  <a:cubicBezTo>
                    <a:pt x="155" y="2090"/>
                    <a:pt x="179" y="2102"/>
                    <a:pt x="203" y="2102"/>
                  </a:cubicBezTo>
                  <a:cubicBezTo>
                    <a:pt x="310"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2" name="Google Shape;592;p32"/>
            <p:cNvSpPr/>
            <p:nvPr/>
          </p:nvSpPr>
          <p:spPr>
            <a:xfrm>
              <a:off x="4986925" y="3122525"/>
              <a:ext cx="10450" cy="53025"/>
            </a:xfrm>
            <a:custGeom>
              <a:avLst/>
              <a:gdLst/>
              <a:ahLst/>
              <a:cxnLst/>
              <a:rect l="l" t="t" r="r" b="b"/>
              <a:pathLst>
                <a:path w="418" h="2121" extrusionOk="0">
                  <a:moveTo>
                    <a:pt x="215" y="1"/>
                  </a:moveTo>
                  <a:cubicBezTo>
                    <a:pt x="96" y="1"/>
                    <a:pt x="0" y="96"/>
                    <a:pt x="0" y="215"/>
                  </a:cubicBezTo>
                  <a:lnTo>
                    <a:pt x="0" y="1906"/>
                  </a:lnTo>
                  <a:cubicBezTo>
                    <a:pt x="0" y="2001"/>
                    <a:pt x="60" y="2073"/>
                    <a:pt x="143" y="2108"/>
                  </a:cubicBezTo>
                  <a:cubicBezTo>
                    <a:pt x="155" y="2108"/>
                    <a:pt x="179"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3" name="Google Shape;593;p32"/>
            <p:cNvSpPr/>
            <p:nvPr/>
          </p:nvSpPr>
          <p:spPr>
            <a:xfrm>
              <a:off x="5021450" y="3122975"/>
              <a:ext cx="10150" cy="52575"/>
            </a:xfrm>
            <a:custGeom>
              <a:avLst/>
              <a:gdLst/>
              <a:ahLst/>
              <a:cxnLst/>
              <a:rect l="l" t="t" r="r" b="b"/>
              <a:pathLst>
                <a:path w="406" h="2103" extrusionOk="0">
                  <a:moveTo>
                    <a:pt x="198" y="1"/>
                  </a:moveTo>
                  <a:cubicBezTo>
                    <a:pt x="102" y="1"/>
                    <a:pt x="6"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4" name="Google Shape;594;p32"/>
            <p:cNvSpPr/>
            <p:nvPr/>
          </p:nvSpPr>
          <p:spPr>
            <a:xfrm>
              <a:off x="5055675" y="3122525"/>
              <a:ext cx="10450" cy="53025"/>
            </a:xfrm>
            <a:custGeom>
              <a:avLst/>
              <a:gdLst/>
              <a:ahLst/>
              <a:cxnLst/>
              <a:rect l="l" t="t" r="r" b="b"/>
              <a:pathLst>
                <a:path w="418" h="2121" extrusionOk="0">
                  <a:moveTo>
                    <a:pt x="203" y="1"/>
                  </a:moveTo>
                  <a:cubicBezTo>
                    <a:pt x="96" y="1"/>
                    <a:pt x="1" y="96"/>
                    <a:pt x="1" y="215"/>
                  </a:cubicBezTo>
                  <a:lnTo>
                    <a:pt x="1" y="1906"/>
                  </a:lnTo>
                  <a:cubicBezTo>
                    <a:pt x="1" y="2001"/>
                    <a:pt x="60" y="2073"/>
                    <a:pt x="144" y="2108"/>
                  </a:cubicBezTo>
                  <a:cubicBezTo>
                    <a:pt x="155" y="2108"/>
                    <a:pt x="179" y="2120"/>
                    <a:pt x="203" y="2120"/>
                  </a:cubicBezTo>
                  <a:cubicBezTo>
                    <a:pt x="322" y="2120"/>
                    <a:pt x="417" y="2025"/>
                    <a:pt x="417" y="1906"/>
                  </a:cubicBezTo>
                  <a:lnTo>
                    <a:pt x="417" y="215"/>
                  </a:lnTo>
                  <a:cubicBezTo>
                    <a:pt x="417" y="96"/>
                    <a:pt x="322"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5" name="Google Shape;595;p32"/>
            <p:cNvSpPr/>
            <p:nvPr/>
          </p:nvSpPr>
          <p:spPr>
            <a:xfrm>
              <a:off x="50902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44" y="2090"/>
                  </a:cubicBezTo>
                  <a:cubicBezTo>
                    <a:pt x="156" y="2090"/>
                    <a:pt x="179" y="2102"/>
                    <a:pt x="203" y="2102"/>
                  </a:cubicBezTo>
                  <a:cubicBezTo>
                    <a:pt x="322" y="2102"/>
                    <a:pt x="418" y="2007"/>
                    <a:pt x="418" y="1888"/>
                  </a:cubicBezTo>
                  <a:lnTo>
                    <a:pt x="418"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6" name="Google Shape;596;p32"/>
            <p:cNvSpPr/>
            <p:nvPr/>
          </p:nvSpPr>
          <p:spPr>
            <a:xfrm>
              <a:off x="51244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1"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7" name="Google Shape;597;p32"/>
            <p:cNvSpPr/>
            <p:nvPr/>
          </p:nvSpPr>
          <p:spPr>
            <a:xfrm>
              <a:off x="5158675"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8" name="Google Shape;598;p32"/>
            <p:cNvSpPr/>
            <p:nvPr/>
          </p:nvSpPr>
          <p:spPr>
            <a:xfrm>
              <a:off x="5193200" y="3122975"/>
              <a:ext cx="10450" cy="52575"/>
            </a:xfrm>
            <a:custGeom>
              <a:avLst/>
              <a:gdLst/>
              <a:ahLst/>
              <a:cxnLst/>
              <a:rect l="l" t="t" r="r" b="b"/>
              <a:pathLst>
                <a:path w="418"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9" name="Google Shape;599;p32"/>
            <p:cNvSpPr/>
            <p:nvPr/>
          </p:nvSpPr>
          <p:spPr>
            <a:xfrm>
              <a:off x="5227425"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0" name="Google Shape;600;p32"/>
            <p:cNvSpPr/>
            <p:nvPr/>
          </p:nvSpPr>
          <p:spPr>
            <a:xfrm>
              <a:off x="5261950"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5"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1" name="Google Shape;601;p32"/>
            <p:cNvSpPr/>
            <p:nvPr/>
          </p:nvSpPr>
          <p:spPr>
            <a:xfrm>
              <a:off x="5296175"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56" y="2108"/>
                    <a:pt x="180" y="2120"/>
                    <a:pt x="215" y="2120"/>
                  </a:cubicBezTo>
                  <a:cubicBezTo>
                    <a:pt x="322" y="2120"/>
                    <a:pt x="418" y="2025"/>
                    <a:pt x="418" y="1906"/>
                  </a:cubicBezTo>
                  <a:lnTo>
                    <a:pt x="418" y="215"/>
                  </a:lnTo>
                  <a:cubicBezTo>
                    <a:pt x="418"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2" name="Google Shape;602;p32"/>
            <p:cNvSpPr/>
            <p:nvPr/>
          </p:nvSpPr>
          <p:spPr>
            <a:xfrm>
              <a:off x="5330725" y="3122750"/>
              <a:ext cx="10125" cy="52800"/>
            </a:xfrm>
            <a:custGeom>
              <a:avLst/>
              <a:gdLst/>
              <a:ahLst/>
              <a:cxnLst/>
              <a:rect l="l" t="t" r="r" b="b"/>
              <a:pathLst>
                <a:path w="405" h="2112" extrusionOk="0">
                  <a:moveTo>
                    <a:pt x="202" y="1"/>
                  </a:moveTo>
                  <a:cubicBezTo>
                    <a:pt x="101" y="1"/>
                    <a:pt x="0" y="69"/>
                    <a:pt x="0" y="206"/>
                  </a:cubicBezTo>
                  <a:lnTo>
                    <a:pt x="0" y="1897"/>
                  </a:lnTo>
                  <a:cubicBezTo>
                    <a:pt x="0" y="1992"/>
                    <a:pt x="48" y="2064"/>
                    <a:pt x="131" y="2099"/>
                  </a:cubicBezTo>
                  <a:cubicBezTo>
                    <a:pt x="155" y="2099"/>
                    <a:pt x="179" y="2111"/>
                    <a:pt x="202" y="2111"/>
                  </a:cubicBezTo>
                  <a:cubicBezTo>
                    <a:pt x="322" y="2111"/>
                    <a:pt x="405" y="2016"/>
                    <a:pt x="405" y="1897"/>
                  </a:cubicBezTo>
                  <a:lnTo>
                    <a:pt x="405" y="206"/>
                  </a:lnTo>
                  <a:cubicBezTo>
                    <a:pt x="405" y="69"/>
                    <a:pt x="304" y="1"/>
                    <a:pt x="202"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3" name="Google Shape;603;p32"/>
            <p:cNvSpPr/>
            <p:nvPr/>
          </p:nvSpPr>
          <p:spPr>
            <a:xfrm>
              <a:off x="53649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4" name="Google Shape;604;p32"/>
            <p:cNvSpPr/>
            <p:nvPr/>
          </p:nvSpPr>
          <p:spPr>
            <a:xfrm>
              <a:off x="5399475" y="3122750"/>
              <a:ext cx="10150" cy="52800"/>
            </a:xfrm>
            <a:custGeom>
              <a:avLst/>
              <a:gdLst/>
              <a:ahLst/>
              <a:cxnLst/>
              <a:rect l="l" t="t" r="r" b="b"/>
              <a:pathLst>
                <a:path w="406" h="2112" extrusionOk="0">
                  <a:moveTo>
                    <a:pt x="203" y="1"/>
                  </a:moveTo>
                  <a:cubicBezTo>
                    <a:pt x="102" y="1"/>
                    <a:pt x="0" y="69"/>
                    <a:pt x="0" y="206"/>
                  </a:cubicBezTo>
                  <a:lnTo>
                    <a:pt x="0" y="1897"/>
                  </a:lnTo>
                  <a:cubicBezTo>
                    <a:pt x="0" y="1992"/>
                    <a:pt x="48" y="2064"/>
                    <a:pt x="131" y="2099"/>
                  </a:cubicBezTo>
                  <a:cubicBezTo>
                    <a:pt x="155" y="2099"/>
                    <a:pt x="179" y="2111"/>
                    <a:pt x="203" y="2111"/>
                  </a:cubicBezTo>
                  <a:cubicBezTo>
                    <a:pt x="310" y="2111"/>
                    <a:pt x="405" y="2016"/>
                    <a:pt x="405" y="1897"/>
                  </a:cubicBezTo>
                  <a:lnTo>
                    <a:pt x="405" y="206"/>
                  </a:lnTo>
                  <a:cubicBezTo>
                    <a:pt x="405" y="69"/>
                    <a:pt x="304"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5" name="Google Shape;605;p32"/>
            <p:cNvSpPr/>
            <p:nvPr/>
          </p:nvSpPr>
          <p:spPr>
            <a:xfrm>
              <a:off x="54337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6" name="Google Shape;606;p32"/>
            <p:cNvSpPr/>
            <p:nvPr/>
          </p:nvSpPr>
          <p:spPr>
            <a:xfrm>
              <a:off x="5467925" y="3122750"/>
              <a:ext cx="10450" cy="52800"/>
            </a:xfrm>
            <a:custGeom>
              <a:avLst/>
              <a:gdLst/>
              <a:ahLst/>
              <a:cxnLst/>
              <a:rect l="l" t="t" r="r" b="b"/>
              <a:pathLst>
                <a:path w="418" h="2112" extrusionOk="0">
                  <a:moveTo>
                    <a:pt x="215" y="1"/>
                  </a:moveTo>
                  <a:cubicBezTo>
                    <a:pt x="114" y="1"/>
                    <a:pt x="13" y="69"/>
                    <a:pt x="13" y="206"/>
                  </a:cubicBezTo>
                  <a:lnTo>
                    <a:pt x="13" y="1897"/>
                  </a:lnTo>
                  <a:cubicBezTo>
                    <a:pt x="1" y="1992"/>
                    <a:pt x="60" y="2064"/>
                    <a:pt x="144" y="2099"/>
                  </a:cubicBezTo>
                  <a:cubicBezTo>
                    <a:pt x="168" y="2099"/>
                    <a:pt x="191" y="2111"/>
                    <a:pt x="215" y="2111"/>
                  </a:cubicBezTo>
                  <a:cubicBezTo>
                    <a:pt x="322" y="2111"/>
                    <a:pt x="418" y="2016"/>
                    <a:pt x="418" y="1897"/>
                  </a:cubicBezTo>
                  <a:lnTo>
                    <a:pt x="418" y="206"/>
                  </a:lnTo>
                  <a:cubicBezTo>
                    <a:pt x="418" y="69"/>
                    <a:pt x="316"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7" name="Google Shape;607;p32"/>
            <p:cNvSpPr/>
            <p:nvPr/>
          </p:nvSpPr>
          <p:spPr>
            <a:xfrm>
              <a:off x="5502450" y="3122975"/>
              <a:ext cx="10450" cy="52575"/>
            </a:xfrm>
            <a:custGeom>
              <a:avLst/>
              <a:gdLst/>
              <a:ahLst/>
              <a:cxnLst/>
              <a:rect l="l" t="t" r="r" b="b"/>
              <a:pathLst>
                <a:path w="418" h="2103" extrusionOk="0">
                  <a:moveTo>
                    <a:pt x="209" y="1"/>
                  </a:moveTo>
                  <a:cubicBezTo>
                    <a:pt x="111" y="1"/>
                    <a:pt x="13" y="66"/>
                    <a:pt x="1" y="197"/>
                  </a:cubicBezTo>
                  <a:lnTo>
                    <a:pt x="1" y="1888"/>
                  </a:lnTo>
                  <a:cubicBezTo>
                    <a:pt x="1" y="1983"/>
                    <a:pt x="49" y="2055"/>
                    <a:pt x="132" y="2090"/>
                  </a:cubicBezTo>
                  <a:cubicBezTo>
                    <a:pt x="156" y="2090"/>
                    <a:pt x="180" y="2102"/>
                    <a:pt x="203" y="2102"/>
                  </a:cubicBezTo>
                  <a:cubicBezTo>
                    <a:pt x="322" y="2102"/>
                    <a:pt x="418" y="2007"/>
                    <a:pt x="418" y="1888"/>
                  </a:cubicBezTo>
                  <a:lnTo>
                    <a:pt x="418" y="197"/>
                  </a:lnTo>
                  <a:cubicBezTo>
                    <a:pt x="406" y="66"/>
                    <a:pt x="308"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8" name="Google Shape;608;p32"/>
            <p:cNvSpPr/>
            <p:nvPr/>
          </p:nvSpPr>
          <p:spPr>
            <a:xfrm>
              <a:off x="553670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9" name="Google Shape;609;p32"/>
            <p:cNvSpPr/>
            <p:nvPr/>
          </p:nvSpPr>
          <p:spPr>
            <a:xfrm>
              <a:off x="5571225" y="3122975"/>
              <a:ext cx="10150" cy="52575"/>
            </a:xfrm>
            <a:custGeom>
              <a:avLst/>
              <a:gdLst/>
              <a:ahLst/>
              <a:cxnLst/>
              <a:rect l="l" t="t" r="r" b="b"/>
              <a:pathLst>
                <a:path w="406" h="2103" extrusionOk="0">
                  <a:moveTo>
                    <a:pt x="207"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0" name="Google Shape;610;p32"/>
            <p:cNvSpPr/>
            <p:nvPr/>
          </p:nvSpPr>
          <p:spPr>
            <a:xfrm>
              <a:off x="5605450"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11" name="Google Shape;611;p32"/>
          <p:cNvGrpSpPr/>
          <p:nvPr/>
        </p:nvGrpSpPr>
        <p:grpSpPr>
          <a:xfrm rot="5186822" flipH="1">
            <a:off x="2245563" y="593922"/>
            <a:ext cx="4529851" cy="769028"/>
            <a:chOff x="4330300" y="3920250"/>
            <a:chExt cx="1682975" cy="210775"/>
          </a:xfrm>
        </p:grpSpPr>
        <p:sp>
          <p:nvSpPr>
            <p:cNvPr id="612" name="Google Shape;612;p32"/>
            <p:cNvSpPr/>
            <p:nvPr/>
          </p:nvSpPr>
          <p:spPr>
            <a:xfrm>
              <a:off x="4586275" y="3920250"/>
              <a:ext cx="1427000" cy="210775"/>
            </a:xfrm>
            <a:custGeom>
              <a:avLst/>
              <a:gdLst/>
              <a:ahLst/>
              <a:cxnLst/>
              <a:rect l="l" t="t" r="r" b="b"/>
              <a:pathLst>
                <a:path w="57080" h="8431" extrusionOk="0">
                  <a:moveTo>
                    <a:pt x="1" y="1"/>
                  </a:moveTo>
                  <a:lnTo>
                    <a:pt x="1" y="8430"/>
                  </a:lnTo>
                  <a:lnTo>
                    <a:pt x="57079" y="8430"/>
                  </a:lnTo>
                  <a:lnTo>
                    <a:pt x="57079" y="1"/>
                  </a:lnTo>
                  <a:close/>
                </a:path>
              </a:pathLst>
            </a:custGeom>
            <a:solidFill>
              <a:schemeClr val="accent6"/>
            </a:solidFill>
            <a:ln>
              <a:noFill/>
            </a:ln>
          </p:spPr>
          <p:txBody>
            <a:bodyPr spcFirstLastPara="1" wrap="square" lIns="121900" tIns="121900" rIns="121900" bIns="121900" anchor="ctr" anchorCtr="0">
              <a:noAutofit/>
            </a:bodyPr>
            <a:lstStyle/>
            <a:p>
              <a:endParaRPr sz="2400" dirty="0"/>
            </a:p>
          </p:txBody>
        </p:sp>
        <p:sp>
          <p:nvSpPr>
            <p:cNvPr id="613" name="Google Shape;613;p32"/>
            <p:cNvSpPr/>
            <p:nvPr/>
          </p:nvSpPr>
          <p:spPr>
            <a:xfrm>
              <a:off x="4330300" y="3920250"/>
              <a:ext cx="304225" cy="210775"/>
            </a:xfrm>
            <a:custGeom>
              <a:avLst/>
              <a:gdLst/>
              <a:ahLst/>
              <a:cxnLst/>
              <a:rect l="l" t="t" r="r" b="b"/>
              <a:pathLst>
                <a:path w="12169" h="8431" extrusionOk="0">
                  <a:moveTo>
                    <a:pt x="10240" y="1"/>
                  </a:moveTo>
                  <a:lnTo>
                    <a:pt x="0" y="4215"/>
                  </a:lnTo>
                  <a:lnTo>
                    <a:pt x="10240" y="8430"/>
                  </a:lnTo>
                  <a:lnTo>
                    <a:pt x="12168" y="6299"/>
                  </a:lnTo>
                  <a:lnTo>
                    <a:pt x="10240" y="4215"/>
                  </a:lnTo>
                  <a:lnTo>
                    <a:pt x="12168" y="1751"/>
                  </a:lnTo>
                  <a:lnTo>
                    <a:pt x="10240" y="1"/>
                  </a:ln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14" name="Google Shape;614;p32"/>
            <p:cNvSpPr/>
            <p:nvPr/>
          </p:nvSpPr>
          <p:spPr>
            <a:xfrm>
              <a:off x="4330300" y="3978300"/>
              <a:ext cx="114625" cy="94675"/>
            </a:xfrm>
            <a:custGeom>
              <a:avLst/>
              <a:gdLst/>
              <a:ahLst/>
              <a:cxnLst/>
              <a:rect l="l" t="t" r="r" b="b"/>
              <a:pathLst>
                <a:path w="4585" h="3787" extrusionOk="0">
                  <a:moveTo>
                    <a:pt x="4584" y="0"/>
                  </a:moveTo>
                  <a:lnTo>
                    <a:pt x="0" y="1893"/>
                  </a:lnTo>
                  <a:lnTo>
                    <a:pt x="4584" y="3787"/>
                  </a:lnTo>
                  <a:lnTo>
                    <a:pt x="458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5" name="Google Shape;615;p32"/>
            <p:cNvSpPr/>
            <p:nvPr/>
          </p:nvSpPr>
          <p:spPr>
            <a:xfrm>
              <a:off x="4634500" y="4070875"/>
              <a:ext cx="1378775" cy="13700"/>
            </a:xfrm>
            <a:custGeom>
              <a:avLst/>
              <a:gdLst/>
              <a:ahLst/>
              <a:cxnLst/>
              <a:rect l="l" t="t" r="r" b="b"/>
              <a:pathLst>
                <a:path w="55151" h="548" extrusionOk="0">
                  <a:moveTo>
                    <a:pt x="0" y="0"/>
                  </a:moveTo>
                  <a:lnTo>
                    <a:pt x="0" y="548"/>
                  </a:lnTo>
                  <a:lnTo>
                    <a:pt x="55150" y="548"/>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16" name="Google Shape;616;p32"/>
            <p:cNvSpPr/>
            <p:nvPr/>
          </p:nvSpPr>
          <p:spPr>
            <a:xfrm>
              <a:off x="4634500" y="3960150"/>
              <a:ext cx="1378775" cy="14000"/>
            </a:xfrm>
            <a:custGeom>
              <a:avLst/>
              <a:gdLst/>
              <a:ahLst/>
              <a:cxnLst/>
              <a:rect l="l" t="t" r="r" b="b"/>
              <a:pathLst>
                <a:path w="55151" h="560" extrusionOk="0">
                  <a:moveTo>
                    <a:pt x="0" y="0"/>
                  </a:moveTo>
                  <a:lnTo>
                    <a:pt x="0" y="560"/>
                  </a:lnTo>
                  <a:lnTo>
                    <a:pt x="55150" y="560"/>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grpSp>
      <p:grpSp>
        <p:nvGrpSpPr>
          <p:cNvPr id="617" name="Google Shape;617;p32"/>
          <p:cNvGrpSpPr/>
          <p:nvPr/>
        </p:nvGrpSpPr>
        <p:grpSpPr>
          <a:xfrm rot="-5074289" flipH="1">
            <a:off x="4314506" y="-548365"/>
            <a:ext cx="4654017" cy="2942983"/>
            <a:chOff x="2600325" y="3927100"/>
            <a:chExt cx="1196000" cy="691475"/>
          </a:xfrm>
        </p:grpSpPr>
        <p:sp>
          <p:nvSpPr>
            <p:cNvPr id="618" name="Google Shape;618;p32"/>
            <p:cNvSpPr/>
            <p:nvPr/>
          </p:nvSpPr>
          <p:spPr>
            <a:xfrm>
              <a:off x="2600325" y="3927100"/>
              <a:ext cx="1196000" cy="691475"/>
            </a:xfrm>
            <a:custGeom>
              <a:avLst/>
              <a:gdLst/>
              <a:ahLst/>
              <a:cxnLst/>
              <a:rect l="l" t="t" r="r" b="b"/>
              <a:pathLst>
                <a:path w="47840" h="27659" extrusionOk="0">
                  <a:moveTo>
                    <a:pt x="4393" y="7621"/>
                  </a:moveTo>
                  <a:lnTo>
                    <a:pt x="31468" y="23265"/>
                  </a:lnTo>
                  <a:lnTo>
                    <a:pt x="4393" y="23265"/>
                  </a:lnTo>
                  <a:lnTo>
                    <a:pt x="4393" y="7621"/>
                  </a:lnTo>
                  <a:close/>
                  <a:moveTo>
                    <a:pt x="0" y="1"/>
                  </a:moveTo>
                  <a:lnTo>
                    <a:pt x="0" y="27659"/>
                  </a:lnTo>
                  <a:lnTo>
                    <a:pt x="47839" y="27659"/>
                  </a:lnTo>
                  <a:lnTo>
                    <a:pt x="0" y="1"/>
                  </a:lnTo>
                  <a:close/>
                </a:path>
              </a:pathLst>
            </a:custGeom>
            <a:solidFill>
              <a:schemeClr val="accent4"/>
            </a:solidFill>
            <a:ln>
              <a:noFill/>
            </a:ln>
          </p:spPr>
          <p:txBody>
            <a:bodyPr spcFirstLastPara="1" wrap="square" lIns="121900" tIns="121900" rIns="121900" bIns="121900" anchor="ctr" anchorCtr="0">
              <a:noAutofit/>
            </a:bodyPr>
            <a:lstStyle/>
            <a:p>
              <a:endParaRPr sz="2400" dirty="0"/>
            </a:p>
          </p:txBody>
        </p:sp>
        <p:sp>
          <p:nvSpPr>
            <p:cNvPr id="619" name="Google Shape;619;p32"/>
            <p:cNvSpPr/>
            <p:nvPr/>
          </p:nvSpPr>
          <p:spPr>
            <a:xfrm>
              <a:off x="2663425" y="4553375"/>
              <a:ext cx="14000" cy="50025"/>
            </a:xfrm>
            <a:custGeom>
              <a:avLst/>
              <a:gdLst/>
              <a:ahLst/>
              <a:cxnLst/>
              <a:rect l="l" t="t" r="r" b="b"/>
              <a:pathLst>
                <a:path w="560" h="2001" extrusionOk="0">
                  <a:moveTo>
                    <a:pt x="274" y="0"/>
                  </a:moveTo>
                  <a:cubicBezTo>
                    <a:pt x="238" y="0"/>
                    <a:pt x="191" y="12"/>
                    <a:pt x="155" y="36"/>
                  </a:cubicBezTo>
                  <a:cubicBezTo>
                    <a:pt x="60" y="72"/>
                    <a:pt x="0" y="167"/>
                    <a:pt x="0" y="274"/>
                  </a:cubicBezTo>
                  <a:lnTo>
                    <a:pt x="0" y="1727"/>
                  </a:lnTo>
                  <a:cubicBezTo>
                    <a:pt x="0" y="1869"/>
                    <a:pt x="131"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0" name="Google Shape;620;p32"/>
            <p:cNvSpPr/>
            <p:nvPr/>
          </p:nvSpPr>
          <p:spPr>
            <a:xfrm>
              <a:off x="2712075"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1" name="Google Shape;621;p32"/>
            <p:cNvSpPr/>
            <p:nvPr/>
          </p:nvSpPr>
          <p:spPr>
            <a:xfrm>
              <a:off x="2761650" y="4553375"/>
              <a:ext cx="13700" cy="49425"/>
            </a:xfrm>
            <a:custGeom>
              <a:avLst/>
              <a:gdLst/>
              <a:ahLst/>
              <a:cxnLst/>
              <a:rect l="l" t="t" r="r" b="b"/>
              <a:pathLst>
                <a:path w="548" h="1977" extrusionOk="0">
                  <a:moveTo>
                    <a:pt x="274" y="0"/>
                  </a:moveTo>
                  <a:cubicBezTo>
                    <a:pt x="226" y="0"/>
                    <a:pt x="191" y="12"/>
                    <a:pt x="143" y="24"/>
                  </a:cubicBezTo>
                  <a:cubicBezTo>
                    <a:pt x="60" y="72"/>
                    <a:pt x="0" y="167"/>
                    <a:pt x="0" y="274"/>
                  </a:cubicBezTo>
                  <a:lnTo>
                    <a:pt x="0" y="1727"/>
                  </a:lnTo>
                  <a:cubicBezTo>
                    <a:pt x="12" y="1893"/>
                    <a:pt x="143" y="1977"/>
                    <a:pt x="274" y="1977"/>
                  </a:cubicBezTo>
                  <a:cubicBezTo>
                    <a:pt x="405" y="1977"/>
                    <a:pt x="536" y="1893"/>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2" name="Google Shape;622;p32"/>
            <p:cNvSpPr/>
            <p:nvPr/>
          </p:nvSpPr>
          <p:spPr>
            <a:xfrm>
              <a:off x="2810750" y="4553375"/>
              <a:ext cx="13725" cy="50025"/>
            </a:xfrm>
            <a:custGeom>
              <a:avLst/>
              <a:gdLst/>
              <a:ahLst/>
              <a:cxnLst/>
              <a:rect l="l" t="t" r="r" b="b"/>
              <a:pathLst>
                <a:path w="549" h="2001" extrusionOk="0">
                  <a:moveTo>
                    <a:pt x="275" y="0"/>
                  </a:moveTo>
                  <a:cubicBezTo>
                    <a:pt x="227" y="0"/>
                    <a:pt x="179" y="12"/>
                    <a:pt x="144" y="36"/>
                  </a:cubicBezTo>
                  <a:cubicBezTo>
                    <a:pt x="48" y="72"/>
                    <a:pt x="1" y="167"/>
                    <a:pt x="1" y="274"/>
                  </a:cubicBezTo>
                  <a:lnTo>
                    <a:pt x="1" y="1727"/>
                  </a:lnTo>
                  <a:cubicBezTo>
                    <a:pt x="1" y="1869"/>
                    <a:pt x="120" y="2000"/>
                    <a:pt x="275" y="2000"/>
                  </a:cubicBezTo>
                  <a:cubicBezTo>
                    <a:pt x="417" y="1989"/>
                    <a:pt x="548" y="1869"/>
                    <a:pt x="548" y="1727"/>
                  </a:cubicBezTo>
                  <a:lnTo>
                    <a:pt x="548" y="274"/>
                  </a:lnTo>
                  <a:cubicBezTo>
                    <a:pt x="548" y="119"/>
                    <a:pt x="429"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3" name="Google Shape;623;p32"/>
            <p:cNvSpPr/>
            <p:nvPr/>
          </p:nvSpPr>
          <p:spPr>
            <a:xfrm>
              <a:off x="2859425"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4" name="Google Shape;624;p32"/>
            <p:cNvSpPr/>
            <p:nvPr/>
          </p:nvSpPr>
          <p:spPr>
            <a:xfrm>
              <a:off x="2908675" y="4553375"/>
              <a:ext cx="14025" cy="50025"/>
            </a:xfrm>
            <a:custGeom>
              <a:avLst/>
              <a:gdLst/>
              <a:ahLst/>
              <a:cxnLst/>
              <a:rect l="l" t="t" r="r" b="b"/>
              <a:pathLst>
                <a:path w="561" h="2001" extrusionOk="0">
                  <a:moveTo>
                    <a:pt x="275" y="0"/>
                  </a:moveTo>
                  <a:cubicBezTo>
                    <a:pt x="239" y="0"/>
                    <a:pt x="191" y="12"/>
                    <a:pt x="156" y="36"/>
                  </a:cubicBezTo>
                  <a:cubicBezTo>
                    <a:pt x="60" y="72"/>
                    <a:pt x="1" y="167"/>
                    <a:pt x="1" y="274"/>
                  </a:cubicBezTo>
                  <a:lnTo>
                    <a:pt x="1" y="1727"/>
                  </a:lnTo>
                  <a:cubicBezTo>
                    <a:pt x="1" y="1869"/>
                    <a:pt x="132" y="2000"/>
                    <a:pt x="275" y="2000"/>
                  </a:cubicBezTo>
                  <a:cubicBezTo>
                    <a:pt x="430" y="1989"/>
                    <a:pt x="549" y="1869"/>
                    <a:pt x="560" y="1727"/>
                  </a:cubicBezTo>
                  <a:lnTo>
                    <a:pt x="560" y="274"/>
                  </a:lnTo>
                  <a:cubicBezTo>
                    <a:pt x="560"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5" name="Google Shape;625;p32"/>
            <p:cNvSpPr/>
            <p:nvPr/>
          </p:nvSpPr>
          <p:spPr>
            <a:xfrm>
              <a:off x="2957650" y="4553375"/>
              <a:ext cx="14450" cy="50550"/>
            </a:xfrm>
            <a:custGeom>
              <a:avLst/>
              <a:gdLst/>
              <a:ahLst/>
              <a:cxnLst/>
              <a:rect l="l" t="t" r="r" b="b"/>
              <a:pathLst>
                <a:path w="578" h="2022" extrusionOk="0">
                  <a:moveTo>
                    <a:pt x="292" y="0"/>
                  </a:moveTo>
                  <a:cubicBezTo>
                    <a:pt x="245" y="0"/>
                    <a:pt x="197" y="12"/>
                    <a:pt x="161" y="36"/>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6" name="Google Shape;626;p32"/>
            <p:cNvSpPr/>
            <p:nvPr/>
          </p:nvSpPr>
          <p:spPr>
            <a:xfrm>
              <a:off x="3006900" y="4553375"/>
              <a:ext cx="13725" cy="49875"/>
            </a:xfrm>
            <a:custGeom>
              <a:avLst/>
              <a:gdLst/>
              <a:ahLst/>
              <a:cxnLst/>
              <a:rect l="l" t="t" r="r" b="b"/>
              <a:pathLst>
                <a:path w="549" h="1995" extrusionOk="0">
                  <a:moveTo>
                    <a:pt x="275" y="0"/>
                  </a:moveTo>
                  <a:cubicBezTo>
                    <a:pt x="227" y="0"/>
                    <a:pt x="191" y="12"/>
                    <a:pt x="144" y="24"/>
                  </a:cubicBezTo>
                  <a:cubicBezTo>
                    <a:pt x="60" y="72"/>
                    <a:pt x="1" y="167"/>
                    <a:pt x="1" y="274"/>
                  </a:cubicBezTo>
                  <a:lnTo>
                    <a:pt x="1" y="1727"/>
                  </a:lnTo>
                  <a:cubicBezTo>
                    <a:pt x="1" y="1905"/>
                    <a:pt x="138" y="1995"/>
                    <a:pt x="275" y="1995"/>
                  </a:cubicBezTo>
                  <a:cubicBezTo>
                    <a:pt x="412" y="1995"/>
                    <a:pt x="549" y="1905"/>
                    <a:pt x="549" y="1727"/>
                  </a:cubicBezTo>
                  <a:lnTo>
                    <a:pt x="549" y="274"/>
                  </a:lnTo>
                  <a:cubicBezTo>
                    <a:pt x="549"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7" name="Google Shape;627;p32"/>
            <p:cNvSpPr/>
            <p:nvPr/>
          </p:nvSpPr>
          <p:spPr>
            <a:xfrm>
              <a:off x="3055575" y="4553375"/>
              <a:ext cx="14475" cy="50550"/>
            </a:xfrm>
            <a:custGeom>
              <a:avLst/>
              <a:gdLst/>
              <a:ahLst/>
              <a:cxnLst/>
              <a:rect l="l" t="t" r="r" b="b"/>
              <a:pathLst>
                <a:path w="579" h="2022" extrusionOk="0">
                  <a:moveTo>
                    <a:pt x="292" y="0"/>
                  </a:moveTo>
                  <a:cubicBezTo>
                    <a:pt x="245" y="0"/>
                    <a:pt x="197" y="12"/>
                    <a:pt x="161" y="36"/>
                  </a:cubicBezTo>
                  <a:cubicBezTo>
                    <a:pt x="66" y="72"/>
                    <a:pt x="18" y="167"/>
                    <a:pt x="18" y="274"/>
                  </a:cubicBezTo>
                  <a:lnTo>
                    <a:pt x="18" y="1727"/>
                  </a:lnTo>
                  <a:cubicBezTo>
                    <a:pt x="1" y="1923"/>
                    <a:pt x="143" y="2021"/>
                    <a:pt x="288"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8" name="Google Shape;628;p32"/>
            <p:cNvSpPr/>
            <p:nvPr/>
          </p:nvSpPr>
          <p:spPr>
            <a:xfrm>
              <a:off x="3104700"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9" name="Google Shape;629;p32"/>
            <p:cNvSpPr/>
            <p:nvPr/>
          </p:nvSpPr>
          <p:spPr>
            <a:xfrm>
              <a:off x="3153950" y="4553375"/>
              <a:ext cx="14025" cy="50025"/>
            </a:xfrm>
            <a:custGeom>
              <a:avLst/>
              <a:gdLst/>
              <a:ahLst/>
              <a:cxnLst/>
              <a:rect l="l" t="t" r="r" b="b"/>
              <a:pathLst>
                <a:path w="561" h="2001" extrusionOk="0">
                  <a:moveTo>
                    <a:pt x="274" y="0"/>
                  </a:moveTo>
                  <a:cubicBezTo>
                    <a:pt x="239" y="0"/>
                    <a:pt x="191" y="12"/>
                    <a:pt x="155" y="36"/>
                  </a:cubicBezTo>
                  <a:cubicBezTo>
                    <a:pt x="60" y="72"/>
                    <a:pt x="1" y="167"/>
                    <a:pt x="1" y="274"/>
                  </a:cubicBezTo>
                  <a:lnTo>
                    <a:pt x="1" y="1727"/>
                  </a:lnTo>
                  <a:cubicBezTo>
                    <a:pt x="1" y="1869"/>
                    <a:pt x="132"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0" name="Google Shape;630;p32"/>
            <p:cNvSpPr/>
            <p:nvPr/>
          </p:nvSpPr>
          <p:spPr>
            <a:xfrm>
              <a:off x="3202775" y="4553375"/>
              <a:ext cx="14450" cy="50550"/>
            </a:xfrm>
            <a:custGeom>
              <a:avLst/>
              <a:gdLst/>
              <a:ahLst/>
              <a:cxnLst/>
              <a:rect l="l" t="t" r="r" b="b"/>
              <a:pathLst>
                <a:path w="578" h="2022" extrusionOk="0">
                  <a:moveTo>
                    <a:pt x="286" y="0"/>
                  </a:moveTo>
                  <a:cubicBezTo>
                    <a:pt x="238" y="0"/>
                    <a:pt x="203" y="12"/>
                    <a:pt x="167" y="36"/>
                  </a:cubicBezTo>
                  <a:cubicBezTo>
                    <a:pt x="72" y="72"/>
                    <a:pt x="12" y="167"/>
                    <a:pt x="12" y="274"/>
                  </a:cubicBezTo>
                  <a:lnTo>
                    <a:pt x="12" y="1727"/>
                  </a:lnTo>
                  <a:cubicBezTo>
                    <a:pt x="0" y="1923"/>
                    <a:pt x="146" y="2021"/>
                    <a:pt x="290"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1" name="Google Shape;631;p32"/>
            <p:cNvSpPr/>
            <p:nvPr/>
          </p:nvSpPr>
          <p:spPr>
            <a:xfrm>
              <a:off x="3251725" y="4553375"/>
              <a:ext cx="14475" cy="50550"/>
            </a:xfrm>
            <a:custGeom>
              <a:avLst/>
              <a:gdLst/>
              <a:ahLst/>
              <a:cxnLst/>
              <a:rect l="l" t="t" r="r" b="b"/>
              <a:pathLst>
                <a:path w="579" h="2022" extrusionOk="0">
                  <a:moveTo>
                    <a:pt x="293" y="0"/>
                  </a:moveTo>
                  <a:cubicBezTo>
                    <a:pt x="245" y="0"/>
                    <a:pt x="209" y="12"/>
                    <a:pt x="162" y="24"/>
                  </a:cubicBezTo>
                  <a:cubicBezTo>
                    <a:pt x="78"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2" name="Google Shape;632;p32"/>
            <p:cNvSpPr/>
            <p:nvPr/>
          </p:nvSpPr>
          <p:spPr>
            <a:xfrm>
              <a:off x="3301300" y="4553375"/>
              <a:ext cx="13700" cy="50025"/>
            </a:xfrm>
            <a:custGeom>
              <a:avLst/>
              <a:gdLst/>
              <a:ahLst/>
              <a:cxnLst/>
              <a:rect l="l" t="t" r="r" b="b"/>
              <a:pathLst>
                <a:path w="548" h="2001" extrusionOk="0">
                  <a:moveTo>
                    <a:pt x="274" y="0"/>
                  </a:moveTo>
                  <a:cubicBezTo>
                    <a:pt x="226" y="0"/>
                    <a:pt x="179" y="12"/>
                    <a:pt x="143" y="36"/>
                  </a:cubicBezTo>
                  <a:cubicBezTo>
                    <a:pt x="48" y="72"/>
                    <a:pt x="0" y="167"/>
                    <a:pt x="0" y="274"/>
                  </a:cubicBezTo>
                  <a:lnTo>
                    <a:pt x="0" y="1727"/>
                  </a:lnTo>
                  <a:cubicBezTo>
                    <a:pt x="0" y="1869"/>
                    <a:pt x="119" y="2000"/>
                    <a:pt x="274" y="2000"/>
                  </a:cubicBezTo>
                  <a:cubicBezTo>
                    <a:pt x="417" y="1989"/>
                    <a:pt x="548" y="1869"/>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3" name="Google Shape;633;p32"/>
            <p:cNvSpPr/>
            <p:nvPr/>
          </p:nvSpPr>
          <p:spPr>
            <a:xfrm>
              <a:off x="3349950"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3" y="2021"/>
                    <a:pt x="578" y="1923"/>
                    <a:pt x="566" y="1727"/>
                  </a:cubicBezTo>
                  <a:lnTo>
                    <a:pt x="566" y="274"/>
                  </a:lnTo>
                  <a:cubicBezTo>
                    <a:pt x="566" y="119"/>
                    <a:pt x="435"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4" name="Google Shape;634;p32"/>
            <p:cNvSpPr/>
            <p:nvPr/>
          </p:nvSpPr>
          <p:spPr>
            <a:xfrm>
              <a:off x="3399225" y="4553375"/>
              <a:ext cx="14000" cy="50025"/>
            </a:xfrm>
            <a:custGeom>
              <a:avLst/>
              <a:gdLst/>
              <a:ahLst/>
              <a:cxnLst/>
              <a:rect l="l" t="t" r="r" b="b"/>
              <a:pathLst>
                <a:path w="560" h="2001" extrusionOk="0">
                  <a:moveTo>
                    <a:pt x="274" y="0"/>
                  </a:moveTo>
                  <a:cubicBezTo>
                    <a:pt x="239" y="0"/>
                    <a:pt x="191" y="12"/>
                    <a:pt x="155" y="36"/>
                  </a:cubicBezTo>
                  <a:cubicBezTo>
                    <a:pt x="60" y="72"/>
                    <a:pt x="0" y="167"/>
                    <a:pt x="12" y="274"/>
                  </a:cubicBezTo>
                  <a:lnTo>
                    <a:pt x="12" y="1727"/>
                  </a:lnTo>
                  <a:cubicBezTo>
                    <a:pt x="0" y="1869"/>
                    <a:pt x="131" y="2000"/>
                    <a:pt x="286" y="2000"/>
                  </a:cubicBezTo>
                  <a:cubicBezTo>
                    <a:pt x="429" y="2000"/>
                    <a:pt x="560"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5" name="Google Shape;635;p32"/>
            <p:cNvSpPr/>
            <p:nvPr/>
          </p:nvSpPr>
          <p:spPr>
            <a:xfrm>
              <a:off x="3448050" y="4553375"/>
              <a:ext cx="14450" cy="50550"/>
            </a:xfrm>
            <a:custGeom>
              <a:avLst/>
              <a:gdLst/>
              <a:ahLst/>
              <a:cxnLst/>
              <a:rect l="l" t="t" r="r" b="b"/>
              <a:pathLst>
                <a:path w="578" h="2022" extrusionOk="0">
                  <a:moveTo>
                    <a:pt x="286" y="0"/>
                  </a:moveTo>
                  <a:cubicBezTo>
                    <a:pt x="238" y="0"/>
                    <a:pt x="202" y="12"/>
                    <a:pt x="167" y="36"/>
                  </a:cubicBezTo>
                  <a:cubicBezTo>
                    <a:pt x="71" y="72"/>
                    <a:pt x="12" y="167"/>
                    <a:pt x="12" y="274"/>
                  </a:cubicBezTo>
                  <a:lnTo>
                    <a:pt x="12" y="1727"/>
                  </a:lnTo>
                  <a:cubicBezTo>
                    <a:pt x="0" y="1923"/>
                    <a:pt x="146" y="2021"/>
                    <a:pt x="290" y="2021"/>
                  </a:cubicBezTo>
                  <a:cubicBezTo>
                    <a:pt x="435" y="2021"/>
                    <a:pt x="577"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6" name="Google Shape;636;p32"/>
            <p:cNvSpPr/>
            <p:nvPr/>
          </p:nvSpPr>
          <p:spPr>
            <a:xfrm>
              <a:off x="3497150" y="4553375"/>
              <a:ext cx="14450" cy="50550"/>
            </a:xfrm>
            <a:custGeom>
              <a:avLst/>
              <a:gdLst/>
              <a:ahLst/>
              <a:cxnLst/>
              <a:rect l="l" t="t" r="r" b="b"/>
              <a:pathLst>
                <a:path w="578" h="2022" extrusionOk="0">
                  <a:moveTo>
                    <a:pt x="286" y="0"/>
                  </a:moveTo>
                  <a:cubicBezTo>
                    <a:pt x="239" y="0"/>
                    <a:pt x="203" y="12"/>
                    <a:pt x="167" y="24"/>
                  </a:cubicBezTo>
                  <a:cubicBezTo>
                    <a:pt x="72" y="72"/>
                    <a:pt x="12" y="167"/>
                    <a:pt x="12" y="274"/>
                  </a:cubicBezTo>
                  <a:lnTo>
                    <a:pt x="12" y="1727"/>
                  </a:lnTo>
                  <a:cubicBezTo>
                    <a:pt x="1" y="1923"/>
                    <a:pt x="146" y="2021"/>
                    <a:pt x="291"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7" name="Google Shape;637;p32"/>
            <p:cNvSpPr/>
            <p:nvPr/>
          </p:nvSpPr>
          <p:spPr>
            <a:xfrm>
              <a:off x="3546125" y="4553375"/>
              <a:ext cx="14450" cy="50550"/>
            </a:xfrm>
            <a:custGeom>
              <a:avLst/>
              <a:gdLst/>
              <a:ahLst/>
              <a:cxnLst/>
              <a:rect l="l" t="t" r="r" b="b"/>
              <a:pathLst>
                <a:path w="578" h="2022" extrusionOk="0">
                  <a:moveTo>
                    <a:pt x="292" y="0"/>
                  </a:moveTo>
                  <a:cubicBezTo>
                    <a:pt x="244" y="0"/>
                    <a:pt x="197" y="12"/>
                    <a:pt x="161" y="36"/>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8" name="Google Shape;638;p32"/>
            <p:cNvSpPr/>
            <p:nvPr/>
          </p:nvSpPr>
          <p:spPr>
            <a:xfrm>
              <a:off x="3595225" y="4553375"/>
              <a:ext cx="14475" cy="50550"/>
            </a:xfrm>
            <a:custGeom>
              <a:avLst/>
              <a:gdLst/>
              <a:ahLst/>
              <a:cxnLst/>
              <a:rect l="l" t="t" r="r" b="b"/>
              <a:pathLst>
                <a:path w="579" h="2022" extrusionOk="0">
                  <a:moveTo>
                    <a:pt x="292" y="0"/>
                  </a:moveTo>
                  <a:cubicBezTo>
                    <a:pt x="245" y="0"/>
                    <a:pt x="197" y="12"/>
                    <a:pt x="161"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39" name="Google Shape;639;p32"/>
          <p:cNvGrpSpPr/>
          <p:nvPr/>
        </p:nvGrpSpPr>
        <p:grpSpPr>
          <a:xfrm rot="360163" flipH="1">
            <a:off x="6063402" y="-661168"/>
            <a:ext cx="1547943" cy="3168552"/>
            <a:chOff x="6404350" y="3138600"/>
            <a:chExt cx="658750" cy="1348425"/>
          </a:xfrm>
        </p:grpSpPr>
        <p:sp>
          <p:nvSpPr>
            <p:cNvPr id="640" name="Google Shape;640;p32"/>
            <p:cNvSpPr/>
            <p:nvPr/>
          </p:nvSpPr>
          <p:spPr>
            <a:xfrm>
              <a:off x="6404350" y="3138600"/>
              <a:ext cx="658750" cy="1348425"/>
            </a:xfrm>
            <a:custGeom>
              <a:avLst/>
              <a:gdLst/>
              <a:ahLst/>
              <a:cxnLst/>
              <a:rect l="l" t="t" r="r" b="b"/>
              <a:pathLst>
                <a:path w="26350" h="53937" extrusionOk="0">
                  <a:moveTo>
                    <a:pt x="19218" y="8502"/>
                  </a:moveTo>
                  <a:lnTo>
                    <a:pt x="19218" y="45435"/>
                  </a:lnTo>
                  <a:cubicBezTo>
                    <a:pt x="11931" y="42518"/>
                    <a:pt x="7145" y="35446"/>
                    <a:pt x="7145" y="27600"/>
                  </a:cubicBezTo>
                  <a:lnTo>
                    <a:pt x="7145" y="26349"/>
                  </a:lnTo>
                  <a:cubicBezTo>
                    <a:pt x="7145" y="18491"/>
                    <a:pt x="11931" y="11431"/>
                    <a:pt x="19218" y="8502"/>
                  </a:cubicBezTo>
                  <a:close/>
                  <a:moveTo>
                    <a:pt x="26349" y="1"/>
                  </a:moveTo>
                  <a:cubicBezTo>
                    <a:pt x="11800" y="1"/>
                    <a:pt x="1" y="11800"/>
                    <a:pt x="1" y="26349"/>
                  </a:cubicBezTo>
                  <a:lnTo>
                    <a:pt x="1" y="27600"/>
                  </a:lnTo>
                  <a:cubicBezTo>
                    <a:pt x="1" y="42149"/>
                    <a:pt x="11800" y="53936"/>
                    <a:pt x="26349" y="53936"/>
                  </a:cubicBezTo>
                  <a:lnTo>
                    <a:pt x="26349" y="1"/>
                  </a:lnTo>
                  <a:close/>
                </a:path>
              </a:pathLst>
            </a:custGeom>
            <a:solidFill>
              <a:schemeClr val="accent1"/>
            </a:solidFill>
            <a:ln>
              <a:noFill/>
            </a:ln>
          </p:spPr>
          <p:txBody>
            <a:bodyPr spcFirstLastPara="1" wrap="square" lIns="121900" tIns="121900" rIns="121900" bIns="121900" anchor="ctr" anchorCtr="0">
              <a:noAutofit/>
            </a:bodyPr>
            <a:lstStyle/>
            <a:p>
              <a:endParaRPr sz="2400" dirty="0"/>
            </a:p>
          </p:txBody>
        </p:sp>
        <p:sp>
          <p:nvSpPr>
            <p:cNvPr id="641" name="Google Shape;641;p32"/>
            <p:cNvSpPr/>
            <p:nvPr/>
          </p:nvSpPr>
          <p:spPr>
            <a:xfrm>
              <a:off x="6977050" y="4388775"/>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2"/>
                    <a:pt x="2572" y="131"/>
                    <a:pt x="2525" y="83"/>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2" name="Google Shape;642;p32"/>
            <p:cNvSpPr/>
            <p:nvPr/>
          </p:nvSpPr>
          <p:spPr>
            <a:xfrm>
              <a:off x="6976350" y="4327125"/>
              <a:ext cx="65625" cy="13775"/>
            </a:xfrm>
            <a:custGeom>
              <a:avLst/>
              <a:gdLst/>
              <a:ahLst/>
              <a:cxnLst/>
              <a:rect l="l" t="t" r="r" b="b"/>
              <a:pathLst>
                <a:path w="2625" h="551" extrusionOk="0">
                  <a:moveTo>
                    <a:pt x="375" y="1"/>
                  </a:moveTo>
                  <a:cubicBezTo>
                    <a:pt x="4" y="1"/>
                    <a:pt x="0" y="551"/>
                    <a:pt x="364" y="551"/>
                  </a:cubicBezTo>
                  <a:cubicBezTo>
                    <a:pt x="375" y="551"/>
                    <a:pt x="386" y="550"/>
                    <a:pt x="398" y="549"/>
                  </a:cubicBezTo>
                  <a:lnTo>
                    <a:pt x="2350" y="549"/>
                  </a:lnTo>
                  <a:cubicBezTo>
                    <a:pt x="2505" y="549"/>
                    <a:pt x="2624" y="430"/>
                    <a:pt x="2624" y="275"/>
                  </a:cubicBezTo>
                  <a:cubicBezTo>
                    <a:pt x="2624" y="204"/>
                    <a:pt x="2600" y="132"/>
                    <a:pt x="2553" y="85"/>
                  </a:cubicBezTo>
                  <a:cubicBezTo>
                    <a:pt x="2493" y="37"/>
                    <a:pt x="2434" y="1"/>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3" name="Google Shape;643;p32"/>
            <p:cNvSpPr/>
            <p:nvPr/>
          </p:nvSpPr>
          <p:spPr>
            <a:xfrm>
              <a:off x="6976350" y="4265825"/>
              <a:ext cx="65625" cy="14050"/>
            </a:xfrm>
            <a:custGeom>
              <a:avLst/>
              <a:gdLst/>
              <a:ahLst/>
              <a:cxnLst/>
              <a:rect l="l" t="t" r="r" b="b"/>
              <a:pathLst>
                <a:path w="2625" h="562" extrusionOk="0">
                  <a:moveTo>
                    <a:pt x="375" y="0"/>
                  </a:moveTo>
                  <a:cubicBezTo>
                    <a:pt x="0" y="0"/>
                    <a:pt x="0" y="561"/>
                    <a:pt x="375" y="561"/>
                  </a:cubicBezTo>
                  <a:cubicBezTo>
                    <a:pt x="382" y="561"/>
                    <a:pt x="390" y="561"/>
                    <a:pt x="398" y="560"/>
                  </a:cubicBezTo>
                  <a:lnTo>
                    <a:pt x="2350" y="560"/>
                  </a:lnTo>
                  <a:cubicBezTo>
                    <a:pt x="2505" y="560"/>
                    <a:pt x="2624" y="429"/>
                    <a:pt x="2624" y="287"/>
                  </a:cubicBezTo>
                  <a:cubicBezTo>
                    <a:pt x="2624" y="215"/>
                    <a:pt x="2600" y="144"/>
                    <a:pt x="2553" y="96"/>
                  </a:cubicBezTo>
                  <a:cubicBezTo>
                    <a:pt x="2493" y="37"/>
                    <a:pt x="2434" y="13"/>
                    <a:pt x="2350" y="1"/>
                  </a:cubicBezTo>
                  <a:lnTo>
                    <a:pt x="398" y="1"/>
                  </a:lnTo>
                  <a:cubicBezTo>
                    <a:pt x="390" y="0"/>
                    <a:pt x="382" y="0"/>
                    <a:pt x="3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4" name="Google Shape;644;p32"/>
            <p:cNvSpPr/>
            <p:nvPr/>
          </p:nvSpPr>
          <p:spPr>
            <a:xfrm>
              <a:off x="6976350" y="4204775"/>
              <a:ext cx="65625" cy="13775"/>
            </a:xfrm>
            <a:custGeom>
              <a:avLst/>
              <a:gdLst/>
              <a:ahLst/>
              <a:cxnLst/>
              <a:rect l="l" t="t" r="r" b="b"/>
              <a:pathLst>
                <a:path w="2625" h="551" extrusionOk="0">
                  <a:moveTo>
                    <a:pt x="364" y="1"/>
                  </a:moveTo>
                  <a:cubicBezTo>
                    <a:pt x="0" y="1"/>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5" name="Google Shape;645;p32"/>
            <p:cNvSpPr/>
            <p:nvPr/>
          </p:nvSpPr>
          <p:spPr>
            <a:xfrm>
              <a:off x="6976350" y="4143450"/>
              <a:ext cx="68000" cy="13775"/>
            </a:xfrm>
            <a:custGeom>
              <a:avLst/>
              <a:gdLst/>
              <a:ahLst/>
              <a:cxnLst/>
              <a:rect l="l" t="t" r="r" b="b"/>
              <a:pathLst>
                <a:path w="2720" h="551" extrusionOk="0">
                  <a:moveTo>
                    <a:pt x="364" y="1"/>
                  </a:moveTo>
                  <a:cubicBezTo>
                    <a:pt x="0" y="1"/>
                    <a:pt x="4" y="551"/>
                    <a:pt x="375" y="551"/>
                  </a:cubicBezTo>
                  <a:cubicBezTo>
                    <a:pt x="382" y="551"/>
                    <a:pt x="390" y="550"/>
                    <a:pt x="398" y="550"/>
                  </a:cubicBezTo>
                  <a:lnTo>
                    <a:pt x="2350" y="550"/>
                  </a:lnTo>
                  <a:cubicBezTo>
                    <a:pt x="2600" y="538"/>
                    <a:pt x="2719" y="252"/>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6" name="Google Shape;646;p32"/>
            <p:cNvSpPr/>
            <p:nvPr/>
          </p:nvSpPr>
          <p:spPr>
            <a:xfrm>
              <a:off x="6976350" y="4082150"/>
              <a:ext cx="65625" cy="13775"/>
            </a:xfrm>
            <a:custGeom>
              <a:avLst/>
              <a:gdLst/>
              <a:ahLst/>
              <a:cxnLst/>
              <a:rect l="l" t="t" r="r" b="b"/>
              <a:pathLst>
                <a:path w="2625" h="551" extrusionOk="0">
                  <a:moveTo>
                    <a:pt x="364" y="0"/>
                  </a:moveTo>
                  <a:cubicBezTo>
                    <a:pt x="0" y="0"/>
                    <a:pt x="4" y="550"/>
                    <a:pt x="375" y="550"/>
                  </a:cubicBezTo>
                  <a:cubicBezTo>
                    <a:pt x="382" y="550"/>
                    <a:pt x="390" y="550"/>
                    <a:pt x="398" y="549"/>
                  </a:cubicBezTo>
                  <a:lnTo>
                    <a:pt x="2350" y="549"/>
                  </a:lnTo>
                  <a:cubicBezTo>
                    <a:pt x="2505" y="549"/>
                    <a:pt x="2624" y="418"/>
                    <a:pt x="2624" y="276"/>
                  </a:cubicBezTo>
                  <a:cubicBezTo>
                    <a:pt x="2624" y="204"/>
                    <a:pt x="2600" y="133"/>
                    <a:pt x="2553" y="85"/>
                  </a:cubicBezTo>
                  <a:cubicBezTo>
                    <a:pt x="2493" y="25"/>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7" name="Google Shape;647;p32"/>
            <p:cNvSpPr/>
            <p:nvPr/>
          </p:nvSpPr>
          <p:spPr>
            <a:xfrm>
              <a:off x="6976350" y="40208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8" name="Google Shape;648;p32"/>
            <p:cNvSpPr/>
            <p:nvPr/>
          </p:nvSpPr>
          <p:spPr>
            <a:xfrm>
              <a:off x="6976350" y="3959225"/>
              <a:ext cx="65625" cy="14050"/>
            </a:xfrm>
            <a:custGeom>
              <a:avLst/>
              <a:gdLst/>
              <a:ahLst/>
              <a:cxnLst/>
              <a:rect l="l" t="t" r="r" b="b"/>
              <a:pathLst>
                <a:path w="2625" h="562" extrusionOk="0">
                  <a:moveTo>
                    <a:pt x="375" y="1"/>
                  </a:moveTo>
                  <a:cubicBezTo>
                    <a:pt x="0" y="1"/>
                    <a:pt x="0" y="562"/>
                    <a:pt x="375" y="562"/>
                  </a:cubicBezTo>
                  <a:cubicBezTo>
                    <a:pt x="382" y="562"/>
                    <a:pt x="390" y="561"/>
                    <a:pt x="398" y="561"/>
                  </a:cubicBezTo>
                  <a:lnTo>
                    <a:pt x="2350" y="561"/>
                  </a:lnTo>
                  <a:cubicBezTo>
                    <a:pt x="2505" y="561"/>
                    <a:pt x="2624" y="430"/>
                    <a:pt x="2624" y="287"/>
                  </a:cubicBezTo>
                  <a:cubicBezTo>
                    <a:pt x="2624" y="216"/>
                    <a:pt x="2600" y="144"/>
                    <a:pt x="2553" y="97"/>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9" name="Google Shape;649;p32"/>
            <p:cNvSpPr/>
            <p:nvPr/>
          </p:nvSpPr>
          <p:spPr>
            <a:xfrm>
              <a:off x="6977650" y="3897925"/>
              <a:ext cx="66700" cy="14025"/>
            </a:xfrm>
            <a:custGeom>
              <a:avLst/>
              <a:gdLst/>
              <a:ahLst/>
              <a:cxnLst/>
              <a:rect l="l" t="t" r="r" b="b"/>
              <a:pathLst>
                <a:path w="2668" h="561" extrusionOk="0">
                  <a:moveTo>
                    <a:pt x="334" y="1"/>
                  </a:moveTo>
                  <a:cubicBezTo>
                    <a:pt x="0" y="36"/>
                    <a:pt x="0" y="536"/>
                    <a:pt x="334" y="560"/>
                  </a:cubicBezTo>
                  <a:lnTo>
                    <a:pt x="2298" y="560"/>
                  </a:lnTo>
                  <a:cubicBezTo>
                    <a:pt x="2548" y="548"/>
                    <a:pt x="2667" y="263"/>
                    <a:pt x="2501" y="96"/>
                  </a:cubicBezTo>
                  <a:cubicBezTo>
                    <a:pt x="2441" y="36"/>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0" name="Google Shape;650;p32"/>
            <p:cNvSpPr/>
            <p:nvPr/>
          </p:nvSpPr>
          <p:spPr>
            <a:xfrm>
              <a:off x="6976350" y="3836850"/>
              <a:ext cx="68000" cy="13800"/>
            </a:xfrm>
            <a:custGeom>
              <a:avLst/>
              <a:gdLst/>
              <a:ahLst/>
              <a:cxnLst/>
              <a:rect l="l" t="t" r="r" b="b"/>
              <a:pathLst>
                <a:path w="2720" h="552" extrusionOk="0">
                  <a:moveTo>
                    <a:pt x="2378" y="1"/>
                  </a:moveTo>
                  <a:cubicBezTo>
                    <a:pt x="2369" y="1"/>
                    <a:pt x="2359" y="1"/>
                    <a:pt x="2350" y="3"/>
                  </a:cubicBezTo>
                  <a:lnTo>
                    <a:pt x="398" y="3"/>
                  </a:lnTo>
                  <a:cubicBezTo>
                    <a:pt x="386" y="2"/>
                    <a:pt x="375" y="1"/>
                    <a:pt x="364" y="1"/>
                  </a:cubicBezTo>
                  <a:cubicBezTo>
                    <a:pt x="0" y="1"/>
                    <a:pt x="4" y="551"/>
                    <a:pt x="375" y="551"/>
                  </a:cubicBezTo>
                  <a:cubicBezTo>
                    <a:pt x="382" y="551"/>
                    <a:pt x="390" y="551"/>
                    <a:pt x="398" y="551"/>
                  </a:cubicBezTo>
                  <a:lnTo>
                    <a:pt x="2350" y="551"/>
                  </a:lnTo>
                  <a:cubicBezTo>
                    <a:pt x="2600" y="539"/>
                    <a:pt x="2719" y="253"/>
                    <a:pt x="2553" y="86"/>
                  </a:cubicBezTo>
                  <a:cubicBezTo>
                    <a:pt x="2501" y="34"/>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1" name="Google Shape;651;p32"/>
            <p:cNvSpPr/>
            <p:nvPr/>
          </p:nvSpPr>
          <p:spPr>
            <a:xfrm>
              <a:off x="6976350" y="3775525"/>
              <a:ext cx="68000" cy="13800"/>
            </a:xfrm>
            <a:custGeom>
              <a:avLst/>
              <a:gdLst/>
              <a:ahLst/>
              <a:cxnLst/>
              <a:rect l="l" t="t" r="r" b="b"/>
              <a:pathLst>
                <a:path w="2720" h="552" extrusionOk="0">
                  <a:moveTo>
                    <a:pt x="2378" y="1"/>
                  </a:moveTo>
                  <a:cubicBezTo>
                    <a:pt x="2369" y="1"/>
                    <a:pt x="2359" y="2"/>
                    <a:pt x="2350" y="3"/>
                  </a:cubicBezTo>
                  <a:lnTo>
                    <a:pt x="398" y="3"/>
                  </a:lnTo>
                  <a:cubicBezTo>
                    <a:pt x="386" y="2"/>
                    <a:pt x="375" y="2"/>
                    <a:pt x="364" y="2"/>
                  </a:cubicBezTo>
                  <a:cubicBezTo>
                    <a:pt x="0" y="2"/>
                    <a:pt x="4" y="552"/>
                    <a:pt x="375" y="552"/>
                  </a:cubicBezTo>
                  <a:cubicBezTo>
                    <a:pt x="382" y="552"/>
                    <a:pt x="390" y="551"/>
                    <a:pt x="398" y="551"/>
                  </a:cubicBezTo>
                  <a:lnTo>
                    <a:pt x="2350" y="551"/>
                  </a:lnTo>
                  <a:cubicBezTo>
                    <a:pt x="2600" y="539"/>
                    <a:pt x="2719" y="253"/>
                    <a:pt x="2553" y="87"/>
                  </a:cubicBezTo>
                  <a:cubicBezTo>
                    <a:pt x="2501" y="35"/>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2" name="Google Shape;652;p32"/>
            <p:cNvSpPr/>
            <p:nvPr/>
          </p:nvSpPr>
          <p:spPr>
            <a:xfrm>
              <a:off x="6976350" y="3714225"/>
              <a:ext cx="65625" cy="13775"/>
            </a:xfrm>
            <a:custGeom>
              <a:avLst/>
              <a:gdLst/>
              <a:ahLst/>
              <a:cxnLst/>
              <a:rect l="l" t="t" r="r" b="b"/>
              <a:pathLst>
                <a:path w="2625" h="551" extrusionOk="0">
                  <a:moveTo>
                    <a:pt x="2381" y="0"/>
                  </a:moveTo>
                  <a:cubicBezTo>
                    <a:pt x="2371" y="0"/>
                    <a:pt x="2361" y="1"/>
                    <a:pt x="2350" y="3"/>
                  </a:cubicBezTo>
                  <a:lnTo>
                    <a:pt x="398" y="3"/>
                  </a:lnTo>
                  <a:cubicBezTo>
                    <a:pt x="386" y="2"/>
                    <a:pt x="375" y="1"/>
                    <a:pt x="364" y="1"/>
                  </a:cubicBezTo>
                  <a:cubicBezTo>
                    <a:pt x="0" y="1"/>
                    <a:pt x="4" y="551"/>
                    <a:pt x="375" y="551"/>
                  </a:cubicBezTo>
                  <a:cubicBezTo>
                    <a:pt x="382" y="551"/>
                    <a:pt x="390" y="551"/>
                    <a:pt x="398" y="550"/>
                  </a:cubicBezTo>
                  <a:lnTo>
                    <a:pt x="2350" y="550"/>
                  </a:lnTo>
                  <a:cubicBezTo>
                    <a:pt x="2505" y="550"/>
                    <a:pt x="2624" y="419"/>
                    <a:pt x="2624" y="276"/>
                  </a:cubicBezTo>
                  <a:cubicBezTo>
                    <a:pt x="2624" y="205"/>
                    <a:pt x="2600" y="134"/>
                    <a:pt x="2553" y="86"/>
                  </a:cubicBezTo>
                  <a:cubicBezTo>
                    <a:pt x="2501" y="34"/>
                    <a:pt x="2449" y="0"/>
                    <a:pt x="2381"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3" name="Google Shape;653;p32"/>
            <p:cNvSpPr/>
            <p:nvPr/>
          </p:nvSpPr>
          <p:spPr>
            <a:xfrm>
              <a:off x="6976350" y="36529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192"/>
                    <a:pt x="2600" y="133"/>
                    <a:pt x="2553" y="73"/>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4" name="Google Shape;654;p32"/>
            <p:cNvSpPr/>
            <p:nvPr/>
          </p:nvSpPr>
          <p:spPr>
            <a:xfrm>
              <a:off x="6977050" y="3591650"/>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3"/>
                    <a:pt x="2572" y="131"/>
                    <a:pt x="2525" y="84"/>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5" name="Google Shape;655;p32"/>
            <p:cNvSpPr/>
            <p:nvPr/>
          </p:nvSpPr>
          <p:spPr>
            <a:xfrm>
              <a:off x="6976350" y="3530000"/>
              <a:ext cx="65625" cy="14050"/>
            </a:xfrm>
            <a:custGeom>
              <a:avLst/>
              <a:gdLst/>
              <a:ahLst/>
              <a:cxnLst/>
              <a:rect l="l" t="t" r="r" b="b"/>
              <a:pathLst>
                <a:path w="2625" h="562" extrusionOk="0">
                  <a:moveTo>
                    <a:pt x="375" y="1"/>
                  </a:moveTo>
                  <a:cubicBezTo>
                    <a:pt x="0" y="1"/>
                    <a:pt x="0" y="562"/>
                    <a:pt x="375" y="562"/>
                  </a:cubicBezTo>
                  <a:cubicBezTo>
                    <a:pt x="382" y="562"/>
                    <a:pt x="390" y="562"/>
                    <a:pt x="398" y="561"/>
                  </a:cubicBezTo>
                  <a:lnTo>
                    <a:pt x="2350" y="561"/>
                  </a:lnTo>
                  <a:cubicBezTo>
                    <a:pt x="2505" y="561"/>
                    <a:pt x="2624" y="430"/>
                    <a:pt x="2624" y="287"/>
                  </a:cubicBezTo>
                  <a:cubicBezTo>
                    <a:pt x="2624" y="216"/>
                    <a:pt x="2600" y="144"/>
                    <a:pt x="2553" y="97"/>
                  </a:cubicBezTo>
                  <a:cubicBezTo>
                    <a:pt x="2493" y="37"/>
                    <a:pt x="2434" y="14"/>
                    <a:pt x="2350" y="2"/>
                  </a:cubicBezTo>
                  <a:lnTo>
                    <a:pt x="398" y="2"/>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6" name="Google Shape;656;p32"/>
            <p:cNvSpPr/>
            <p:nvPr/>
          </p:nvSpPr>
          <p:spPr>
            <a:xfrm>
              <a:off x="6976350" y="346897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7" name="Google Shape;657;p32"/>
            <p:cNvSpPr/>
            <p:nvPr/>
          </p:nvSpPr>
          <p:spPr>
            <a:xfrm>
              <a:off x="6976350" y="3407650"/>
              <a:ext cx="65625" cy="13775"/>
            </a:xfrm>
            <a:custGeom>
              <a:avLst/>
              <a:gdLst/>
              <a:ahLst/>
              <a:cxnLst/>
              <a:rect l="l" t="t" r="r" b="b"/>
              <a:pathLst>
                <a:path w="2625" h="551" extrusionOk="0">
                  <a:moveTo>
                    <a:pt x="364" y="1"/>
                  </a:moveTo>
                  <a:cubicBezTo>
                    <a:pt x="0" y="1"/>
                    <a:pt x="4" y="551"/>
                    <a:pt x="375" y="551"/>
                  </a:cubicBezTo>
                  <a:cubicBezTo>
                    <a:pt x="382" y="551"/>
                    <a:pt x="390" y="550"/>
                    <a:pt x="398" y="550"/>
                  </a:cubicBezTo>
                  <a:lnTo>
                    <a:pt x="2350" y="550"/>
                  </a:lnTo>
                  <a:cubicBezTo>
                    <a:pt x="2505" y="550"/>
                    <a:pt x="2624" y="419"/>
                    <a:pt x="2624" y="276"/>
                  </a:cubicBezTo>
                  <a:cubicBezTo>
                    <a:pt x="2624" y="205"/>
                    <a:pt x="2600" y="13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8" name="Google Shape;658;p32"/>
            <p:cNvSpPr/>
            <p:nvPr/>
          </p:nvSpPr>
          <p:spPr>
            <a:xfrm>
              <a:off x="6976350" y="3346325"/>
              <a:ext cx="68000" cy="13775"/>
            </a:xfrm>
            <a:custGeom>
              <a:avLst/>
              <a:gdLst/>
              <a:ahLst/>
              <a:cxnLst/>
              <a:rect l="l" t="t" r="r" b="b"/>
              <a:pathLst>
                <a:path w="2720" h="551" extrusionOk="0">
                  <a:moveTo>
                    <a:pt x="364" y="1"/>
                  </a:moveTo>
                  <a:cubicBezTo>
                    <a:pt x="0" y="1"/>
                    <a:pt x="4" y="551"/>
                    <a:pt x="375" y="551"/>
                  </a:cubicBezTo>
                  <a:cubicBezTo>
                    <a:pt x="382" y="551"/>
                    <a:pt x="390" y="551"/>
                    <a:pt x="398" y="550"/>
                  </a:cubicBezTo>
                  <a:lnTo>
                    <a:pt x="2350" y="550"/>
                  </a:lnTo>
                  <a:cubicBezTo>
                    <a:pt x="2600" y="538"/>
                    <a:pt x="2719" y="25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9" name="Google Shape;659;p32"/>
            <p:cNvSpPr/>
            <p:nvPr/>
          </p:nvSpPr>
          <p:spPr>
            <a:xfrm>
              <a:off x="6977650" y="3284750"/>
              <a:ext cx="66700" cy="14025"/>
            </a:xfrm>
            <a:custGeom>
              <a:avLst/>
              <a:gdLst/>
              <a:ahLst/>
              <a:cxnLst/>
              <a:rect l="l" t="t" r="r" b="b"/>
              <a:pathLst>
                <a:path w="2668" h="561" extrusionOk="0">
                  <a:moveTo>
                    <a:pt x="334" y="1"/>
                  </a:moveTo>
                  <a:cubicBezTo>
                    <a:pt x="0" y="37"/>
                    <a:pt x="0" y="537"/>
                    <a:pt x="334" y="560"/>
                  </a:cubicBezTo>
                  <a:lnTo>
                    <a:pt x="2298" y="560"/>
                  </a:lnTo>
                  <a:cubicBezTo>
                    <a:pt x="2548" y="549"/>
                    <a:pt x="2667" y="263"/>
                    <a:pt x="2501" y="96"/>
                  </a:cubicBezTo>
                  <a:cubicBezTo>
                    <a:pt x="2441" y="37"/>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0" name="Google Shape;660;p32"/>
            <p:cNvSpPr/>
            <p:nvPr/>
          </p:nvSpPr>
          <p:spPr>
            <a:xfrm>
              <a:off x="6976350" y="3223425"/>
              <a:ext cx="68000" cy="14050"/>
            </a:xfrm>
            <a:custGeom>
              <a:avLst/>
              <a:gdLst/>
              <a:ahLst/>
              <a:cxnLst/>
              <a:rect l="l" t="t" r="r" b="b"/>
              <a:pathLst>
                <a:path w="2720" h="562" extrusionOk="0">
                  <a:moveTo>
                    <a:pt x="375" y="1"/>
                  </a:moveTo>
                  <a:cubicBezTo>
                    <a:pt x="0" y="1"/>
                    <a:pt x="0" y="561"/>
                    <a:pt x="375" y="561"/>
                  </a:cubicBezTo>
                  <a:cubicBezTo>
                    <a:pt x="382" y="561"/>
                    <a:pt x="390" y="561"/>
                    <a:pt x="398" y="561"/>
                  </a:cubicBezTo>
                  <a:lnTo>
                    <a:pt x="2350" y="561"/>
                  </a:lnTo>
                  <a:cubicBezTo>
                    <a:pt x="2600" y="549"/>
                    <a:pt x="2719" y="263"/>
                    <a:pt x="2553" y="96"/>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61" name="Google Shape;661;p32"/>
          <p:cNvGrpSpPr/>
          <p:nvPr/>
        </p:nvGrpSpPr>
        <p:grpSpPr>
          <a:xfrm rot="3091077">
            <a:off x="5362067" y="21168"/>
            <a:ext cx="3419767" cy="2485451"/>
            <a:chOff x="7365331" y="3876744"/>
            <a:chExt cx="752588" cy="546995"/>
          </a:xfrm>
        </p:grpSpPr>
        <p:sp>
          <p:nvSpPr>
            <p:cNvPr id="662" name="Google Shape;662;p32"/>
            <p:cNvSpPr/>
            <p:nvPr/>
          </p:nvSpPr>
          <p:spPr>
            <a:xfrm>
              <a:off x="7365331" y="3876744"/>
              <a:ext cx="555487" cy="388974"/>
            </a:xfrm>
            <a:custGeom>
              <a:avLst/>
              <a:gdLst/>
              <a:ahLst/>
              <a:cxnLst/>
              <a:rect l="l" t="t" r="r" b="b"/>
              <a:pathLst>
                <a:path w="38791" h="27163" extrusionOk="0">
                  <a:moveTo>
                    <a:pt x="996" y="1"/>
                  </a:moveTo>
                  <a:cubicBezTo>
                    <a:pt x="847" y="1"/>
                    <a:pt x="744" y="36"/>
                    <a:pt x="691" y="110"/>
                  </a:cubicBezTo>
                  <a:cubicBezTo>
                    <a:pt x="0" y="1062"/>
                    <a:pt x="7823" y="7849"/>
                    <a:pt x="18157" y="15290"/>
                  </a:cubicBezTo>
                  <a:cubicBezTo>
                    <a:pt x="27688" y="22153"/>
                    <a:pt x="36024" y="27162"/>
                    <a:pt x="37795" y="27162"/>
                  </a:cubicBezTo>
                  <a:cubicBezTo>
                    <a:pt x="37945" y="27162"/>
                    <a:pt x="38047" y="27127"/>
                    <a:pt x="38100" y="27054"/>
                  </a:cubicBezTo>
                  <a:cubicBezTo>
                    <a:pt x="38791" y="26101"/>
                    <a:pt x="30956" y="19303"/>
                    <a:pt x="20634" y="11861"/>
                  </a:cubicBezTo>
                  <a:cubicBezTo>
                    <a:pt x="11104" y="5000"/>
                    <a:pt x="2770" y="1"/>
                    <a:pt x="996" y="1"/>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3" name="Google Shape;663;p32"/>
            <p:cNvSpPr/>
            <p:nvPr/>
          </p:nvSpPr>
          <p:spPr>
            <a:xfrm>
              <a:off x="7867948" y="4226639"/>
              <a:ext cx="58154" cy="50306"/>
            </a:xfrm>
            <a:custGeom>
              <a:avLst/>
              <a:gdLst/>
              <a:ahLst/>
              <a:cxnLst/>
              <a:rect l="l" t="t" r="r" b="b"/>
              <a:pathLst>
                <a:path w="4061" h="3513" extrusionOk="0">
                  <a:moveTo>
                    <a:pt x="1239" y="0"/>
                  </a:moveTo>
                  <a:lnTo>
                    <a:pt x="620" y="893"/>
                  </a:lnTo>
                  <a:lnTo>
                    <a:pt x="1" y="1786"/>
                  </a:lnTo>
                  <a:lnTo>
                    <a:pt x="3442" y="3512"/>
                  </a:lnTo>
                  <a:lnTo>
                    <a:pt x="3751" y="3060"/>
                  </a:lnTo>
                  <a:lnTo>
                    <a:pt x="4061" y="2620"/>
                  </a:lnTo>
                  <a:lnTo>
                    <a:pt x="1239"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4" name="Google Shape;664;p32"/>
            <p:cNvSpPr/>
            <p:nvPr/>
          </p:nvSpPr>
          <p:spPr>
            <a:xfrm>
              <a:off x="7914675" y="4262353"/>
              <a:ext cx="186017" cy="150131"/>
            </a:xfrm>
            <a:custGeom>
              <a:avLst/>
              <a:gdLst/>
              <a:ahLst/>
              <a:cxnLst/>
              <a:rect l="l" t="t" r="r" b="b"/>
              <a:pathLst>
                <a:path w="12990" h="10484" extrusionOk="0">
                  <a:moveTo>
                    <a:pt x="2415" y="0"/>
                  </a:moveTo>
                  <a:cubicBezTo>
                    <a:pt x="1470" y="0"/>
                    <a:pt x="798" y="126"/>
                    <a:pt x="798" y="126"/>
                  </a:cubicBezTo>
                  <a:lnTo>
                    <a:pt x="179" y="1018"/>
                  </a:lnTo>
                  <a:cubicBezTo>
                    <a:pt x="179" y="1018"/>
                    <a:pt x="0" y="3650"/>
                    <a:pt x="2643" y="5888"/>
                  </a:cubicBezTo>
                  <a:cubicBezTo>
                    <a:pt x="5286" y="8126"/>
                    <a:pt x="12990" y="10484"/>
                    <a:pt x="12990" y="10484"/>
                  </a:cubicBezTo>
                  <a:cubicBezTo>
                    <a:pt x="12990" y="10484"/>
                    <a:pt x="9597" y="5864"/>
                    <a:pt x="7751" y="2519"/>
                  </a:cubicBezTo>
                  <a:cubicBezTo>
                    <a:pt x="6575" y="387"/>
                    <a:pt x="4075" y="0"/>
                    <a:pt x="2415" y="0"/>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5" name="Google Shape;665;p32"/>
            <p:cNvSpPr/>
            <p:nvPr/>
          </p:nvSpPr>
          <p:spPr>
            <a:xfrm>
              <a:off x="8011979" y="4321609"/>
              <a:ext cx="105939" cy="102130"/>
            </a:xfrm>
            <a:custGeom>
              <a:avLst/>
              <a:gdLst/>
              <a:ahLst/>
              <a:cxnLst/>
              <a:rect l="l" t="t" r="r" b="b"/>
              <a:pathLst>
                <a:path w="7398" h="7132" extrusionOk="0">
                  <a:moveTo>
                    <a:pt x="1934" y="0"/>
                  </a:moveTo>
                  <a:cubicBezTo>
                    <a:pt x="1765" y="0"/>
                    <a:pt x="1607" y="88"/>
                    <a:pt x="1516" y="357"/>
                  </a:cubicBezTo>
                  <a:cubicBezTo>
                    <a:pt x="1277" y="1074"/>
                    <a:pt x="3335" y="3255"/>
                    <a:pt x="2390" y="3255"/>
                  </a:cubicBezTo>
                  <a:cubicBezTo>
                    <a:pt x="2299" y="3255"/>
                    <a:pt x="2180" y="3235"/>
                    <a:pt x="2028" y="3191"/>
                  </a:cubicBezTo>
                  <a:cubicBezTo>
                    <a:pt x="1606" y="3069"/>
                    <a:pt x="1264" y="3015"/>
                    <a:pt x="993" y="3015"/>
                  </a:cubicBezTo>
                  <a:cubicBezTo>
                    <a:pt x="149" y="3015"/>
                    <a:pt x="1" y="3542"/>
                    <a:pt x="289" y="4191"/>
                  </a:cubicBezTo>
                  <a:cubicBezTo>
                    <a:pt x="682" y="5048"/>
                    <a:pt x="7397" y="7132"/>
                    <a:pt x="7397" y="7132"/>
                  </a:cubicBezTo>
                  <a:lnTo>
                    <a:pt x="2599" y="309"/>
                  </a:lnTo>
                  <a:cubicBezTo>
                    <a:pt x="2599" y="309"/>
                    <a:pt x="2249" y="0"/>
                    <a:pt x="1934"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grpSp>
      <p:grpSp>
        <p:nvGrpSpPr>
          <p:cNvPr id="666" name="Google Shape;666;p32"/>
          <p:cNvGrpSpPr/>
          <p:nvPr/>
        </p:nvGrpSpPr>
        <p:grpSpPr>
          <a:xfrm rot="-5611341">
            <a:off x="3596287" y="495176"/>
            <a:ext cx="4162744" cy="855875"/>
            <a:chOff x="4341300" y="4367325"/>
            <a:chExt cx="1511525" cy="310775"/>
          </a:xfrm>
        </p:grpSpPr>
        <p:sp>
          <p:nvSpPr>
            <p:cNvPr id="667" name="Google Shape;667;p32"/>
            <p:cNvSpPr/>
            <p:nvPr/>
          </p:nvSpPr>
          <p:spPr>
            <a:xfrm>
              <a:off x="4341300" y="4473600"/>
              <a:ext cx="118800" cy="96450"/>
            </a:xfrm>
            <a:custGeom>
              <a:avLst/>
              <a:gdLst/>
              <a:ahLst/>
              <a:cxnLst/>
              <a:rect l="l" t="t" r="r" b="b"/>
              <a:pathLst>
                <a:path w="4752" h="3858" extrusionOk="0">
                  <a:moveTo>
                    <a:pt x="4751" y="0"/>
                  </a:moveTo>
                  <a:lnTo>
                    <a:pt x="1096" y="893"/>
                  </a:lnTo>
                  <a:cubicBezTo>
                    <a:pt x="1" y="1155"/>
                    <a:pt x="1" y="2703"/>
                    <a:pt x="1096" y="2965"/>
                  </a:cubicBezTo>
                  <a:lnTo>
                    <a:pt x="4751" y="3858"/>
                  </a:lnTo>
                  <a:lnTo>
                    <a:pt x="4751" y="0"/>
                  </a:ln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68" name="Google Shape;668;p32"/>
            <p:cNvSpPr/>
            <p:nvPr/>
          </p:nvSpPr>
          <p:spPr>
            <a:xfrm>
              <a:off x="4547575" y="4395325"/>
              <a:ext cx="141125" cy="254500"/>
            </a:xfrm>
            <a:custGeom>
              <a:avLst/>
              <a:gdLst/>
              <a:ahLst/>
              <a:cxnLst/>
              <a:rect l="l" t="t" r="r" b="b"/>
              <a:pathLst>
                <a:path w="5645" h="10180" extrusionOk="0">
                  <a:moveTo>
                    <a:pt x="2501" y="0"/>
                  </a:moveTo>
                  <a:cubicBezTo>
                    <a:pt x="1120" y="0"/>
                    <a:pt x="1" y="1119"/>
                    <a:pt x="1" y="2500"/>
                  </a:cubicBezTo>
                  <a:lnTo>
                    <a:pt x="1" y="7680"/>
                  </a:lnTo>
                  <a:cubicBezTo>
                    <a:pt x="1" y="9061"/>
                    <a:pt x="1120" y="10180"/>
                    <a:pt x="2501" y="10180"/>
                  </a:cubicBezTo>
                  <a:lnTo>
                    <a:pt x="5644" y="10180"/>
                  </a:lnTo>
                  <a:lnTo>
                    <a:pt x="564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9" name="Google Shape;669;p32"/>
            <p:cNvSpPr/>
            <p:nvPr/>
          </p:nvSpPr>
          <p:spPr>
            <a:xfrm>
              <a:off x="4438350" y="4442650"/>
              <a:ext cx="109250" cy="159550"/>
            </a:xfrm>
            <a:custGeom>
              <a:avLst/>
              <a:gdLst/>
              <a:ahLst/>
              <a:cxnLst/>
              <a:rect l="l" t="t" r="r" b="b"/>
              <a:pathLst>
                <a:path w="4370" h="6382" extrusionOk="0">
                  <a:moveTo>
                    <a:pt x="2917" y="0"/>
                  </a:moveTo>
                  <a:cubicBezTo>
                    <a:pt x="1310" y="0"/>
                    <a:pt x="0" y="1310"/>
                    <a:pt x="0" y="2929"/>
                  </a:cubicBezTo>
                  <a:lnTo>
                    <a:pt x="0" y="3465"/>
                  </a:lnTo>
                  <a:cubicBezTo>
                    <a:pt x="0" y="5084"/>
                    <a:pt x="1310" y="6382"/>
                    <a:pt x="2917" y="6382"/>
                  </a:cubicBezTo>
                  <a:lnTo>
                    <a:pt x="4370" y="6382"/>
                  </a:lnTo>
                  <a:lnTo>
                    <a:pt x="4370"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0" name="Google Shape;670;p32"/>
            <p:cNvSpPr/>
            <p:nvPr/>
          </p:nvSpPr>
          <p:spPr>
            <a:xfrm>
              <a:off x="4544300" y="4439800"/>
              <a:ext cx="6875" cy="165975"/>
            </a:xfrm>
            <a:custGeom>
              <a:avLst/>
              <a:gdLst/>
              <a:ahLst/>
              <a:cxnLst/>
              <a:rect l="l" t="t" r="r" b="b"/>
              <a:pathLst>
                <a:path w="275" h="6639" extrusionOk="0">
                  <a:moveTo>
                    <a:pt x="133" y="1"/>
                  </a:moveTo>
                  <a:cubicBezTo>
                    <a:pt x="69" y="1"/>
                    <a:pt x="7" y="43"/>
                    <a:pt x="1" y="126"/>
                  </a:cubicBezTo>
                  <a:lnTo>
                    <a:pt x="1" y="6496"/>
                  </a:lnTo>
                  <a:cubicBezTo>
                    <a:pt x="1" y="6579"/>
                    <a:pt x="60" y="6639"/>
                    <a:pt x="132" y="6639"/>
                  </a:cubicBezTo>
                  <a:cubicBezTo>
                    <a:pt x="167" y="6639"/>
                    <a:pt x="191" y="6627"/>
                    <a:pt x="215" y="6615"/>
                  </a:cubicBezTo>
                  <a:cubicBezTo>
                    <a:pt x="251" y="6579"/>
                    <a:pt x="275" y="6543"/>
                    <a:pt x="275" y="6496"/>
                  </a:cubicBezTo>
                  <a:lnTo>
                    <a:pt x="275" y="126"/>
                  </a:lnTo>
                  <a:cubicBezTo>
                    <a:pt x="263" y="43"/>
                    <a:pt x="197" y="1"/>
                    <a:pt x="133"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71" name="Google Shape;671;p32"/>
            <p:cNvSpPr/>
            <p:nvPr/>
          </p:nvSpPr>
          <p:spPr>
            <a:xfrm>
              <a:off x="4664550" y="4367325"/>
              <a:ext cx="1188275" cy="310775"/>
            </a:xfrm>
            <a:custGeom>
              <a:avLst/>
              <a:gdLst/>
              <a:ahLst/>
              <a:cxnLst/>
              <a:rect l="l" t="t" r="r" b="b"/>
              <a:pathLst>
                <a:path w="47531" h="12431" extrusionOk="0">
                  <a:moveTo>
                    <a:pt x="2311" y="1"/>
                  </a:moveTo>
                  <a:cubicBezTo>
                    <a:pt x="1037" y="1"/>
                    <a:pt x="1" y="1037"/>
                    <a:pt x="1" y="2323"/>
                  </a:cubicBezTo>
                  <a:lnTo>
                    <a:pt x="1" y="10121"/>
                  </a:lnTo>
                  <a:cubicBezTo>
                    <a:pt x="1" y="11395"/>
                    <a:pt x="1037" y="12431"/>
                    <a:pt x="2311" y="12431"/>
                  </a:cubicBezTo>
                  <a:lnTo>
                    <a:pt x="45209" y="12431"/>
                  </a:lnTo>
                  <a:cubicBezTo>
                    <a:pt x="46495" y="12431"/>
                    <a:pt x="47531" y="11395"/>
                    <a:pt x="47531" y="10121"/>
                  </a:cubicBezTo>
                  <a:lnTo>
                    <a:pt x="47531" y="2323"/>
                  </a:lnTo>
                  <a:cubicBezTo>
                    <a:pt x="47531" y="1037"/>
                    <a:pt x="46483" y="1"/>
                    <a:pt x="45209" y="1"/>
                  </a:cubicBez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72" name="Google Shape;672;p32"/>
            <p:cNvSpPr/>
            <p:nvPr/>
          </p:nvSpPr>
          <p:spPr>
            <a:xfrm>
              <a:off x="5734925" y="4367325"/>
              <a:ext cx="46175" cy="310775"/>
            </a:xfrm>
            <a:custGeom>
              <a:avLst/>
              <a:gdLst/>
              <a:ahLst/>
              <a:cxnLst/>
              <a:rect l="l" t="t" r="r" b="b"/>
              <a:pathLst>
                <a:path w="1847" h="12431" extrusionOk="0">
                  <a:moveTo>
                    <a:pt x="1" y="1"/>
                  </a:moveTo>
                  <a:lnTo>
                    <a:pt x="1"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3" name="Google Shape;673;p32"/>
            <p:cNvSpPr/>
            <p:nvPr/>
          </p:nvSpPr>
          <p:spPr>
            <a:xfrm>
              <a:off x="4740175" y="4367325"/>
              <a:ext cx="46150" cy="310775"/>
            </a:xfrm>
            <a:custGeom>
              <a:avLst/>
              <a:gdLst/>
              <a:ahLst/>
              <a:cxnLst/>
              <a:rect l="l" t="t" r="r" b="b"/>
              <a:pathLst>
                <a:path w="1846" h="12431" extrusionOk="0">
                  <a:moveTo>
                    <a:pt x="0" y="1"/>
                  </a:moveTo>
                  <a:lnTo>
                    <a:pt x="0"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sp>
        <p:nvSpPr>
          <p:cNvPr id="105" name="Google Shape;332;p29"/>
          <p:cNvSpPr txBox="1">
            <a:spLocks noGrp="1"/>
          </p:cNvSpPr>
          <p:nvPr>
            <p:ph type="title" idx="2"/>
          </p:nvPr>
        </p:nvSpPr>
        <p:spPr>
          <a:xfrm>
            <a:off x="818297" y="3583440"/>
            <a:ext cx="9880036" cy="1622067"/>
          </a:xfrm>
          <a:prstGeom prst="rect">
            <a:avLst/>
          </a:prstGeom>
        </p:spPr>
        <p:txBody>
          <a:bodyPr spcFirstLastPara="1" vert="horz" wrap="square" lIns="121900" tIns="121900" rIns="121900" bIns="121900" rtlCol="0" anchor="ctr" anchorCtr="0">
            <a:noAutofit/>
          </a:bodyPr>
          <a:lstStyle/>
          <a:p>
            <a:r>
              <a:rPr lang="en-US" altLang="zh-TW" sz="5333" b="1" dirty="0">
                <a:latin typeface="+mj-ea"/>
                <a:ea typeface="+mj-ea"/>
              </a:rPr>
              <a:t>JUMPER</a:t>
            </a:r>
            <a:r>
              <a:rPr lang="zh-TW" altLang="en-US" sz="5333" b="1" dirty="0">
                <a:latin typeface="+mj-ea"/>
                <a:ea typeface="+mj-ea"/>
              </a:rPr>
              <a:t>電子資源探索服務</a:t>
            </a:r>
          </a:p>
          <a:p>
            <a:r>
              <a:rPr lang="zh-TW" altLang="en-US" b="1" dirty="0">
                <a:latin typeface="+mj-ea"/>
                <a:ea typeface="+mj-ea"/>
              </a:rPr>
              <a:t>華藝線上圖書館</a:t>
            </a:r>
            <a:r>
              <a:rPr lang="en-US" altLang="zh-TW" b="1" dirty="0">
                <a:latin typeface="+mj-ea"/>
                <a:ea typeface="+mj-ea"/>
              </a:rPr>
              <a:t>-</a:t>
            </a:r>
            <a:r>
              <a:rPr lang="zh-TW" altLang="en-US" b="1" dirty="0">
                <a:latin typeface="+mj-ea"/>
                <a:ea typeface="+mj-ea"/>
              </a:rPr>
              <a:t>中文電子期刊</a:t>
            </a:r>
            <a:r>
              <a:rPr lang="en-US" altLang="zh-TW" b="1" dirty="0">
                <a:latin typeface="+mj-ea"/>
                <a:ea typeface="+mj-ea"/>
              </a:rPr>
              <a:t>CEPS</a:t>
            </a:r>
            <a:endParaRPr b="1" dirty="0">
              <a:latin typeface="+mj-ea"/>
              <a:ea typeface="+mj-ea"/>
            </a:endParaRPr>
          </a:p>
        </p:txBody>
      </p:sp>
    </p:spTree>
    <p:extLst>
      <p:ext uri="{BB962C8B-B14F-4D97-AF65-F5344CB8AC3E}">
        <p14:creationId xmlns:p14="http://schemas.microsoft.com/office/powerpoint/2010/main" val="11770613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1600863"/>
          </a:xfrm>
          <a:prstGeom prst="rect">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4267" b="1" dirty="0">
                <a:solidFill>
                  <a:schemeClr val="tx1"/>
                </a:solidFill>
                <a:latin typeface="+mj-ea"/>
              </a:rPr>
              <a:t>首頁→資源查詢→</a:t>
            </a:r>
            <a:r>
              <a:rPr lang="en-US" altLang="zh-TW" sz="4267" b="1" dirty="0">
                <a:solidFill>
                  <a:schemeClr val="tx1"/>
                </a:solidFill>
                <a:latin typeface="+mj-ea"/>
              </a:rPr>
              <a:t>Jumper</a:t>
            </a:r>
            <a:r>
              <a:rPr lang="zh-TW" altLang="en-US" sz="4267" b="1" dirty="0">
                <a:solidFill>
                  <a:schemeClr val="tx1"/>
                </a:solidFill>
                <a:latin typeface="+mj-ea"/>
              </a:rPr>
              <a:t>資源探索服務</a:t>
            </a:r>
            <a:endParaRPr lang="en-US" altLang="zh-TW" sz="4267" b="1" dirty="0">
              <a:solidFill>
                <a:schemeClr val="tx1"/>
              </a:solidFill>
              <a:latin typeface="+mj-ea"/>
            </a:endParaRPr>
          </a:p>
          <a:p>
            <a:pPr algn="ctr"/>
            <a:r>
              <a:rPr lang="zh-TW" altLang="en-US" sz="4267" b="1" dirty="0">
                <a:solidFill>
                  <a:schemeClr val="tx1"/>
                </a:solidFill>
                <a:latin typeface="+mj-ea"/>
              </a:rPr>
              <a:t>→整合查詢</a:t>
            </a:r>
            <a:endParaRPr lang="zh-TW" altLang="en-US" sz="4267" b="1" dirty="0">
              <a:solidFill>
                <a:schemeClr val="tx1"/>
              </a:solidFill>
              <a:latin typeface="+mj-ea"/>
              <a:ea typeface="+mj-ea"/>
            </a:endParaRPr>
          </a:p>
        </p:txBody>
      </p:sp>
      <p:pic>
        <p:nvPicPr>
          <p:cNvPr id="11" name="圖片 10"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0863"/>
            <a:ext cx="12121323" cy="5019524"/>
          </a:xfrm>
          <a:prstGeom prst="rect">
            <a:avLst/>
          </a:prstGeom>
        </p:spPr>
      </p:pic>
      <p:sp>
        <p:nvSpPr>
          <p:cNvPr id="12" name="橢圓 11"/>
          <p:cNvSpPr/>
          <p:nvPr/>
        </p:nvSpPr>
        <p:spPr>
          <a:xfrm>
            <a:off x="8340035" y="1996661"/>
            <a:ext cx="680279" cy="468243"/>
          </a:xfrm>
          <a:prstGeom prst="ellipse">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3" name="橢圓 12"/>
          <p:cNvSpPr/>
          <p:nvPr/>
        </p:nvSpPr>
        <p:spPr>
          <a:xfrm>
            <a:off x="1501913" y="3154018"/>
            <a:ext cx="1599096" cy="282713"/>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161111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1"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366"/>
            <a:ext cx="12192000" cy="661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3371354" y="2162755"/>
            <a:ext cx="2300577" cy="830997"/>
          </a:xfrm>
          <a:prstGeom prst="rect">
            <a:avLst/>
          </a:prstGeom>
          <a:solidFill>
            <a:srgbClr val="FFFF00"/>
          </a:solidFill>
        </p:spPr>
        <p:txBody>
          <a:bodyPr wrap="square" rtlCol="0">
            <a:spAutoFit/>
          </a:bodyPr>
          <a:lstStyle/>
          <a:p>
            <a:r>
              <a:rPr lang="zh-TW" altLang="en-US" sz="2400" dirty="0">
                <a:latin typeface="+mj-ea"/>
                <a:ea typeface="+mj-ea"/>
              </a:rPr>
              <a:t>中文電子期刊</a:t>
            </a:r>
            <a:r>
              <a:rPr lang="en-US" altLang="zh-TW" sz="2400" dirty="0">
                <a:latin typeface="+mj-ea"/>
                <a:ea typeface="+mj-ea"/>
              </a:rPr>
              <a:t>CEPS</a:t>
            </a:r>
            <a:endParaRPr lang="zh-TW" altLang="en-US" sz="2400" dirty="0">
              <a:latin typeface="+mj-ea"/>
              <a:ea typeface="+mj-ea"/>
            </a:endParaRPr>
          </a:p>
        </p:txBody>
      </p:sp>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29366"/>
            <a:ext cx="12117788" cy="6509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3005592" y="5099437"/>
            <a:ext cx="3090408" cy="3816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2" name="文字方塊 11"/>
          <p:cNvSpPr txBox="1"/>
          <p:nvPr/>
        </p:nvSpPr>
        <p:spPr>
          <a:xfrm>
            <a:off x="6626084" y="4689067"/>
            <a:ext cx="2215765" cy="379656"/>
          </a:xfrm>
          <a:prstGeom prst="rect">
            <a:avLst/>
          </a:prstGeom>
          <a:solidFill>
            <a:srgbClr val="FF0000"/>
          </a:solidFill>
        </p:spPr>
        <p:txBody>
          <a:bodyPr wrap="square" rtlCol="0">
            <a:spAutoFit/>
          </a:bodyPr>
          <a:lstStyle/>
          <a:p>
            <a:r>
              <a:rPr lang="zh-TW" altLang="en-US" sz="1867" dirty="0">
                <a:solidFill>
                  <a:schemeClr val="bg1"/>
                </a:solidFill>
                <a:latin typeface="+mj-ea"/>
                <a:ea typeface="+mj-ea"/>
              </a:rPr>
              <a:t>點網址連至資料庫</a:t>
            </a:r>
          </a:p>
        </p:txBody>
      </p:sp>
      <p:cxnSp>
        <p:nvCxnSpPr>
          <p:cNvPr id="16" name="直線單箭頭接點 15"/>
          <p:cNvCxnSpPr/>
          <p:nvPr/>
        </p:nvCxnSpPr>
        <p:spPr>
          <a:xfrm flipH="1">
            <a:off x="6058896" y="5014623"/>
            <a:ext cx="641403" cy="33990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7359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2054"/>
                                        </p:tgtEl>
                                        <p:attrNameLst>
                                          <p:attrName>style.visibility</p:attrName>
                                        </p:attrNameLst>
                                      </p:cBhvr>
                                      <p:to>
                                        <p:strVal val="visible"/>
                                      </p:to>
                                    </p:set>
                                    <p:anim calcmode="lin" valueType="num">
                                      <p:cBhvr additive="base">
                                        <p:cTn id="14" dur="500" fill="hold"/>
                                        <p:tgtEl>
                                          <p:spTgt spid="2054"/>
                                        </p:tgtEl>
                                        <p:attrNameLst>
                                          <p:attrName>ppt_x</p:attrName>
                                        </p:attrNameLst>
                                      </p:cBhvr>
                                      <p:tavLst>
                                        <p:tav tm="0">
                                          <p:val>
                                            <p:strVal val="1+#ppt_w/2"/>
                                          </p:val>
                                        </p:tav>
                                        <p:tav tm="100000">
                                          <p:val>
                                            <p:strVal val="#ppt_x"/>
                                          </p:val>
                                        </p:tav>
                                      </p:tavLst>
                                    </p:anim>
                                    <p:anim calcmode="lin" valueType="num">
                                      <p:cBhvr additive="base">
                                        <p:cTn id="15" dur="500" fill="hold"/>
                                        <p:tgtEl>
                                          <p:spTgt spid="205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par>
                                <p:cTn id="21" presetID="53" presetClass="entr" presetSubtype="16"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352032" y="89544"/>
            <a:ext cx="9488677" cy="6794961"/>
          </a:xfrm>
          <a:prstGeom prst="rect">
            <a:avLst/>
          </a:prstGeom>
        </p:spPr>
      </p:pic>
      <p:pic>
        <p:nvPicPr>
          <p:cNvPr id="5" name="圖片 4"/>
          <p:cNvPicPr>
            <a:picLocks noChangeAspect="1"/>
          </p:cNvPicPr>
          <p:nvPr/>
        </p:nvPicPr>
        <p:blipFill>
          <a:blip r:embed="rId3"/>
          <a:stretch>
            <a:fillRect/>
          </a:stretch>
        </p:blipFill>
        <p:spPr>
          <a:xfrm>
            <a:off x="3649921" y="966499"/>
            <a:ext cx="4372063" cy="548439"/>
          </a:xfrm>
          <a:prstGeom prst="rect">
            <a:avLst/>
          </a:prstGeom>
          <a:ln>
            <a:solidFill>
              <a:srgbClr val="FF0000"/>
            </a:solidFill>
          </a:ln>
        </p:spPr>
      </p:pic>
      <p:sp>
        <p:nvSpPr>
          <p:cNvPr id="6" name="矩形 5"/>
          <p:cNvSpPr/>
          <p:nvPr/>
        </p:nvSpPr>
        <p:spPr>
          <a:xfrm>
            <a:off x="2549414" y="1595957"/>
            <a:ext cx="6573077" cy="187152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8" name="橢圓 7"/>
          <p:cNvSpPr/>
          <p:nvPr/>
        </p:nvSpPr>
        <p:spPr>
          <a:xfrm>
            <a:off x="1616767" y="3949269"/>
            <a:ext cx="1042504" cy="29087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9" name="矩形 8"/>
          <p:cNvSpPr/>
          <p:nvPr/>
        </p:nvSpPr>
        <p:spPr>
          <a:xfrm>
            <a:off x="4841462" y="2306433"/>
            <a:ext cx="875015" cy="4505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194200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0" y="556591"/>
            <a:ext cx="12192000" cy="5471391"/>
          </a:xfrm>
          <a:prstGeom prst="rect">
            <a:avLst/>
          </a:prstGeom>
        </p:spPr>
      </p:pic>
      <p:pic>
        <p:nvPicPr>
          <p:cNvPr id="3" name="圖片 2"/>
          <p:cNvPicPr>
            <a:picLocks noChangeAspect="1"/>
          </p:cNvPicPr>
          <p:nvPr/>
        </p:nvPicPr>
        <p:blipFill>
          <a:blip r:embed="rId3"/>
          <a:stretch>
            <a:fillRect/>
          </a:stretch>
        </p:blipFill>
        <p:spPr>
          <a:xfrm>
            <a:off x="392367" y="3843131"/>
            <a:ext cx="3466661" cy="1766957"/>
          </a:xfrm>
          <a:prstGeom prst="rect">
            <a:avLst/>
          </a:prstGeom>
          <a:ln>
            <a:solidFill>
              <a:srgbClr val="FF0000"/>
            </a:solidFill>
          </a:ln>
        </p:spPr>
      </p:pic>
      <p:sp>
        <p:nvSpPr>
          <p:cNvPr id="4" name="矩形 3"/>
          <p:cNvSpPr/>
          <p:nvPr/>
        </p:nvSpPr>
        <p:spPr>
          <a:xfrm>
            <a:off x="3366052" y="1399306"/>
            <a:ext cx="5459896" cy="584775"/>
          </a:xfrm>
          <a:prstGeom prst="rect">
            <a:avLst/>
          </a:prstGeom>
          <a:solidFill>
            <a:srgbClr val="FFFF00"/>
          </a:solidFill>
          <a:ln>
            <a:solidFill>
              <a:srgbClr val="FF0000"/>
            </a:solidFill>
          </a:ln>
        </p:spPr>
        <p:txBody>
          <a:bodyPr wrap="square">
            <a:spAutoFit/>
          </a:bodyPr>
          <a:lstStyle/>
          <a:p>
            <a:r>
              <a:rPr lang="zh-TW" altLang="en-US" sz="1600" dirty="0"/>
              <a:t>利用進階查詢制定更詳細的搜尋策略</a:t>
            </a:r>
            <a:r>
              <a:rPr lang="zh-TW" altLang="en-US" sz="1600" dirty="0">
                <a:latin typeface="PMingLiU" panose="02020500000000000000" pitchFamily="18" charset="-120"/>
                <a:ea typeface="PMingLiU" panose="02020500000000000000" pitchFamily="18" charset="-120"/>
              </a:rPr>
              <a:t>：</a:t>
            </a:r>
            <a:endParaRPr lang="en-US" altLang="zh-TW" sz="1600" dirty="0">
              <a:latin typeface="PMingLiU" panose="02020500000000000000" pitchFamily="18" charset="-120"/>
              <a:ea typeface="PMingLiU" panose="02020500000000000000" pitchFamily="18" charset="-120"/>
            </a:endParaRPr>
          </a:p>
          <a:p>
            <a:r>
              <a:rPr lang="zh-TW" altLang="en-US" sz="1600" dirty="0"/>
              <a:t>可以指定欄位、增減欄位，並運用布林邏輯精確檢索結果。</a:t>
            </a:r>
          </a:p>
        </p:txBody>
      </p:sp>
    </p:spTree>
    <p:extLst>
      <p:ext uri="{BB962C8B-B14F-4D97-AF65-F5344CB8AC3E}">
        <p14:creationId xmlns:p14="http://schemas.microsoft.com/office/powerpoint/2010/main" val="560376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70678" y="61843"/>
            <a:ext cx="11743180" cy="6796156"/>
          </a:xfrm>
          <a:prstGeom prst="rect">
            <a:avLst/>
          </a:prstGeom>
        </p:spPr>
      </p:pic>
      <p:sp>
        <p:nvSpPr>
          <p:cNvPr id="3" name="文字方塊 2"/>
          <p:cNvSpPr txBox="1"/>
          <p:nvPr/>
        </p:nvSpPr>
        <p:spPr>
          <a:xfrm>
            <a:off x="715619" y="362227"/>
            <a:ext cx="1643269" cy="461665"/>
          </a:xfrm>
          <a:prstGeom prst="rect">
            <a:avLst/>
          </a:prstGeom>
          <a:solidFill>
            <a:schemeClr val="accent3">
              <a:lumMod val="60000"/>
              <a:lumOff val="40000"/>
            </a:schemeClr>
          </a:solidFill>
        </p:spPr>
        <p:txBody>
          <a:bodyPr wrap="square" rtlCol="0">
            <a:spAutoFit/>
          </a:bodyPr>
          <a:lstStyle/>
          <a:p>
            <a:r>
              <a:rPr lang="zh-TW" altLang="en-US" sz="2400" dirty="0">
                <a:solidFill>
                  <a:srgbClr val="FF0000"/>
                </a:solidFill>
              </a:rPr>
              <a:t>簡易查詢</a:t>
            </a:r>
          </a:p>
        </p:txBody>
      </p:sp>
      <p:sp>
        <p:nvSpPr>
          <p:cNvPr id="4" name="矩形 3"/>
          <p:cNvSpPr/>
          <p:nvPr/>
        </p:nvSpPr>
        <p:spPr>
          <a:xfrm>
            <a:off x="1166191" y="854670"/>
            <a:ext cx="1007165" cy="4793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5" name="矩形 4"/>
          <p:cNvSpPr/>
          <p:nvPr/>
        </p:nvSpPr>
        <p:spPr>
          <a:xfrm>
            <a:off x="70677" y="1652104"/>
            <a:ext cx="2570923" cy="50534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6" name="矩形 5"/>
          <p:cNvSpPr/>
          <p:nvPr/>
        </p:nvSpPr>
        <p:spPr>
          <a:xfrm>
            <a:off x="9267688" y="1554921"/>
            <a:ext cx="1272209" cy="32688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3151020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850246" y="125792"/>
            <a:ext cx="11217817" cy="6732208"/>
          </a:xfrm>
          <a:prstGeom prst="rect">
            <a:avLst/>
          </a:prstGeom>
        </p:spPr>
      </p:pic>
      <p:sp>
        <p:nvSpPr>
          <p:cNvPr id="3" name="矩形 2"/>
          <p:cNvSpPr/>
          <p:nvPr/>
        </p:nvSpPr>
        <p:spPr>
          <a:xfrm>
            <a:off x="2032001" y="971827"/>
            <a:ext cx="2509079" cy="371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6" name="矩形 5"/>
          <p:cNvSpPr/>
          <p:nvPr/>
        </p:nvSpPr>
        <p:spPr>
          <a:xfrm>
            <a:off x="9179340" y="1634434"/>
            <a:ext cx="1069009" cy="3357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7" name="矩形 6"/>
          <p:cNvSpPr/>
          <p:nvPr/>
        </p:nvSpPr>
        <p:spPr>
          <a:xfrm>
            <a:off x="9329531" y="5848627"/>
            <a:ext cx="1607931" cy="4770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8" name="矩形 7"/>
          <p:cNvSpPr/>
          <p:nvPr/>
        </p:nvSpPr>
        <p:spPr>
          <a:xfrm>
            <a:off x="10584069" y="2155687"/>
            <a:ext cx="415235" cy="41523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9" name="圖片 8"/>
          <p:cNvPicPr>
            <a:picLocks noChangeAspect="1"/>
          </p:cNvPicPr>
          <p:nvPr/>
        </p:nvPicPr>
        <p:blipFill>
          <a:blip r:embed="rId3"/>
          <a:stretch>
            <a:fillRect/>
          </a:stretch>
        </p:blipFill>
        <p:spPr>
          <a:xfrm>
            <a:off x="8866678" y="2649073"/>
            <a:ext cx="3097229" cy="2701953"/>
          </a:xfrm>
          <a:prstGeom prst="rect">
            <a:avLst/>
          </a:prstGeom>
        </p:spPr>
      </p:pic>
      <p:sp>
        <p:nvSpPr>
          <p:cNvPr id="10" name="矩形 9"/>
          <p:cNvSpPr/>
          <p:nvPr/>
        </p:nvSpPr>
        <p:spPr>
          <a:xfrm>
            <a:off x="8960679" y="3543299"/>
            <a:ext cx="737704" cy="263769"/>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85918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1+#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grpSp>
        <p:nvGrpSpPr>
          <p:cNvPr id="575" name="Google Shape;575;p32"/>
          <p:cNvGrpSpPr/>
          <p:nvPr/>
        </p:nvGrpSpPr>
        <p:grpSpPr>
          <a:xfrm rot="-5400000">
            <a:off x="3190666" y="829935"/>
            <a:ext cx="3671935" cy="680812"/>
            <a:chOff x="4399950" y="2954075"/>
            <a:chExt cx="1287675" cy="238725"/>
          </a:xfrm>
        </p:grpSpPr>
        <p:sp>
          <p:nvSpPr>
            <p:cNvPr id="576" name="Google Shape;576;p32"/>
            <p:cNvSpPr/>
            <p:nvPr/>
          </p:nvSpPr>
          <p:spPr>
            <a:xfrm>
              <a:off x="4399950" y="2954075"/>
              <a:ext cx="1287675" cy="238725"/>
            </a:xfrm>
            <a:custGeom>
              <a:avLst/>
              <a:gdLst/>
              <a:ahLst/>
              <a:cxnLst/>
              <a:rect l="l" t="t" r="r" b="b"/>
              <a:pathLst>
                <a:path w="51507" h="9549" extrusionOk="0">
                  <a:moveTo>
                    <a:pt x="2212" y="3839"/>
                  </a:moveTo>
                  <a:cubicBezTo>
                    <a:pt x="2695" y="3839"/>
                    <a:pt x="3155" y="4212"/>
                    <a:pt x="3155" y="4774"/>
                  </a:cubicBezTo>
                  <a:cubicBezTo>
                    <a:pt x="3155" y="5298"/>
                    <a:pt x="2739" y="5715"/>
                    <a:pt x="2215" y="5715"/>
                  </a:cubicBezTo>
                  <a:cubicBezTo>
                    <a:pt x="1369" y="5715"/>
                    <a:pt x="953" y="4703"/>
                    <a:pt x="1548" y="4120"/>
                  </a:cubicBezTo>
                  <a:cubicBezTo>
                    <a:pt x="1742" y="3926"/>
                    <a:pt x="1979" y="3839"/>
                    <a:pt x="2212" y="3839"/>
                  </a:cubicBezTo>
                  <a:close/>
                  <a:moveTo>
                    <a:pt x="1584" y="0"/>
                  </a:moveTo>
                  <a:cubicBezTo>
                    <a:pt x="703" y="0"/>
                    <a:pt x="0" y="714"/>
                    <a:pt x="0" y="1596"/>
                  </a:cubicBezTo>
                  <a:lnTo>
                    <a:pt x="0" y="7965"/>
                  </a:lnTo>
                  <a:cubicBezTo>
                    <a:pt x="0" y="8834"/>
                    <a:pt x="703" y="9549"/>
                    <a:pt x="1584" y="9549"/>
                  </a:cubicBezTo>
                  <a:lnTo>
                    <a:pt x="49911" y="9549"/>
                  </a:lnTo>
                  <a:cubicBezTo>
                    <a:pt x="50792" y="9549"/>
                    <a:pt x="51507" y="8846"/>
                    <a:pt x="51507" y="7965"/>
                  </a:cubicBezTo>
                  <a:lnTo>
                    <a:pt x="51507" y="1596"/>
                  </a:lnTo>
                  <a:cubicBezTo>
                    <a:pt x="51507" y="714"/>
                    <a:pt x="50792" y="0"/>
                    <a:pt x="49911"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sp>
          <p:nvSpPr>
            <p:cNvPr id="577" name="Google Shape;577;p32"/>
            <p:cNvSpPr/>
            <p:nvPr/>
          </p:nvSpPr>
          <p:spPr>
            <a:xfrm>
              <a:off x="4471375" y="3122975"/>
              <a:ext cx="10450" cy="52575"/>
            </a:xfrm>
            <a:custGeom>
              <a:avLst/>
              <a:gdLst/>
              <a:ahLst/>
              <a:cxnLst/>
              <a:rect l="l" t="t" r="r" b="b"/>
              <a:pathLst>
                <a:path w="418" h="2103" extrusionOk="0">
                  <a:moveTo>
                    <a:pt x="211" y="1"/>
                  </a:moveTo>
                  <a:cubicBezTo>
                    <a:pt x="114" y="1"/>
                    <a:pt x="19" y="66"/>
                    <a:pt x="13" y="197"/>
                  </a:cubicBezTo>
                  <a:lnTo>
                    <a:pt x="13" y="1888"/>
                  </a:lnTo>
                  <a:cubicBezTo>
                    <a:pt x="1" y="1983"/>
                    <a:pt x="60" y="2055"/>
                    <a:pt x="144" y="2090"/>
                  </a:cubicBezTo>
                  <a:cubicBezTo>
                    <a:pt x="167" y="2090"/>
                    <a:pt x="191" y="2102"/>
                    <a:pt x="215" y="2102"/>
                  </a:cubicBezTo>
                  <a:cubicBezTo>
                    <a:pt x="322" y="2102"/>
                    <a:pt x="417" y="2007"/>
                    <a:pt x="417" y="1888"/>
                  </a:cubicBezTo>
                  <a:lnTo>
                    <a:pt x="417" y="197"/>
                  </a:lnTo>
                  <a:cubicBezTo>
                    <a:pt x="406" y="66"/>
                    <a:pt x="307" y="1"/>
                    <a:pt x="211"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8" name="Google Shape;578;p32"/>
            <p:cNvSpPr/>
            <p:nvPr/>
          </p:nvSpPr>
          <p:spPr>
            <a:xfrm>
              <a:off x="4505900" y="3122750"/>
              <a:ext cx="10450" cy="52800"/>
            </a:xfrm>
            <a:custGeom>
              <a:avLst/>
              <a:gdLst/>
              <a:ahLst/>
              <a:cxnLst/>
              <a:rect l="l" t="t" r="r" b="b"/>
              <a:pathLst>
                <a:path w="418" h="2112" extrusionOk="0">
                  <a:moveTo>
                    <a:pt x="205" y="1"/>
                  </a:moveTo>
                  <a:cubicBezTo>
                    <a:pt x="102" y="1"/>
                    <a:pt x="1" y="69"/>
                    <a:pt x="1" y="206"/>
                  </a:cubicBezTo>
                  <a:lnTo>
                    <a:pt x="1" y="1897"/>
                  </a:lnTo>
                  <a:cubicBezTo>
                    <a:pt x="1" y="1992"/>
                    <a:pt x="48" y="2064"/>
                    <a:pt x="132" y="2099"/>
                  </a:cubicBezTo>
                  <a:cubicBezTo>
                    <a:pt x="156" y="2099"/>
                    <a:pt x="179" y="2111"/>
                    <a:pt x="203" y="2111"/>
                  </a:cubicBezTo>
                  <a:cubicBezTo>
                    <a:pt x="322" y="2111"/>
                    <a:pt x="406" y="2016"/>
                    <a:pt x="418" y="1897"/>
                  </a:cubicBezTo>
                  <a:lnTo>
                    <a:pt x="418" y="206"/>
                  </a:lnTo>
                  <a:cubicBezTo>
                    <a:pt x="412" y="69"/>
                    <a:pt x="307" y="1"/>
                    <a:pt x="20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9" name="Google Shape;579;p32"/>
            <p:cNvSpPr/>
            <p:nvPr/>
          </p:nvSpPr>
          <p:spPr>
            <a:xfrm>
              <a:off x="45401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43" y="2090"/>
                  </a:cubicBezTo>
                  <a:cubicBezTo>
                    <a:pt x="167" y="2090"/>
                    <a:pt x="191" y="2102"/>
                    <a:pt x="214"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0" name="Google Shape;580;p32"/>
            <p:cNvSpPr/>
            <p:nvPr/>
          </p:nvSpPr>
          <p:spPr>
            <a:xfrm>
              <a:off x="4574675" y="3122975"/>
              <a:ext cx="10425" cy="52575"/>
            </a:xfrm>
            <a:custGeom>
              <a:avLst/>
              <a:gdLst/>
              <a:ahLst/>
              <a:cxnLst/>
              <a:rect l="l" t="t" r="r" b="b"/>
              <a:pathLst>
                <a:path w="417"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1" name="Google Shape;581;p32"/>
            <p:cNvSpPr/>
            <p:nvPr/>
          </p:nvSpPr>
          <p:spPr>
            <a:xfrm>
              <a:off x="4608900"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2" name="Google Shape;582;p32"/>
            <p:cNvSpPr/>
            <p:nvPr/>
          </p:nvSpPr>
          <p:spPr>
            <a:xfrm>
              <a:off x="4643425" y="3122975"/>
              <a:ext cx="10150" cy="52575"/>
            </a:xfrm>
            <a:custGeom>
              <a:avLst/>
              <a:gdLst/>
              <a:ahLst/>
              <a:cxnLst/>
              <a:rect l="l" t="t" r="r" b="b"/>
              <a:pathLst>
                <a:path w="406" h="2103" extrusionOk="0">
                  <a:moveTo>
                    <a:pt x="207" y="1"/>
                  </a:moveTo>
                  <a:cubicBezTo>
                    <a:pt x="111" y="1"/>
                    <a:pt x="12" y="66"/>
                    <a:pt x="1" y="197"/>
                  </a:cubicBezTo>
                  <a:lnTo>
                    <a:pt x="1" y="1888"/>
                  </a:lnTo>
                  <a:cubicBezTo>
                    <a:pt x="1"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3" name="Google Shape;583;p32"/>
            <p:cNvSpPr/>
            <p:nvPr/>
          </p:nvSpPr>
          <p:spPr>
            <a:xfrm>
              <a:off x="467765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6" y="2090"/>
                    <a:pt x="179" y="2102"/>
                    <a:pt x="203" y="2102"/>
                  </a:cubicBezTo>
                  <a:cubicBezTo>
                    <a:pt x="322" y="2102"/>
                    <a:pt x="417" y="2007"/>
                    <a:pt x="417" y="1888"/>
                  </a:cubicBezTo>
                  <a:lnTo>
                    <a:pt x="417"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4" name="Google Shape;584;p32"/>
            <p:cNvSpPr/>
            <p:nvPr/>
          </p:nvSpPr>
          <p:spPr>
            <a:xfrm>
              <a:off x="4712175" y="3122975"/>
              <a:ext cx="10150" cy="52575"/>
            </a:xfrm>
            <a:custGeom>
              <a:avLst/>
              <a:gdLst/>
              <a:ahLst/>
              <a:cxnLst/>
              <a:rect l="l" t="t" r="r" b="b"/>
              <a:pathLst>
                <a:path w="406" h="2103" extrusionOk="0">
                  <a:moveTo>
                    <a:pt x="199" y="1"/>
                  </a:moveTo>
                  <a:cubicBezTo>
                    <a:pt x="102" y="1"/>
                    <a:pt x="7"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394" y="66"/>
                    <a:pt x="296" y="1"/>
                    <a:pt x="19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5" name="Google Shape;585;p32"/>
            <p:cNvSpPr/>
            <p:nvPr/>
          </p:nvSpPr>
          <p:spPr>
            <a:xfrm>
              <a:off x="4746425"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6" name="Google Shape;586;p32"/>
            <p:cNvSpPr/>
            <p:nvPr/>
          </p:nvSpPr>
          <p:spPr>
            <a:xfrm>
              <a:off x="47806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7" name="Google Shape;587;p32"/>
            <p:cNvSpPr/>
            <p:nvPr/>
          </p:nvSpPr>
          <p:spPr>
            <a:xfrm>
              <a:off x="4815175"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8" name="Google Shape;588;p32"/>
            <p:cNvSpPr/>
            <p:nvPr/>
          </p:nvSpPr>
          <p:spPr>
            <a:xfrm>
              <a:off x="4849400"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67" y="2108"/>
                    <a:pt x="191"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9" name="Google Shape;589;p32"/>
            <p:cNvSpPr/>
            <p:nvPr/>
          </p:nvSpPr>
          <p:spPr>
            <a:xfrm>
              <a:off x="4883925"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0" name="Google Shape;590;p32"/>
            <p:cNvSpPr/>
            <p:nvPr/>
          </p:nvSpPr>
          <p:spPr>
            <a:xfrm>
              <a:off x="4918150" y="3122750"/>
              <a:ext cx="10450" cy="52800"/>
            </a:xfrm>
            <a:custGeom>
              <a:avLst/>
              <a:gdLst/>
              <a:ahLst/>
              <a:cxnLst/>
              <a:rect l="l" t="t" r="r" b="b"/>
              <a:pathLst>
                <a:path w="418" h="2112" extrusionOk="0">
                  <a:moveTo>
                    <a:pt x="209" y="1"/>
                  </a:moveTo>
                  <a:cubicBezTo>
                    <a:pt x="105" y="1"/>
                    <a:pt x="1" y="69"/>
                    <a:pt x="1" y="206"/>
                  </a:cubicBezTo>
                  <a:lnTo>
                    <a:pt x="1" y="1897"/>
                  </a:lnTo>
                  <a:cubicBezTo>
                    <a:pt x="1" y="1992"/>
                    <a:pt x="61" y="2064"/>
                    <a:pt x="144" y="2099"/>
                  </a:cubicBezTo>
                  <a:cubicBezTo>
                    <a:pt x="168" y="2099"/>
                    <a:pt x="191" y="2111"/>
                    <a:pt x="215" y="2111"/>
                  </a:cubicBezTo>
                  <a:cubicBezTo>
                    <a:pt x="322" y="2111"/>
                    <a:pt x="418" y="2016"/>
                    <a:pt x="418" y="1897"/>
                  </a:cubicBezTo>
                  <a:lnTo>
                    <a:pt x="418" y="206"/>
                  </a:lnTo>
                  <a:cubicBezTo>
                    <a:pt x="418" y="69"/>
                    <a:pt x="314"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1" name="Google Shape;591;p32"/>
            <p:cNvSpPr/>
            <p:nvPr/>
          </p:nvSpPr>
          <p:spPr>
            <a:xfrm>
              <a:off x="4952700" y="3122975"/>
              <a:ext cx="10125" cy="52575"/>
            </a:xfrm>
            <a:custGeom>
              <a:avLst/>
              <a:gdLst/>
              <a:ahLst/>
              <a:cxnLst/>
              <a:rect l="l" t="t" r="r" b="b"/>
              <a:pathLst>
                <a:path w="405" h="2103" extrusionOk="0">
                  <a:moveTo>
                    <a:pt x="198" y="1"/>
                  </a:moveTo>
                  <a:cubicBezTo>
                    <a:pt x="101" y="1"/>
                    <a:pt x="6" y="66"/>
                    <a:pt x="0" y="197"/>
                  </a:cubicBezTo>
                  <a:lnTo>
                    <a:pt x="0" y="1888"/>
                  </a:lnTo>
                  <a:cubicBezTo>
                    <a:pt x="0" y="1983"/>
                    <a:pt x="48" y="2055"/>
                    <a:pt x="131" y="2090"/>
                  </a:cubicBezTo>
                  <a:cubicBezTo>
                    <a:pt x="155" y="2090"/>
                    <a:pt x="179" y="2102"/>
                    <a:pt x="203" y="2102"/>
                  </a:cubicBezTo>
                  <a:cubicBezTo>
                    <a:pt x="310"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2" name="Google Shape;592;p32"/>
            <p:cNvSpPr/>
            <p:nvPr/>
          </p:nvSpPr>
          <p:spPr>
            <a:xfrm>
              <a:off x="4986925" y="3122525"/>
              <a:ext cx="10450" cy="53025"/>
            </a:xfrm>
            <a:custGeom>
              <a:avLst/>
              <a:gdLst/>
              <a:ahLst/>
              <a:cxnLst/>
              <a:rect l="l" t="t" r="r" b="b"/>
              <a:pathLst>
                <a:path w="418" h="2121" extrusionOk="0">
                  <a:moveTo>
                    <a:pt x="215" y="1"/>
                  </a:moveTo>
                  <a:cubicBezTo>
                    <a:pt x="96" y="1"/>
                    <a:pt x="0" y="96"/>
                    <a:pt x="0" y="215"/>
                  </a:cubicBezTo>
                  <a:lnTo>
                    <a:pt x="0" y="1906"/>
                  </a:lnTo>
                  <a:cubicBezTo>
                    <a:pt x="0" y="2001"/>
                    <a:pt x="60" y="2073"/>
                    <a:pt x="143" y="2108"/>
                  </a:cubicBezTo>
                  <a:cubicBezTo>
                    <a:pt x="155" y="2108"/>
                    <a:pt x="179"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3" name="Google Shape;593;p32"/>
            <p:cNvSpPr/>
            <p:nvPr/>
          </p:nvSpPr>
          <p:spPr>
            <a:xfrm>
              <a:off x="5021450" y="3122975"/>
              <a:ext cx="10150" cy="52575"/>
            </a:xfrm>
            <a:custGeom>
              <a:avLst/>
              <a:gdLst/>
              <a:ahLst/>
              <a:cxnLst/>
              <a:rect l="l" t="t" r="r" b="b"/>
              <a:pathLst>
                <a:path w="406" h="2103" extrusionOk="0">
                  <a:moveTo>
                    <a:pt x="198" y="1"/>
                  </a:moveTo>
                  <a:cubicBezTo>
                    <a:pt x="102" y="1"/>
                    <a:pt x="6"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4" name="Google Shape;594;p32"/>
            <p:cNvSpPr/>
            <p:nvPr/>
          </p:nvSpPr>
          <p:spPr>
            <a:xfrm>
              <a:off x="5055675" y="3122525"/>
              <a:ext cx="10450" cy="53025"/>
            </a:xfrm>
            <a:custGeom>
              <a:avLst/>
              <a:gdLst/>
              <a:ahLst/>
              <a:cxnLst/>
              <a:rect l="l" t="t" r="r" b="b"/>
              <a:pathLst>
                <a:path w="418" h="2121" extrusionOk="0">
                  <a:moveTo>
                    <a:pt x="203" y="1"/>
                  </a:moveTo>
                  <a:cubicBezTo>
                    <a:pt x="96" y="1"/>
                    <a:pt x="1" y="96"/>
                    <a:pt x="1" y="215"/>
                  </a:cubicBezTo>
                  <a:lnTo>
                    <a:pt x="1" y="1906"/>
                  </a:lnTo>
                  <a:cubicBezTo>
                    <a:pt x="1" y="2001"/>
                    <a:pt x="60" y="2073"/>
                    <a:pt x="144" y="2108"/>
                  </a:cubicBezTo>
                  <a:cubicBezTo>
                    <a:pt x="155" y="2108"/>
                    <a:pt x="179" y="2120"/>
                    <a:pt x="203" y="2120"/>
                  </a:cubicBezTo>
                  <a:cubicBezTo>
                    <a:pt x="322" y="2120"/>
                    <a:pt x="417" y="2025"/>
                    <a:pt x="417" y="1906"/>
                  </a:cubicBezTo>
                  <a:lnTo>
                    <a:pt x="417" y="215"/>
                  </a:lnTo>
                  <a:cubicBezTo>
                    <a:pt x="417" y="96"/>
                    <a:pt x="322"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5" name="Google Shape;595;p32"/>
            <p:cNvSpPr/>
            <p:nvPr/>
          </p:nvSpPr>
          <p:spPr>
            <a:xfrm>
              <a:off x="50902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44" y="2090"/>
                  </a:cubicBezTo>
                  <a:cubicBezTo>
                    <a:pt x="156" y="2090"/>
                    <a:pt x="179" y="2102"/>
                    <a:pt x="203" y="2102"/>
                  </a:cubicBezTo>
                  <a:cubicBezTo>
                    <a:pt x="322" y="2102"/>
                    <a:pt x="418" y="2007"/>
                    <a:pt x="418" y="1888"/>
                  </a:cubicBezTo>
                  <a:lnTo>
                    <a:pt x="418"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6" name="Google Shape;596;p32"/>
            <p:cNvSpPr/>
            <p:nvPr/>
          </p:nvSpPr>
          <p:spPr>
            <a:xfrm>
              <a:off x="51244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1"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7" name="Google Shape;597;p32"/>
            <p:cNvSpPr/>
            <p:nvPr/>
          </p:nvSpPr>
          <p:spPr>
            <a:xfrm>
              <a:off x="5158675"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8" name="Google Shape;598;p32"/>
            <p:cNvSpPr/>
            <p:nvPr/>
          </p:nvSpPr>
          <p:spPr>
            <a:xfrm>
              <a:off x="5193200" y="3122975"/>
              <a:ext cx="10450" cy="52575"/>
            </a:xfrm>
            <a:custGeom>
              <a:avLst/>
              <a:gdLst/>
              <a:ahLst/>
              <a:cxnLst/>
              <a:rect l="l" t="t" r="r" b="b"/>
              <a:pathLst>
                <a:path w="418"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9" name="Google Shape;599;p32"/>
            <p:cNvSpPr/>
            <p:nvPr/>
          </p:nvSpPr>
          <p:spPr>
            <a:xfrm>
              <a:off x="5227425"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0" name="Google Shape;600;p32"/>
            <p:cNvSpPr/>
            <p:nvPr/>
          </p:nvSpPr>
          <p:spPr>
            <a:xfrm>
              <a:off x="5261950"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5"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1" name="Google Shape;601;p32"/>
            <p:cNvSpPr/>
            <p:nvPr/>
          </p:nvSpPr>
          <p:spPr>
            <a:xfrm>
              <a:off x="5296175"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56" y="2108"/>
                    <a:pt x="180" y="2120"/>
                    <a:pt x="215" y="2120"/>
                  </a:cubicBezTo>
                  <a:cubicBezTo>
                    <a:pt x="322" y="2120"/>
                    <a:pt x="418" y="2025"/>
                    <a:pt x="418" y="1906"/>
                  </a:cubicBezTo>
                  <a:lnTo>
                    <a:pt x="418" y="215"/>
                  </a:lnTo>
                  <a:cubicBezTo>
                    <a:pt x="418"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2" name="Google Shape;602;p32"/>
            <p:cNvSpPr/>
            <p:nvPr/>
          </p:nvSpPr>
          <p:spPr>
            <a:xfrm>
              <a:off x="5330725" y="3122750"/>
              <a:ext cx="10125" cy="52800"/>
            </a:xfrm>
            <a:custGeom>
              <a:avLst/>
              <a:gdLst/>
              <a:ahLst/>
              <a:cxnLst/>
              <a:rect l="l" t="t" r="r" b="b"/>
              <a:pathLst>
                <a:path w="405" h="2112" extrusionOk="0">
                  <a:moveTo>
                    <a:pt x="202" y="1"/>
                  </a:moveTo>
                  <a:cubicBezTo>
                    <a:pt x="101" y="1"/>
                    <a:pt x="0" y="69"/>
                    <a:pt x="0" y="206"/>
                  </a:cubicBezTo>
                  <a:lnTo>
                    <a:pt x="0" y="1897"/>
                  </a:lnTo>
                  <a:cubicBezTo>
                    <a:pt x="0" y="1992"/>
                    <a:pt x="48" y="2064"/>
                    <a:pt x="131" y="2099"/>
                  </a:cubicBezTo>
                  <a:cubicBezTo>
                    <a:pt x="155" y="2099"/>
                    <a:pt x="179" y="2111"/>
                    <a:pt x="202" y="2111"/>
                  </a:cubicBezTo>
                  <a:cubicBezTo>
                    <a:pt x="322" y="2111"/>
                    <a:pt x="405" y="2016"/>
                    <a:pt x="405" y="1897"/>
                  </a:cubicBezTo>
                  <a:lnTo>
                    <a:pt x="405" y="206"/>
                  </a:lnTo>
                  <a:cubicBezTo>
                    <a:pt x="405" y="69"/>
                    <a:pt x="304" y="1"/>
                    <a:pt x="202"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3" name="Google Shape;603;p32"/>
            <p:cNvSpPr/>
            <p:nvPr/>
          </p:nvSpPr>
          <p:spPr>
            <a:xfrm>
              <a:off x="53649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4" name="Google Shape;604;p32"/>
            <p:cNvSpPr/>
            <p:nvPr/>
          </p:nvSpPr>
          <p:spPr>
            <a:xfrm>
              <a:off x="5399475" y="3122750"/>
              <a:ext cx="10150" cy="52800"/>
            </a:xfrm>
            <a:custGeom>
              <a:avLst/>
              <a:gdLst/>
              <a:ahLst/>
              <a:cxnLst/>
              <a:rect l="l" t="t" r="r" b="b"/>
              <a:pathLst>
                <a:path w="406" h="2112" extrusionOk="0">
                  <a:moveTo>
                    <a:pt x="203" y="1"/>
                  </a:moveTo>
                  <a:cubicBezTo>
                    <a:pt x="102" y="1"/>
                    <a:pt x="0" y="69"/>
                    <a:pt x="0" y="206"/>
                  </a:cubicBezTo>
                  <a:lnTo>
                    <a:pt x="0" y="1897"/>
                  </a:lnTo>
                  <a:cubicBezTo>
                    <a:pt x="0" y="1992"/>
                    <a:pt x="48" y="2064"/>
                    <a:pt x="131" y="2099"/>
                  </a:cubicBezTo>
                  <a:cubicBezTo>
                    <a:pt x="155" y="2099"/>
                    <a:pt x="179" y="2111"/>
                    <a:pt x="203" y="2111"/>
                  </a:cubicBezTo>
                  <a:cubicBezTo>
                    <a:pt x="310" y="2111"/>
                    <a:pt x="405" y="2016"/>
                    <a:pt x="405" y="1897"/>
                  </a:cubicBezTo>
                  <a:lnTo>
                    <a:pt x="405" y="206"/>
                  </a:lnTo>
                  <a:cubicBezTo>
                    <a:pt x="405" y="69"/>
                    <a:pt x="304"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5" name="Google Shape;605;p32"/>
            <p:cNvSpPr/>
            <p:nvPr/>
          </p:nvSpPr>
          <p:spPr>
            <a:xfrm>
              <a:off x="54337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6" name="Google Shape;606;p32"/>
            <p:cNvSpPr/>
            <p:nvPr/>
          </p:nvSpPr>
          <p:spPr>
            <a:xfrm>
              <a:off x="5467925" y="3122750"/>
              <a:ext cx="10450" cy="52800"/>
            </a:xfrm>
            <a:custGeom>
              <a:avLst/>
              <a:gdLst/>
              <a:ahLst/>
              <a:cxnLst/>
              <a:rect l="l" t="t" r="r" b="b"/>
              <a:pathLst>
                <a:path w="418" h="2112" extrusionOk="0">
                  <a:moveTo>
                    <a:pt x="215" y="1"/>
                  </a:moveTo>
                  <a:cubicBezTo>
                    <a:pt x="114" y="1"/>
                    <a:pt x="13" y="69"/>
                    <a:pt x="13" y="206"/>
                  </a:cubicBezTo>
                  <a:lnTo>
                    <a:pt x="13" y="1897"/>
                  </a:lnTo>
                  <a:cubicBezTo>
                    <a:pt x="1" y="1992"/>
                    <a:pt x="60" y="2064"/>
                    <a:pt x="144" y="2099"/>
                  </a:cubicBezTo>
                  <a:cubicBezTo>
                    <a:pt x="168" y="2099"/>
                    <a:pt x="191" y="2111"/>
                    <a:pt x="215" y="2111"/>
                  </a:cubicBezTo>
                  <a:cubicBezTo>
                    <a:pt x="322" y="2111"/>
                    <a:pt x="418" y="2016"/>
                    <a:pt x="418" y="1897"/>
                  </a:cubicBezTo>
                  <a:lnTo>
                    <a:pt x="418" y="206"/>
                  </a:lnTo>
                  <a:cubicBezTo>
                    <a:pt x="418" y="69"/>
                    <a:pt x="316"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7" name="Google Shape;607;p32"/>
            <p:cNvSpPr/>
            <p:nvPr/>
          </p:nvSpPr>
          <p:spPr>
            <a:xfrm>
              <a:off x="5502450" y="3122975"/>
              <a:ext cx="10450" cy="52575"/>
            </a:xfrm>
            <a:custGeom>
              <a:avLst/>
              <a:gdLst/>
              <a:ahLst/>
              <a:cxnLst/>
              <a:rect l="l" t="t" r="r" b="b"/>
              <a:pathLst>
                <a:path w="418" h="2103" extrusionOk="0">
                  <a:moveTo>
                    <a:pt x="209" y="1"/>
                  </a:moveTo>
                  <a:cubicBezTo>
                    <a:pt x="111" y="1"/>
                    <a:pt x="13" y="66"/>
                    <a:pt x="1" y="197"/>
                  </a:cubicBezTo>
                  <a:lnTo>
                    <a:pt x="1" y="1888"/>
                  </a:lnTo>
                  <a:cubicBezTo>
                    <a:pt x="1" y="1983"/>
                    <a:pt x="49" y="2055"/>
                    <a:pt x="132" y="2090"/>
                  </a:cubicBezTo>
                  <a:cubicBezTo>
                    <a:pt x="156" y="2090"/>
                    <a:pt x="180" y="2102"/>
                    <a:pt x="203" y="2102"/>
                  </a:cubicBezTo>
                  <a:cubicBezTo>
                    <a:pt x="322" y="2102"/>
                    <a:pt x="418" y="2007"/>
                    <a:pt x="418" y="1888"/>
                  </a:cubicBezTo>
                  <a:lnTo>
                    <a:pt x="418" y="197"/>
                  </a:lnTo>
                  <a:cubicBezTo>
                    <a:pt x="406" y="66"/>
                    <a:pt x="308"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8" name="Google Shape;608;p32"/>
            <p:cNvSpPr/>
            <p:nvPr/>
          </p:nvSpPr>
          <p:spPr>
            <a:xfrm>
              <a:off x="553670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9" name="Google Shape;609;p32"/>
            <p:cNvSpPr/>
            <p:nvPr/>
          </p:nvSpPr>
          <p:spPr>
            <a:xfrm>
              <a:off x="5571225" y="3122975"/>
              <a:ext cx="10150" cy="52575"/>
            </a:xfrm>
            <a:custGeom>
              <a:avLst/>
              <a:gdLst/>
              <a:ahLst/>
              <a:cxnLst/>
              <a:rect l="l" t="t" r="r" b="b"/>
              <a:pathLst>
                <a:path w="406" h="2103" extrusionOk="0">
                  <a:moveTo>
                    <a:pt x="207"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0" name="Google Shape;610;p32"/>
            <p:cNvSpPr/>
            <p:nvPr/>
          </p:nvSpPr>
          <p:spPr>
            <a:xfrm>
              <a:off x="5605450"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11" name="Google Shape;611;p32"/>
          <p:cNvGrpSpPr/>
          <p:nvPr/>
        </p:nvGrpSpPr>
        <p:grpSpPr>
          <a:xfrm rot="5186822" flipH="1">
            <a:off x="2245563" y="593922"/>
            <a:ext cx="4529851" cy="769028"/>
            <a:chOff x="4330300" y="3920250"/>
            <a:chExt cx="1682975" cy="210775"/>
          </a:xfrm>
        </p:grpSpPr>
        <p:sp>
          <p:nvSpPr>
            <p:cNvPr id="612" name="Google Shape;612;p32"/>
            <p:cNvSpPr/>
            <p:nvPr/>
          </p:nvSpPr>
          <p:spPr>
            <a:xfrm>
              <a:off x="4586275" y="3920250"/>
              <a:ext cx="1427000" cy="210775"/>
            </a:xfrm>
            <a:custGeom>
              <a:avLst/>
              <a:gdLst/>
              <a:ahLst/>
              <a:cxnLst/>
              <a:rect l="l" t="t" r="r" b="b"/>
              <a:pathLst>
                <a:path w="57080" h="8431" extrusionOk="0">
                  <a:moveTo>
                    <a:pt x="1" y="1"/>
                  </a:moveTo>
                  <a:lnTo>
                    <a:pt x="1" y="8430"/>
                  </a:lnTo>
                  <a:lnTo>
                    <a:pt x="57079" y="8430"/>
                  </a:lnTo>
                  <a:lnTo>
                    <a:pt x="57079" y="1"/>
                  </a:lnTo>
                  <a:close/>
                </a:path>
              </a:pathLst>
            </a:custGeom>
            <a:solidFill>
              <a:schemeClr val="accent6"/>
            </a:solidFill>
            <a:ln>
              <a:noFill/>
            </a:ln>
          </p:spPr>
          <p:txBody>
            <a:bodyPr spcFirstLastPara="1" wrap="square" lIns="121900" tIns="121900" rIns="121900" bIns="121900" anchor="ctr" anchorCtr="0">
              <a:noAutofit/>
            </a:bodyPr>
            <a:lstStyle/>
            <a:p>
              <a:endParaRPr sz="2400" dirty="0"/>
            </a:p>
          </p:txBody>
        </p:sp>
        <p:sp>
          <p:nvSpPr>
            <p:cNvPr id="613" name="Google Shape;613;p32"/>
            <p:cNvSpPr/>
            <p:nvPr/>
          </p:nvSpPr>
          <p:spPr>
            <a:xfrm>
              <a:off x="4330300" y="3920250"/>
              <a:ext cx="304225" cy="210775"/>
            </a:xfrm>
            <a:custGeom>
              <a:avLst/>
              <a:gdLst/>
              <a:ahLst/>
              <a:cxnLst/>
              <a:rect l="l" t="t" r="r" b="b"/>
              <a:pathLst>
                <a:path w="12169" h="8431" extrusionOk="0">
                  <a:moveTo>
                    <a:pt x="10240" y="1"/>
                  </a:moveTo>
                  <a:lnTo>
                    <a:pt x="0" y="4215"/>
                  </a:lnTo>
                  <a:lnTo>
                    <a:pt x="10240" y="8430"/>
                  </a:lnTo>
                  <a:lnTo>
                    <a:pt x="12168" y="6299"/>
                  </a:lnTo>
                  <a:lnTo>
                    <a:pt x="10240" y="4215"/>
                  </a:lnTo>
                  <a:lnTo>
                    <a:pt x="12168" y="1751"/>
                  </a:lnTo>
                  <a:lnTo>
                    <a:pt x="10240" y="1"/>
                  </a:ln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14" name="Google Shape;614;p32"/>
            <p:cNvSpPr/>
            <p:nvPr/>
          </p:nvSpPr>
          <p:spPr>
            <a:xfrm>
              <a:off x="4330300" y="3978300"/>
              <a:ext cx="114625" cy="94675"/>
            </a:xfrm>
            <a:custGeom>
              <a:avLst/>
              <a:gdLst/>
              <a:ahLst/>
              <a:cxnLst/>
              <a:rect l="l" t="t" r="r" b="b"/>
              <a:pathLst>
                <a:path w="4585" h="3787" extrusionOk="0">
                  <a:moveTo>
                    <a:pt x="4584" y="0"/>
                  </a:moveTo>
                  <a:lnTo>
                    <a:pt x="0" y="1893"/>
                  </a:lnTo>
                  <a:lnTo>
                    <a:pt x="4584" y="3787"/>
                  </a:lnTo>
                  <a:lnTo>
                    <a:pt x="458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5" name="Google Shape;615;p32"/>
            <p:cNvSpPr/>
            <p:nvPr/>
          </p:nvSpPr>
          <p:spPr>
            <a:xfrm>
              <a:off x="4634500" y="4070875"/>
              <a:ext cx="1378775" cy="13700"/>
            </a:xfrm>
            <a:custGeom>
              <a:avLst/>
              <a:gdLst/>
              <a:ahLst/>
              <a:cxnLst/>
              <a:rect l="l" t="t" r="r" b="b"/>
              <a:pathLst>
                <a:path w="55151" h="548" extrusionOk="0">
                  <a:moveTo>
                    <a:pt x="0" y="0"/>
                  </a:moveTo>
                  <a:lnTo>
                    <a:pt x="0" y="548"/>
                  </a:lnTo>
                  <a:lnTo>
                    <a:pt x="55150" y="548"/>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16" name="Google Shape;616;p32"/>
            <p:cNvSpPr/>
            <p:nvPr/>
          </p:nvSpPr>
          <p:spPr>
            <a:xfrm>
              <a:off x="4634500" y="3960150"/>
              <a:ext cx="1378775" cy="14000"/>
            </a:xfrm>
            <a:custGeom>
              <a:avLst/>
              <a:gdLst/>
              <a:ahLst/>
              <a:cxnLst/>
              <a:rect l="l" t="t" r="r" b="b"/>
              <a:pathLst>
                <a:path w="55151" h="560" extrusionOk="0">
                  <a:moveTo>
                    <a:pt x="0" y="0"/>
                  </a:moveTo>
                  <a:lnTo>
                    <a:pt x="0" y="560"/>
                  </a:lnTo>
                  <a:lnTo>
                    <a:pt x="55150" y="560"/>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grpSp>
      <p:grpSp>
        <p:nvGrpSpPr>
          <p:cNvPr id="617" name="Google Shape;617;p32"/>
          <p:cNvGrpSpPr/>
          <p:nvPr/>
        </p:nvGrpSpPr>
        <p:grpSpPr>
          <a:xfrm rot="-5074289" flipH="1">
            <a:off x="4314506" y="-548365"/>
            <a:ext cx="4654017" cy="2942983"/>
            <a:chOff x="2600325" y="3927100"/>
            <a:chExt cx="1196000" cy="691475"/>
          </a:xfrm>
        </p:grpSpPr>
        <p:sp>
          <p:nvSpPr>
            <p:cNvPr id="618" name="Google Shape;618;p32"/>
            <p:cNvSpPr/>
            <p:nvPr/>
          </p:nvSpPr>
          <p:spPr>
            <a:xfrm>
              <a:off x="2600325" y="3927100"/>
              <a:ext cx="1196000" cy="691475"/>
            </a:xfrm>
            <a:custGeom>
              <a:avLst/>
              <a:gdLst/>
              <a:ahLst/>
              <a:cxnLst/>
              <a:rect l="l" t="t" r="r" b="b"/>
              <a:pathLst>
                <a:path w="47840" h="27659" extrusionOk="0">
                  <a:moveTo>
                    <a:pt x="4393" y="7621"/>
                  </a:moveTo>
                  <a:lnTo>
                    <a:pt x="31468" y="23265"/>
                  </a:lnTo>
                  <a:lnTo>
                    <a:pt x="4393" y="23265"/>
                  </a:lnTo>
                  <a:lnTo>
                    <a:pt x="4393" y="7621"/>
                  </a:lnTo>
                  <a:close/>
                  <a:moveTo>
                    <a:pt x="0" y="1"/>
                  </a:moveTo>
                  <a:lnTo>
                    <a:pt x="0" y="27659"/>
                  </a:lnTo>
                  <a:lnTo>
                    <a:pt x="47839" y="27659"/>
                  </a:lnTo>
                  <a:lnTo>
                    <a:pt x="0" y="1"/>
                  </a:lnTo>
                  <a:close/>
                </a:path>
              </a:pathLst>
            </a:custGeom>
            <a:solidFill>
              <a:schemeClr val="accent4"/>
            </a:solidFill>
            <a:ln>
              <a:noFill/>
            </a:ln>
          </p:spPr>
          <p:txBody>
            <a:bodyPr spcFirstLastPara="1" wrap="square" lIns="121900" tIns="121900" rIns="121900" bIns="121900" anchor="ctr" anchorCtr="0">
              <a:noAutofit/>
            </a:bodyPr>
            <a:lstStyle/>
            <a:p>
              <a:endParaRPr sz="2400" dirty="0"/>
            </a:p>
          </p:txBody>
        </p:sp>
        <p:sp>
          <p:nvSpPr>
            <p:cNvPr id="619" name="Google Shape;619;p32"/>
            <p:cNvSpPr/>
            <p:nvPr/>
          </p:nvSpPr>
          <p:spPr>
            <a:xfrm>
              <a:off x="2663425" y="4553375"/>
              <a:ext cx="14000" cy="50025"/>
            </a:xfrm>
            <a:custGeom>
              <a:avLst/>
              <a:gdLst/>
              <a:ahLst/>
              <a:cxnLst/>
              <a:rect l="l" t="t" r="r" b="b"/>
              <a:pathLst>
                <a:path w="560" h="2001" extrusionOk="0">
                  <a:moveTo>
                    <a:pt x="274" y="0"/>
                  </a:moveTo>
                  <a:cubicBezTo>
                    <a:pt x="238" y="0"/>
                    <a:pt x="191" y="12"/>
                    <a:pt x="155" y="36"/>
                  </a:cubicBezTo>
                  <a:cubicBezTo>
                    <a:pt x="60" y="72"/>
                    <a:pt x="0" y="167"/>
                    <a:pt x="0" y="274"/>
                  </a:cubicBezTo>
                  <a:lnTo>
                    <a:pt x="0" y="1727"/>
                  </a:lnTo>
                  <a:cubicBezTo>
                    <a:pt x="0" y="1869"/>
                    <a:pt x="131"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0" name="Google Shape;620;p32"/>
            <p:cNvSpPr/>
            <p:nvPr/>
          </p:nvSpPr>
          <p:spPr>
            <a:xfrm>
              <a:off x="2712075"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1" name="Google Shape;621;p32"/>
            <p:cNvSpPr/>
            <p:nvPr/>
          </p:nvSpPr>
          <p:spPr>
            <a:xfrm>
              <a:off x="2761650" y="4553375"/>
              <a:ext cx="13700" cy="49425"/>
            </a:xfrm>
            <a:custGeom>
              <a:avLst/>
              <a:gdLst/>
              <a:ahLst/>
              <a:cxnLst/>
              <a:rect l="l" t="t" r="r" b="b"/>
              <a:pathLst>
                <a:path w="548" h="1977" extrusionOk="0">
                  <a:moveTo>
                    <a:pt x="274" y="0"/>
                  </a:moveTo>
                  <a:cubicBezTo>
                    <a:pt x="226" y="0"/>
                    <a:pt x="191" y="12"/>
                    <a:pt x="143" y="24"/>
                  </a:cubicBezTo>
                  <a:cubicBezTo>
                    <a:pt x="60" y="72"/>
                    <a:pt x="0" y="167"/>
                    <a:pt x="0" y="274"/>
                  </a:cubicBezTo>
                  <a:lnTo>
                    <a:pt x="0" y="1727"/>
                  </a:lnTo>
                  <a:cubicBezTo>
                    <a:pt x="12" y="1893"/>
                    <a:pt x="143" y="1977"/>
                    <a:pt x="274" y="1977"/>
                  </a:cubicBezTo>
                  <a:cubicBezTo>
                    <a:pt x="405" y="1977"/>
                    <a:pt x="536" y="1893"/>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2" name="Google Shape;622;p32"/>
            <p:cNvSpPr/>
            <p:nvPr/>
          </p:nvSpPr>
          <p:spPr>
            <a:xfrm>
              <a:off x="2810750" y="4553375"/>
              <a:ext cx="13725" cy="50025"/>
            </a:xfrm>
            <a:custGeom>
              <a:avLst/>
              <a:gdLst/>
              <a:ahLst/>
              <a:cxnLst/>
              <a:rect l="l" t="t" r="r" b="b"/>
              <a:pathLst>
                <a:path w="549" h="2001" extrusionOk="0">
                  <a:moveTo>
                    <a:pt x="275" y="0"/>
                  </a:moveTo>
                  <a:cubicBezTo>
                    <a:pt x="227" y="0"/>
                    <a:pt x="179" y="12"/>
                    <a:pt x="144" y="36"/>
                  </a:cubicBezTo>
                  <a:cubicBezTo>
                    <a:pt x="48" y="72"/>
                    <a:pt x="1" y="167"/>
                    <a:pt x="1" y="274"/>
                  </a:cubicBezTo>
                  <a:lnTo>
                    <a:pt x="1" y="1727"/>
                  </a:lnTo>
                  <a:cubicBezTo>
                    <a:pt x="1" y="1869"/>
                    <a:pt x="120" y="2000"/>
                    <a:pt x="275" y="2000"/>
                  </a:cubicBezTo>
                  <a:cubicBezTo>
                    <a:pt x="417" y="1989"/>
                    <a:pt x="548" y="1869"/>
                    <a:pt x="548" y="1727"/>
                  </a:cubicBezTo>
                  <a:lnTo>
                    <a:pt x="548" y="274"/>
                  </a:lnTo>
                  <a:cubicBezTo>
                    <a:pt x="548" y="119"/>
                    <a:pt x="429"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3" name="Google Shape;623;p32"/>
            <p:cNvSpPr/>
            <p:nvPr/>
          </p:nvSpPr>
          <p:spPr>
            <a:xfrm>
              <a:off x="2859425"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4" name="Google Shape;624;p32"/>
            <p:cNvSpPr/>
            <p:nvPr/>
          </p:nvSpPr>
          <p:spPr>
            <a:xfrm>
              <a:off x="2908675" y="4553375"/>
              <a:ext cx="14025" cy="50025"/>
            </a:xfrm>
            <a:custGeom>
              <a:avLst/>
              <a:gdLst/>
              <a:ahLst/>
              <a:cxnLst/>
              <a:rect l="l" t="t" r="r" b="b"/>
              <a:pathLst>
                <a:path w="561" h="2001" extrusionOk="0">
                  <a:moveTo>
                    <a:pt x="275" y="0"/>
                  </a:moveTo>
                  <a:cubicBezTo>
                    <a:pt x="239" y="0"/>
                    <a:pt x="191" y="12"/>
                    <a:pt x="156" y="36"/>
                  </a:cubicBezTo>
                  <a:cubicBezTo>
                    <a:pt x="60" y="72"/>
                    <a:pt x="1" y="167"/>
                    <a:pt x="1" y="274"/>
                  </a:cubicBezTo>
                  <a:lnTo>
                    <a:pt x="1" y="1727"/>
                  </a:lnTo>
                  <a:cubicBezTo>
                    <a:pt x="1" y="1869"/>
                    <a:pt x="132" y="2000"/>
                    <a:pt x="275" y="2000"/>
                  </a:cubicBezTo>
                  <a:cubicBezTo>
                    <a:pt x="430" y="1989"/>
                    <a:pt x="549" y="1869"/>
                    <a:pt x="560" y="1727"/>
                  </a:cubicBezTo>
                  <a:lnTo>
                    <a:pt x="560" y="274"/>
                  </a:lnTo>
                  <a:cubicBezTo>
                    <a:pt x="560"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5" name="Google Shape;625;p32"/>
            <p:cNvSpPr/>
            <p:nvPr/>
          </p:nvSpPr>
          <p:spPr>
            <a:xfrm>
              <a:off x="2957650" y="4553375"/>
              <a:ext cx="14450" cy="50550"/>
            </a:xfrm>
            <a:custGeom>
              <a:avLst/>
              <a:gdLst/>
              <a:ahLst/>
              <a:cxnLst/>
              <a:rect l="l" t="t" r="r" b="b"/>
              <a:pathLst>
                <a:path w="578" h="2022" extrusionOk="0">
                  <a:moveTo>
                    <a:pt x="292" y="0"/>
                  </a:moveTo>
                  <a:cubicBezTo>
                    <a:pt x="245" y="0"/>
                    <a:pt x="197" y="12"/>
                    <a:pt x="161" y="36"/>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6" name="Google Shape;626;p32"/>
            <p:cNvSpPr/>
            <p:nvPr/>
          </p:nvSpPr>
          <p:spPr>
            <a:xfrm>
              <a:off x="3006900" y="4553375"/>
              <a:ext cx="13725" cy="49875"/>
            </a:xfrm>
            <a:custGeom>
              <a:avLst/>
              <a:gdLst/>
              <a:ahLst/>
              <a:cxnLst/>
              <a:rect l="l" t="t" r="r" b="b"/>
              <a:pathLst>
                <a:path w="549" h="1995" extrusionOk="0">
                  <a:moveTo>
                    <a:pt x="275" y="0"/>
                  </a:moveTo>
                  <a:cubicBezTo>
                    <a:pt x="227" y="0"/>
                    <a:pt x="191" y="12"/>
                    <a:pt x="144" y="24"/>
                  </a:cubicBezTo>
                  <a:cubicBezTo>
                    <a:pt x="60" y="72"/>
                    <a:pt x="1" y="167"/>
                    <a:pt x="1" y="274"/>
                  </a:cubicBezTo>
                  <a:lnTo>
                    <a:pt x="1" y="1727"/>
                  </a:lnTo>
                  <a:cubicBezTo>
                    <a:pt x="1" y="1905"/>
                    <a:pt x="138" y="1995"/>
                    <a:pt x="275" y="1995"/>
                  </a:cubicBezTo>
                  <a:cubicBezTo>
                    <a:pt x="412" y="1995"/>
                    <a:pt x="549" y="1905"/>
                    <a:pt x="549" y="1727"/>
                  </a:cubicBezTo>
                  <a:lnTo>
                    <a:pt x="549" y="274"/>
                  </a:lnTo>
                  <a:cubicBezTo>
                    <a:pt x="549"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7" name="Google Shape;627;p32"/>
            <p:cNvSpPr/>
            <p:nvPr/>
          </p:nvSpPr>
          <p:spPr>
            <a:xfrm>
              <a:off x="3055575" y="4553375"/>
              <a:ext cx="14475" cy="50550"/>
            </a:xfrm>
            <a:custGeom>
              <a:avLst/>
              <a:gdLst/>
              <a:ahLst/>
              <a:cxnLst/>
              <a:rect l="l" t="t" r="r" b="b"/>
              <a:pathLst>
                <a:path w="579" h="2022" extrusionOk="0">
                  <a:moveTo>
                    <a:pt x="292" y="0"/>
                  </a:moveTo>
                  <a:cubicBezTo>
                    <a:pt x="245" y="0"/>
                    <a:pt x="197" y="12"/>
                    <a:pt x="161" y="36"/>
                  </a:cubicBezTo>
                  <a:cubicBezTo>
                    <a:pt x="66" y="72"/>
                    <a:pt x="18" y="167"/>
                    <a:pt x="18" y="274"/>
                  </a:cubicBezTo>
                  <a:lnTo>
                    <a:pt x="18" y="1727"/>
                  </a:lnTo>
                  <a:cubicBezTo>
                    <a:pt x="1" y="1923"/>
                    <a:pt x="143" y="2021"/>
                    <a:pt x="288"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8" name="Google Shape;628;p32"/>
            <p:cNvSpPr/>
            <p:nvPr/>
          </p:nvSpPr>
          <p:spPr>
            <a:xfrm>
              <a:off x="3104700"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9" name="Google Shape;629;p32"/>
            <p:cNvSpPr/>
            <p:nvPr/>
          </p:nvSpPr>
          <p:spPr>
            <a:xfrm>
              <a:off x="3153950" y="4553375"/>
              <a:ext cx="14025" cy="50025"/>
            </a:xfrm>
            <a:custGeom>
              <a:avLst/>
              <a:gdLst/>
              <a:ahLst/>
              <a:cxnLst/>
              <a:rect l="l" t="t" r="r" b="b"/>
              <a:pathLst>
                <a:path w="561" h="2001" extrusionOk="0">
                  <a:moveTo>
                    <a:pt x="274" y="0"/>
                  </a:moveTo>
                  <a:cubicBezTo>
                    <a:pt x="239" y="0"/>
                    <a:pt x="191" y="12"/>
                    <a:pt x="155" y="36"/>
                  </a:cubicBezTo>
                  <a:cubicBezTo>
                    <a:pt x="60" y="72"/>
                    <a:pt x="1" y="167"/>
                    <a:pt x="1" y="274"/>
                  </a:cubicBezTo>
                  <a:lnTo>
                    <a:pt x="1" y="1727"/>
                  </a:lnTo>
                  <a:cubicBezTo>
                    <a:pt x="1" y="1869"/>
                    <a:pt x="132"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0" name="Google Shape;630;p32"/>
            <p:cNvSpPr/>
            <p:nvPr/>
          </p:nvSpPr>
          <p:spPr>
            <a:xfrm>
              <a:off x="3202775" y="4553375"/>
              <a:ext cx="14450" cy="50550"/>
            </a:xfrm>
            <a:custGeom>
              <a:avLst/>
              <a:gdLst/>
              <a:ahLst/>
              <a:cxnLst/>
              <a:rect l="l" t="t" r="r" b="b"/>
              <a:pathLst>
                <a:path w="578" h="2022" extrusionOk="0">
                  <a:moveTo>
                    <a:pt x="286" y="0"/>
                  </a:moveTo>
                  <a:cubicBezTo>
                    <a:pt x="238" y="0"/>
                    <a:pt x="203" y="12"/>
                    <a:pt x="167" y="36"/>
                  </a:cubicBezTo>
                  <a:cubicBezTo>
                    <a:pt x="72" y="72"/>
                    <a:pt x="12" y="167"/>
                    <a:pt x="12" y="274"/>
                  </a:cubicBezTo>
                  <a:lnTo>
                    <a:pt x="12" y="1727"/>
                  </a:lnTo>
                  <a:cubicBezTo>
                    <a:pt x="0" y="1923"/>
                    <a:pt x="146" y="2021"/>
                    <a:pt x="290"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1" name="Google Shape;631;p32"/>
            <p:cNvSpPr/>
            <p:nvPr/>
          </p:nvSpPr>
          <p:spPr>
            <a:xfrm>
              <a:off x="3251725" y="4553375"/>
              <a:ext cx="14475" cy="50550"/>
            </a:xfrm>
            <a:custGeom>
              <a:avLst/>
              <a:gdLst/>
              <a:ahLst/>
              <a:cxnLst/>
              <a:rect l="l" t="t" r="r" b="b"/>
              <a:pathLst>
                <a:path w="579" h="2022" extrusionOk="0">
                  <a:moveTo>
                    <a:pt x="293" y="0"/>
                  </a:moveTo>
                  <a:cubicBezTo>
                    <a:pt x="245" y="0"/>
                    <a:pt x="209" y="12"/>
                    <a:pt x="162" y="24"/>
                  </a:cubicBezTo>
                  <a:cubicBezTo>
                    <a:pt x="78"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2" name="Google Shape;632;p32"/>
            <p:cNvSpPr/>
            <p:nvPr/>
          </p:nvSpPr>
          <p:spPr>
            <a:xfrm>
              <a:off x="3301300" y="4553375"/>
              <a:ext cx="13700" cy="50025"/>
            </a:xfrm>
            <a:custGeom>
              <a:avLst/>
              <a:gdLst/>
              <a:ahLst/>
              <a:cxnLst/>
              <a:rect l="l" t="t" r="r" b="b"/>
              <a:pathLst>
                <a:path w="548" h="2001" extrusionOk="0">
                  <a:moveTo>
                    <a:pt x="274" y="0"/>
                  </a:moveTo>
                  <a:cubicBezTo>
                    <a:pt x="226" y="0"/>
                    <a:pt x="179" y="12"/>
                    <a:pt x="143" y="36"/>
                  </a:cubicBezTo>
                  <a:cubicBezTo>
                    <a:pt x="48" y="72"/>
                    <a:pt x="0" y="167"/>
                    <a:pt x="0" y="274"/>
                  </a:cubicBezTo>
                  <a:lnTo>
                    <a:pt x="0" y="1727"/>
                  </a:lnTo>
                  <a:cubicBezTo>
                    <a:pt x="0" y="1869"/>
                    <a:pt x="119" y="2000"/>
                    <a:pt x="274" y="2000"/>
                  </a:cubicBezTo>
                  <a:cubicBezTo>
                    <a:pt x="417" y="1989"/>
                    <a:pt x="548" y="1869"/>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3" name="Google Shape;633;p32"/>
            <p:cNvSpPr/>
            <p:nvPr/>
          </p:nvSpPr>
          <p:spPr>
            <a:xfrm>
              <a:off x="3349950"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3" y="2021"/>
                    <a:pt x="578" y="1923"/>
                    <a:pt x="566" y="1727"/>
                  </a:cubicBezTo>
                  <a:lnTo>
                    <a:pt x="566" y="274"/>
                  </a:lnTo>
                  <a:cubicBezTo>
                    <a:pt x="566" y="119"/>
                    <a:pt x="435"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4" name="Google Shape;634;p32"/>
            <p:cNvSpPr/>
            <p:nvPr/>
          </p:nvSpPr>
          <p:spPr>
            <a:xfrm>
              <a:off x="3399225" y="4553375"/>
              <a:ext cx="14000" cy="50025"/>
            </a:xfrm>
            <a:custGeom>
              <a:avLst/>
              <a:gdLst/>
              <a:ahLst/>
              <a:cxnLst/>
              <a:rect l="l" t="t" r="r" b="b"/>
              <a:pathLst>
                <a:path w="560" h="2001" extrusionOk="0">
                  <a:moveTo>
                    <a:pt x="274" y="0"/>
                  </a:moveTo>
                  <a:cubicBezTo>
                    <a:pt x="239" y="0"/>
                    <a:pt x="191" y="12"/>
                    <a:pt x="155" y="36"/>
                  </a:cubicBezTo>
                  <a:cubicBezTo>
                    <a:pt x="60" y="72"/>
                    <a:pt x="0" y="167"/>
                    <a:pt x="12" y="274"/>
                  </a:cubicBezTo>
                  <a:lnTo>
                    <a:pt x="12" y="1727"/>
                  </a:lnTo>
                  <a:cubicBezTo>
                    <a:pt x="0" y="1869"/>
                    <a:pt x="131" y="2000"/>
                    <a:pt x="286" y="2000"/>
                  </a:cubicBezTo>
                  <a:cubicBezTo>
                    <a:pt x="429" y="2000"/>
                    <a:pt x="560"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5" name="Google Shape;635;p32"/>
            <p:cNvSpPr/>
            <p:nvPr/>
          </p:nvSpPr>
          <p:spPr>
            <a:xfrm>
              <a:off x="3448050" y="4553375"/>
              <a:ext cx="14450" cy="50550"/>
            </a:xfrm>
            <a:custGeom>
              <a:avLst/>
              <a:gdLst/>
              <a:ahLst/>
              <a:cxnLst/>
              <a:rect l="l" t="t" r="r" b="b"/>
              <a:pathLst>
                <a:path w="578" h="2022" extrusionOk="0">
                  <a:moveTo>
                    <a:pt x="286" y="0"/>
                  </a:moveTo>
                  <a:cubicBezTo>
                    <a:pt x="238" y="0"/>
                    <a:pt x="202" y="12"/>
                    <a:pt x="167" y="36"/>
                  </a:cubicBezTo>
                  <a:cubicBezTo>
                    <a:pt x="71" y="72"/>
                    <a:pt x="12" y="167"/>
                    <a:pt x="12" y="274"/>
                  </a:cubicBezTo>
                  <a:lnTo>
                    <a:pt x="12" y="1727"/>
                  </a:lnTo>
                  <a:cubicBezTo>
                    <a:pt x="0" y="1923"/>
                    <a:pt x="146" y="2021"/>
                    <a:pt x="290" y="2021"/>
                  </a:cubicBezTo>
                  <a:cubicBezTo>
                    <a:pt x="435" y="2021"/>
                    <a:pt x="577"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6" name="Google Shape;636;p32"/>
            <p:cNvSpPr/>
            <p:nvPr/>
          </p:nvSpPr>
          <p:spPr>
            <a:xfrm>
              <a:off x="3497150" y="4553375"/>
              <a:ext cx="14450" cy="50550"/>
            </a:xfrm>
            <a:custGeom>
              <a:avLst/>
              <a:gdLst/>
              <a:ahLst/>
              <a:cxnLst/>
              <a:rect l="l" t="t" r="r" b="b"/>
              <a:pathLst>
                <a:path w="578" h="2022" extrusionOk="0">
                  <a:moveTo>
                    <a:pt x="286" y="0"/>
                  </a:moveTo>
                  <a:cubicBezTo>
                    <a:pt x="239" y="0"/>
                    <a:pt x="203" y="12"/>
                    <a:pt x="167" y="24"/>
                  </a:cubicBezTo>
                  <a:cubicBezTo>
                    <a:pt x="72" y="72"/>
                    <a:pt x="12" y="167"/>
                    <a:pt x="12" y="274"/>
                  </a:cubicBezTo>
                  <a:lnTo>
                    <a:pt x="12" y="1727"/>
                  </a:lnTo>
                  <a:cubicBezTo>
                    <a:pt x="1" y="1923"/>
                    <a:pt x="146" y="2021"/>
                    <a:pt x="291"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7" name="Google Shape;637;p32"/>
            <p:cNvSpPr/>
            <p:nvPr/>
          </p:nvSpPr>
          <p:spPr>
            <a:xfrm>
              <a:off x="3546125" y="4553375"/>
              <a:ext cx="14450" cy="50550"/>
            </a:xfrm>
            <a:custGeom>
              <a:avLst/>
              <a:gdLst/>
              <a:ahLst/>
              <a:cxnLst/>
              <a:rect l="l" t="t" r="r" b="b"/>
              <a:pathLst>
                <a:path w="578" h="2022" extrusionOk="0">
                  <a:moveTo>
                    <a:pt x="292" y="0"/>
                  </a:moveTo>
                  <a:cubicBezTo>
                    <a:pt x="244" y="0"/>
                    <a:pt x="197" y="12"/>
                    <a:pt x="161" y="36"/>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8" name="Google Shape;638;p32"/>
            <p:cNvSpPr/>
            <p:nvPr/>
          </p:nvSpPr>
          <p:spPr>
            <a:xfrm>
              <a:off x="3595225" y="4553375"/>
              <a:ext cx="14475" cy="50550"/>
            </a:xfrm>
            <a:custGeom>
              <a:avLst/>
              <a:gdLst/>
              <a:ahLst/>
              <a:cxnLst/>
              <a:rect l="l" t="t" r="r" b="b"/>
              <a:pathLst>
                <a:path w="579" h="2022" extrusionOk="0">
                  <a:moveTo>
                    <a:pt x="292" y="0"/>
                  </a:moveTo>
                  <a:cubicBezTo>
                    <a:pt x="245" y="0"/>
                    <a:pt x="197" y="12"/>
                    <a:pt x="161"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39" name="Google Shape;639;p32"/>
          <p:cNvGrpSpPr/>
          <p:nvPr/>
        </p:nvGrpSpPr>
        <p:grpSpPr>
          <a:xfrm rot="360163" flipH="1">
            <a:off x="6063402" y="-661168"/>
            <a:ext cx="1547943" cy="3168552"/>
            <a:chOff x="6404350" y="3138600"/>
            <a:chExt cx="658750" cy="1348425"/>
          </a:xfrm>
        </p:grpSpPr>
        <p:sp>
          <p:nvSpPr>
            <p:cNvPr id="640" name="Google Shape;640;p32"/>
            <p:cNvSpPr/>
            <p:nvPr/>
          </p:nvSpPr>
          <p:spPr>
            <a:xfrm>
              <a:off x="6404350" y="3138600"/>
              <a:ext cx="658750" cy="1348425"/>
            </a:xfrm>
            <a:custGeom>
              <a:avLst/>
              <a:gdLst/>
              <a:ahLst/>
              <a:cxnLst/>
              <a:rect l="l" t="t" r="r" b="b"/>
              <a:pathLst>
                <a:path w="26350" h="53937" extrusionOk="0">
                  <a:moveTo>
                    <a:pt x="19218" y="8502"/>
                  </a:moveTo>
                  <a:lnTo>
                    <a:pt x="19218" y="45435"/>
                  </a:lnTo>
                  <a:cubicBezTo>
                    <a:pt x="11931" y="42518"/>
                    <a:pt x="7145" y="35446"/>
                    <a:pt x="7145" y="27600"/>
                  </a:cubicBezTo>
                  <a:lnTo>
                    <a:pt x="7145" y="26349"/>
                  </a:lnTo>
                  <a:cubicBezTo>
                    <a:pt x="7145" y="18491"/>
                    <a:pt x="11931" y="11431"/>
                    <a:pt x="19218" y="8502"/>
                  </a:cubicBezTo>
                  <a:close/>
                  <a:moveTo>
                    <a:pt x="26349" y="1"/>
                  </a:moveTo>
                  <a:cubicBezTo>
                    <a:pt x="11800" y="1"/>
                    <a:pt x="1" y="11800"/>
                    <a:pt x="1" y="26349"/>
                  </a:cubicBezTo>
                  <a:lnTo>
                    <a:pt x="1" y="27600"/>
                  </a:lnTo>
                  <a:cubicBezTo>
                    <a:pt x="1" y="42149"/>
                    <a:pt x="11800" y="53936"/>
                    <a:pt x="26349" y="53936"/>
                  </a:cubicBezTo>
                  <a:lnTo>
                    <a:pt x="26349" y="1"/>
                  </a:lnTo>
                  <a:close/>
                </a:path>
              </a:pathLst>
            </a:custGeom>
            <a:solidFill>
              <a:schemeClr val="accent1"/>
            </a:solidFill>
            <a:ln>
              <a:noFill/>
            </a:ln>
          </p:spPr>
          <p:txBody>
            <a:bodyPr spcFirstLastPara="1" wrap="square" lIns="121900" tIns="121900" rIns="121900" bIns="121900" anchor="ctr" anchorCtr="0">
              <a:noAutofit/>
            </a:bodyPr>
            <a:lstStyle/>
            <a:p>
              <a:endParaRPr sz="2400" dirty="0"/>
            </a:p>
          </p:txBody>
        </p:sp>
        <p:sp>
          <p:nvSpPr>
            <p:cNvPr id="641" name="Google Shape;641;p32"/>
            <p:cNvSpPr/>
            <p:nvPr/>
          </p:nvSpPr>
          <p:spPr>
            <a:xfrm>
              <a:off x="6977050" y="4388775"/>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2"/>
                    <a:pt x="2572" y="131"/>
                    <a:pt x="2525" y="83"/>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2" name="Google Shape;642;p32"/>
            <p:cNvSpPr/>
            <p:nvPr/>
          </p:nvSpPr>
          <p:spPr>
            <a:xfrm>
              <a:off x="6976350" y="4327125"/>
              <a:ext cx="65625" cy="13775"/>
            </a:xfrm>
            <a:custGeom>
              <a:avLst/>
              <a:gdLst/>
              <a:ahLst/>
              <a:cxnLst/>
              <a:rect l="l" t="t" r="r" b="b"/>
              <a:pathLst>
                <a:path w="2625" h="551" extrusionOk="0">
                  <a:moveTo>
                    <a:pt x="375" y="1"/>
                  </a:moveTo>
                  <a:cubicBezTo>
                    <a:pt x="4" y="1"/>
                    <a:pt x="0" y="551"/>
                    <a:pt x="364" y="551"/>
                  </a:cubicBezTo>
                  <a:cubicBezTo>
                    <a:pt x="375" y="551"/>
                    <a:pt x="386" y="550"/>
                    <a:pt x="398" y="549"/>
                  </a:cubicBezTo>
                  <a:lnTo>
                    <a:pt x="2350" y="549"/>
                  </a:lnTo>
                  <a:cubicBezTo>
                    <a:pt x="2505" y="549"/>
                    <a:pt x="2624" y="430"/>
                    <a:pt x="2624" y="275"/>
                  </a:cubicBezTo>
                  <a:cubicBezTo>
                    <a:pt x="2624" y="204"/>
                    <a:pt x="2600" y="132"/>
                    <a:pt x="2553" y="85"/>
                  </a:cubicBezTo>
                  <a:cubicBezTo>
                    <a:pt x="2493" y="37"/>
                    <a:pt x="2434" y="1"/>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3" name="Google Shape;643;p32"/>
            <p:cNvSpPr/>
            <p:nvPr/>
          </p:nvSpPr>
          <p:spPr>
            <a:xfrm>
              <a:off x="6976350" y="4265825"/>
              <a:ext cx="65625" cy="14050"/>
            </a:xfrm>
            <a:custGeom>
              <a:avLst/>
              <a:gdLst/>
              <a:ahLst/>
              <a:cxnLst/>
              <a:rect l="l" t="t" r="r" b="b"/>
              <a:pathLst>
                <a:path w="2625" h="562" extrusionOk="0">
                  <a:moveTo>
                    <a:pt x="375" y="0"/>
                  </a:moveTo>
                  <a:cubicBezTo>
                    <a:pt x="0" y="0"/>
                    <a:pt x="0" y="561"/>
                    <a:pt x="375" y="561"/>
                  </a:cubicBezTo>
                  <a:cubicBezTo>
                    <a:pt x="382" y="561"/>
                    <a:pt x="390" y="561"/>
                    <a:pt x="398" y="560"/>
                  </a:cubicBezTo>
                  <a:lnTo>
                    <a:pt x="2350" y="560"/>
                  </a:lnTo>
                  <a:cubicBezTo>
                    <a:pt x="2505" y="560"/>
                    <a:pt x="2624" y="429"/>
                    <a:pt x="2624" y="287"/>
                  </a:cubicBezTo>
                  <a:cubicBezTo>
                    <a:pt x="2624" y="215"/>
                    <a:pt x="2600" y="144"/>
                    <a:pt x="2553" y="96"/>
                  </a:cubicBezTo>
                  <a:cubicBezTo>
                    <a:pt x="2493" y="37"/>
                    <a:pt x="2434" y="13"/>
                    <a:pt x="2350" y="1"/>
                  </a:cubicBezTo>
                  <a:lnTo>
                    <a:pt x="398" y="1"/>
                  </a:lnTo>
                  <a:cubicBezTo>
                    <a:pt x="390" y="0"/>
                    <a:pt x="382" y="0"/>
                    <a:pt x="3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4" name="Google Shape;644;p32"/>
            <p:cNvSpPr/>
            <p:nvPr/>
          </p:nvSpPr>
          <p:spPr>
            <a:xfrm>
              <a:off x="6976350" y="4204775"/>
              <a:ext cx="65625" cy="13775"/>
            </a:xfrm>
            <a:custGeom>
              <a:avLst/>
              <a:gdLst/>
              <a:ahLst/>
              <a:cxnLst/>
              <a:rect l="l" t="t" r="r" b="b"/>
              <a:pathLst>
                <a:path w="2625" h="551" extrusionOk="0">
                  <a:moveTo>
                    <a:pt x="364" y="1"/>
                  </a:moveTo>
                  <a:cubicBezTo>
                    <a:pt x="0" y="1"/>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5" name="Google Shape;645;p32"/>
            <p:cNvSpPr/>
            <p:nvPr/>
          </p:nvSpPr>
          <p:spPr>
            <a:xfrm>
              <a:off x="6976350" y="4143450"/>
              <a:ext cx="68000" cy="13775"/>
            </a:xfrm>
            <a:custGeom>
              <a:avLst/>
              <a:gdLst/>
              <a:ahLst/>
              <a:cxnLst/>
              <a:rect l="l" t="t" r="r" b="b"/>
              <a:pathLst>
                <a:path w="2720" h="551" extrusionOk="0">
                  <a:moveTo>
                    <a:pt x="364" y="1"/>
                  </a:moveTo>
                  <a:cubicBezTo>
                    <a:pt x="0" y="1"/>
                    <a:pt x="4" y="551"/>
                    <a:pt x="375" y="551"/>
                  </a:cubicBezTo>
                  <a:cubicBezTo>
                    <a:pt x="382" y="551"/>
                    <a:pt x="390" y="550"/>
                    <a:pt x="398" y="550"/>
                  </a:cubicBezTo>
                  <a:lnTo>
                    <a:pt x="2350" y="550"/>
                  </a:lnTo>
                  <a:cubicBezTo>
                    <a:pt x="2600" y="538"/>
                    <a:pt x="2719" y="252"/>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6" name="Google Shape;646;p32"/>
            <p:cNvSpPr/>
            <p:nvPr/>
          </p:nvSpPr>
          <p:spPr>
            <a:xfrm>
              <a:off x="6976350" y="4082150"/>
              <a:ext cx="65625" cy="13775"/>
            </a:xfrm>
            <a:custGeom>
              <a:avLst/>
              <a:gdLst/>
              <a:ahLst/>
              <a:cxnLst/>
              <a:rect l="l" t="t" r="r" b="b"/>
              <a:pathLst>
                <a:path w="2625" h="551" extrusionOk="0">
                  <a:moveTo>
                    <a:pt x="364" y="0"/>
                  </a:moveTo>
                  <a:cubicBezTo>
                    <a:pt x="0" y="0"/>
                    <a:pt x="4" y="550"/>
                    <a:pt x="375" y="550"/>
                  </a:cubicBezTo>
                  <a:cubicBezTo>
                    <a:pt x="382" y="550"/>
                    <a:pt x="390" y="550"/>
                    <a:pt x="398" y="549"/>
                  </a:cubicBezTo>
                  <a:lnTo>
                    <a:pt x="2350" y="549"/>
                  </a:lnTo>
                  <a:cubicBezTo>
                    <a:pt x="2505" y="549"/>
                    <a:pt x="2624" y="418"/>
                    <a:pt x="2624" y="276"/>
                  </a:cubicBezTo>
                  <a:cubicBezTo>
                    <a:pt x="2624" y="204"/>
                    <a:pt x="2600" y="133"/>
                    <a:pt x="2553" y="85"/>
                  </a:cubicBezTo>
                  <a:cubicBezTo>
                    <a:pt x="2493" y="25"/>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7" name="Google Shape;647;p32"/>
            <p:cNvSpPr/>
            <p:nvPr/>
          </p:nvSpPr>
          <p:spPr>
            <a:xfrm>
              <a:off x="6976350" y="40208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8" name="Google Shape;648;p32"/>
            <p:cNvSpPr/>
            <p:nvPr/>
          </p:nvSpPr>
          <p:spPr>
            <a:xfrm>
              <a:off x="6976350" y="3959225"/>
              <a:ext cx="65625" cy="14050"/>
            </a:xfrm>
            <a:custGeom>
              <a:avLst/>
              <a:gdLst/>
              <a:ahLst/>
              <a:cxnLst/>
              <a:rect l="l" t="t" r="r" b="b"/>
              <a:pathLst>
                <a:path w="2625" h="562" extrusionOk="0">
                  <a:moveTo>
                    <a:pt x="375" y="1"/>
                  </a:moveTo>
                  <a:cubicBezTo>
                    <a:pt x="0" y="1"/>
                    <a:pt x="0" y="562"/>
                    <a:pt x="375" y="562"/>
                  </a:cubicBezTo>
                  <a:cubicBezTo>
                    <a:pt x="382" y="562"/>
                    <a:pt x="390" y="561"/>
                    <a:pt x="398" y="561"/>
                  </a:cubicBezTo>
                  <a:lnTo>
                    <a:pt x="2350" y="561"/>
                  </a:lnTo>
                  <a:cubicBezTo>
                    <a:pt x="2505" y="561"/>
                    <a:pt x="2624" y="430"/>
                    <a:pt x="2624" y="287"/>
                  </a:cubicBezTo>
                  <a:cubicBezTo>
                    <a:pt x="2624" y="216"/>
                    <a:pt x="2600" y="144"/>
                    <a:pt x="2553" y="97"/>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9" name="Google Shape;649;p32"/>
            <p:cNvSpPr/>
            <p:nvPr/>
          </p:nvSpPr>
          <p:spPr>
            <a:xfrm>
              <a:off x="6977650" y="3897925"/>
              <a:ext cx="66700" cy="14025"/>
            </a:xfrm>
            <a:custGeom>
              <a:avLst/>
              <a:gdLst/>
              <a:ahLst/>
              <a:cxnLst/>
              <a:rect l="l" t="t" r="r" b="b"/>
              <a:pathLst>
                <a:path w="2668" h="561" extrusionOk="0">
                  <a:moveTo>
                    <a:pt x="334" y="1"/>
                  </a:moveTo>
                  <a:cubicBezTo>
                    <a:pt x="0" y="36"/>
                    <a:pt x="0" y="536"/>
                    <a:pt x="334" y="560"/>
                  </a:cubicBezTo>
                  <a:lnTo>
                    <a:pt x="2298" y="560"/>
                  </a:lnTo>
                  <a:cubicBezTo>
                    <a:pt x="2548" y="548"/>
                    <a:pt x="2667" y="263"/>
                    <a:pt x="2501" y="96"/>
                  </a:cubicBezTo>
                  <a:cubicBezTo>
                    <a:pt x="2441" y="36"/>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0" name="Google Shape;650;p32"/>
            <p:cNvSpPr/>
            <p:nvPr/>
          </p:nvSpPr>
          <p:spPr>
            <a:xfrm>
              <a:off x="6976350" y="3836850"/>
              <a:ext cx="68000" cy="13800"/>
            </a:xfrm>
            <a:custGeom>
              <a:avLst/>
              <a:gdLst/>
              <a:ahLst/>
              <a:cxnLst/>
              <a:rect l="l" t="t" r="r" b="b"/>
              <a:pathLst>
                <a:path w="2720" h="552" extrusionOk="0">
                  <a:moveTo>
                    <a:pt x="2378" y="1"/>
                  </a:moveTo>
                  <a:cubicBezTo>
                    <a:pt x="2369" y="1"/>
                    <a:pt x="2359" y="1"/>
                    <a:pt x="2350" y="3"/>
                  </a:cubicBezTo>
                  <a:lnTo>
                    <a:pt x="398" y="3"/>
                  </a:lnTo>
                  <a:cubicBezTo>
                    <a:pt x="386" y="2"/>
                    <a:pt x="375" y="1"/>
                    <a:pt x="364" y="1"/>
                  </a:cubicBezTo>
                  <a:cubicBezTo>
                    <a:pt x="0" y="1"/>
                    <a:pt x="4" y="551"/>
                    <a:pt x="375" y="551"/>
                  </a:cubicBezTo>
                  <a:cubicBezTo>
                    <a:pt x="382" y="551"/>
                    <a:pt x="390" y="551"/>
                    <a:pt x="398" y="551"/>
                  </a:cubicBezTo>
                  <a:lnTo>
                    <a:pt x="2350" y="551"/>
                  </a:lnTo>
                  <a:cubicBezTo>
                    <a:pt x="2600" y="539"/>
                    <a:pt x="2719" y="253"/>
                    <a:pt x="2553" y="86"/>
                  </a:cubicBezTo>
                  <a:cubicBezTo>
                    <a:pt x="2501" y="34"/>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1" name="Google Shape;651;p32"/>
            <p:cNvSpPr/>
            <p:nvPr/>
          </p:nvSpPr>
          <p:spPr>
            <a:xfrm>
              <a:off x="6976350" y="3775525"/>
              <a:ext cx="68000" cy="13800"/>
            </a:xfrm>
            <a:custGeom>
              <a:avLst/>
              <a:gdLst/>
              <a:ahLst/>
              <a:cxnLst/>
              <a:rect l="l" t="t" r="r" b="b"/>
              <a:pathLst>
                <a:path w="2720" h="552" extrusionOk="0">
                  <a:moveTo>
                    <a:pt x="2378" y="1"/>
                  </a:moveTo>
                  <a:cubicBezTo>
                    <a:pt x="2369" y="1"/>
                    <a:pt x="2359" y="2"/>
                    <a:pt x="2350" y="3"/>
                  </a:cubicBezTo>
                  <a:lnTo>
                    <a:pt x="398" y="3"/>
                  </a:lnTo>
                  <a:cubicBezTo>
                    <a:pt x="386" y="2"/>
                    <a:pt x="375" y="2"/>
                    <a:pt x="364" y="2"/>
                  </a:cubicBezTo>
                  <a:cubicBezTo>
                    <a:pt x="0" y="2"/>
                    <a:pt x="4" y="552"/>
                    <a:pt x="375" y="552"/>
                  </a:cubicBezTo>
                  <a:cubicBezTo>
                    <a:pt x="382" y="552"/>
                    <a:pt x="390" y="551"/>
                    <a:pt x="398" y="551"/>
                  </a:cubicBezTo>
                  <a:lnTo>
                    <a:pt x="2350" y="551"/>
                  </a:lnTo>
                  <a:cubicBezTo>
                    <a:pt x="2600" y="539"/>
                    <a:pt x="2719" y="253"/>
                    <a:pt x="2553" y="87"/>
                  </a:cubicBezTo>
                  <a:cubicBezTo>
                    <a:pt x="2501" y="35"/>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2" name="Google Shape;652;p32"/>
            <p:cNvSpPr/>
            <p:nvPr/>
          </p:nvSpPr>
          <p:spPr>
            <a:xfrm>
              <a:off x="6976350" y="3714225"/>
              <a:ext cx="65625" cy="13775"/>
            </a:xfrm>
            <a:custGeom>
              <a:avLst/>
              <a:gdLst/>
              <a:ahLst/>
              <a:cxnLst/>
              <a:rect l="l" t="t" r="r" b="b"/>
              <a:pathLst>
                <a:path w="2625" h="551" extrusionOk="0">
                  <a:moveTo>
                    <a:pt x="2381" y="0"/>
                  </a:moveTo>
                  <a:cubicBezTo>
                    <a:pt x="2371" y="0"/>
                    <a:pt x="2361" y="1"/>
                    <a:pt x="2350" y="3"/>
                  </a:cubicBezTo>
                  <a:lnTo>
                    <a:pt x="398" y="3"/>
                  </a:lnTo>
                  <a:cubicBezTo>
                    <a:pt x="386" y="2"/>
                    <a:pt x="375" y="1"/>
                    <a:pt x="364" y="1"/>
                  </a:cubicBezTo>
                  <a:cubicBezTo>
                    <a:pt x="0" y="1"/>
                    <a:pt x="4" y="551"/>
                    <a:pt x="375" y="551"/>
                  </a:cubicBezTo>
                  <a:cubicBezTo>
                    <a:pt x="382" y="551"/>
                    <a:pt x="390" y="551"/>
                    <a:pt x="398" y="550"/>
                  </a:cubicBezTo>
                  <a:lnTo>
                    <a:pt x="2350" y="550"/>
                  </a:lnTo>
                  <a:cubicBezTo>
                    <a:pt x="2505" y="550"/>
                    <a:pt x="2624" y="419"/>
                    <a:pt x="2624" y="276"/>
                  </a:cubicBezTo>
                  <a:cubicBezTo>
                    <a:pt x="2624" y="205"/>
                    <a:pt x="2600" y="134"/>
                    <a:pt x="2553" y="86"/>
                  </a:cubicBezTo>
                  <a:cubicBezTo>
                    <a:pt x="2501" y="34"/>
                    <a:pt x="2449" y="0"/>
                    <a:pt x="2381"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3" name="Google Shape;653;p32"/>
            <p:cNvSpPr/>
            <p:nvPr/>
          </p:nvSpPr>
          <p:spPr>
            <a:xfrm>
              <a:off x="6976350" y="36529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192"/>
                    <a:pt x="2600" y="133"/>
                    <a:pt x="2553" y="73"/>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4" name="Google Shape;654;p32"/>
            <p:cNvSpPr/>
            <p:nvPr/>
          </p:nvSpPr>
          <p:spPr>
            <a:xfrm>
              <a:off x="6977050" y="3591650"/>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3"/>
                    <a:pt x="2572" y="131"/>
                    <a:pt x="2525" y="84"/>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5" name="Google Shape;655;p32"/>
            <p:cNvSpPr/>
            <p:nvPr/>
          </p:nvSpPr>
          <p:spPr>
            <a:xfrm>
              <a:off x="6976350" y="3530000"/>
              <a:ext cx="65625" cy="14050"/>
            </a:xfrm>
            <a:custGeom>
              <a:avLst/>
              <a:gdLst/>
              <a:ahLst/>
              <a:cxnLst/>
              <a:rect l="l" t="t" r="r" b="b"/>
              <a:pathLst>
                <a:path w="2625" h="562" extrusionOk="0">
                  <a:moveTo>
                    <a:pt x="375" y="1"/>
                  </a:moveTo>
                  <a:cubicBezTo>
                    <a:pt x="0" y="1"/>
                    <a:pt x="0" y="562"/>
                    <a:pt x="375" y="562"/>
                  </a:cubicBezTo>
                  <a:cubicBezTo>
                    <a:pt x="382" y="562"/>
                    <a:pt x="390" y="562"/>
                    <a:pt x="398" y="561"/>
                  </a:cubicBezTo>
                  <a:lnTo>
                    <a:pt x="2350" y="561"/>
                  </a:lnTo>
                  <a:cubicBezTo>
                    <a:pt x="2505" y="561"/>
                    <a:pt x="2624" y="430"/>
                    <a:pt x="2624" y="287"/>
                  </a:cubicBezTo>
                  <a:cubicBezTo>
                    <a:pt x="2624" y="216"/>
                    <a:pt x="2600" y="144"/>
                    <a:pt x="2553" y="97"/>
                  </a:cubicBezTo>
                  <a:cubicBezTo>
                    <a:pt x="2493" y="37"/>
                    <a:pt x="2434" y="14"/>
                    <a:pt x="2350" y="2"/>
                  </a:cubicBezTo>
                  <a:lnTo>
                    <a:pt x="398" y="2"/>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6" name="Google Shape;656;p32"/>
            <p:cNvSpPr/>
            <p:nvPr/>
          </p:nvSpPr>
          <p:spPr>
            <a:xfrm>
              <a:off x="6976350" y="346897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7" name="Google Shape;657;p32"/>
            <p:cNvSpPr/>
            <p:nvPr/>
          </p:nvSpPr>
          <p:spPr>
            <a:xfrm>
              <a:off x="6976350" y="3407650"/>
              <a:ext cx="65625" cy="13775"/>
            </a:xfrm>
            <a:custGeom>
              <a:avLst/>
              <a:gdLst/>
              <a:ahLst/>
              <a:cxnLst/>
              <a:rect l="l" t="t" r="r" b="b"/>
              <a:pathLst>
                <a:path w="2625" h="551" extrusionOk="0">
                  <a:moveTo>
                    <a:pt x="364" y="1"/>
                  </a:moveTo>
                  <a:cubicBezTo>
                    <a:pt x="0" y="1"/>
                    <a:pt x="4" y="551"/>
                    <a:pt x="375" y="551"/>
                  </a:cubicBezTo>
                  <a:cubicBezTo>
                    <a:pt x="382" y="551"/>
                    <a:pt x="390" y="550"/>
                    <a:pt x="398" y="550"/>
                  </a:cubicBezTo>
                  <a:lnTo>
                    <a:pt x="2350" y="550"/>
                  </a:lnTo>
                  <a:cubicBezTo>
                    <a:pt x="2505" y="550"/>
                    <a:pt x="2624" y="419"/>
                    <a:pt x="2624" y="276"/>
                  </a:cubicBezTo>
                  <a:cubicBezTo>
                    <a:pt x="2624" y="205"/>
                    <a:pt x="2600" y="13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8" name="Google Shape;658;p32"/>
            <p:cNvSpPr/>
            <p:nvPr/>
          </p:nvSpPr>
          <p:spPr>
            <a:xfrm>
              <a:off x="6976350" y="3346325"/>
              <a:ext cx="68000" cy="13775"/>
            </a:xfrm>
            <a:custGeom>
              <a:avLst/>
              <a:gdLst/>
              <a:ahLst/>
              <a:cxnLst/>
              <a:rect l="l" t="t" r="r" b="b"/>
              <a:pathLst>
                <a:path w="2720" h="551" extrusionOk="0">
                  <a:moveTo>
                    <a:pt x="364" y="1"/>
                  </a:moveTo>
                  <a:cubicBezTo>
                    <a:pt x="0" y="1"/>
                    <a:pt x="4" y="551"/>
                    <a:pt x="375" y="551"/>
                  </a:cubicBezTo>
                  <a:cubicBezTo>
                    <a:pt x="382" y="551"/>
                    <a:pt x="390" y="551"/>
                    <a:pt x="398" y="550"/>
                  </a:cubicBezTo>
                  <a:lnTo>
                    <a:pt x="2350" y="550"/>
                  </a:lnTo>
                  <a:cubicBezTo>
                    <a:pt x="2600" y="538"/>
                    <a:pt x="2719" y="25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9" name="Google Shape;659;p32"/>
            <p:cNvSpPr/>
            <p:nvPr/>
          </p:nvSpPr>
          <p:spPr>
            <a:xfrm>
              <a:off x="6977650" y="3284750"/>
              <a:ext cx="66700" cy="14025"/>
            </a:xfrm>
            <a:custGeom>
              <a:avLst/>
              <a:gdLst/>
              <a:ahLst/>
              <a:cxnLst/>
              <a:rect l="l" t="t" r="r" b="b"/>
              <a:pathLst>
                <a:path w="2668" h="561" extrusionOk="0">
                  <a:moveTo>
                    <a:pt x="334" y="1"/>
                  </a:moveTo>
                  <a:cubicBezTo>
                    <a:pt x="0" y="37"/>
                    <a:pt x="0" y="537"/>
                    <a:pt x="334" y="560"/>
                  </a:cubicBezTo>
                  <a:lnTo>
                    <a:pt x="2298" y="560"/>
                  </a:lnTo>
                  <a:cubicBezTo>
                    <a:pt x="2548" y="549"/>
                    <a:pt x="2667" y="263"/>
                    <a:pt x="2501" y="96"/>
                  </a:cubicBezTo>
                  <a:cubicBezTo>
                    <a:pt x="2441" y="37"/>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0" name="Google Shape;660;p32"/>
            <p:cNvSpPr/>
            <p:nvPr/>
          </p:nvSpPr>
          <p:spPr>
            <a:xfrm>
              <a:off x="6976350" y="3223425"/>
              <a:ext cx="68000" cy="14050"/>
            </a:xfrm>
            <a:custGeom>
              <a:avLst/>
              <a:gdLst/>
              <a:ahLst/>
              <a:cxnLst/>
              <a:rect l="l" t="t" r="r" b="b"/>
              <a:pathLst>
                <a:path w="2720" h="562" extrusionOk="0">
                  <a:moveTo>
                    <a:pt x="375" y="1"/>
                  </a:moveTo>
                  <a:cubicBezTo>
                    <a:pt x="0" y="1"/>
                    <a:pt x="0" y="561"/>
                    <a:pt x="375" y="561"/>
                  </a:cubicBezTo>
                  <a:cubicBezTo>
                    <a:pt x="382" y="561"/>
                    <a:pt x="390" y="561"/>
                    <a:pt x="398" y="561"/>
                  </a:cubicBezTo>
                  <a:lnTo>
                    <a:pt x="2350" y="561"/>
                  </a:lnTo>
                  <a:cubicBezTo>
                    <a:pt x="2600" y="549"/>
                    <a:pt x="2719" y="263"/>
                    <a:pt x="2553" y="96"/>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61" name="Google Shape;661;p32"/>
          <p:cNvGrpSpPr/>
          <p:nvPr/>
        </p:nvGrpSpPr>
        <p:grpSpPr>
          <a:xfrm rot="3091077">
            <a:off x="5362067" y="21168"/>
            <a:ext cx="3419767" cy="2485451"/>
            <a:chOff x="7365331" y="3876744"/>
            <a:chExt cx="752588" cy="546995"/>
          </a:xfrm>
        </p:grpSpPr>
        <p:sp>
          <p:nvSpPr>
            <p:cNvPr id="662" name="Google Shape;662;p32"/>
            <p:cNvSpPr/>
            <p:nvPr/>
          </p:nvSpPr>
          <p:spPr>
            <a:xfrm>
              <a:off x="7365331" y="3876744"/>
              <a:ext cx="555487" cy="388974"/>
            </a:xfrm>
            <a:custGeom>
              <a:avLst/>
              <a:gdLst/>
              <a:ahLst/>
              <a:cxnLst/>
              <a:rect l="l" t="t" r="r" b="b"/>
              <a:pathLst>
                <a:path w="38791" h="27163" extrusionOk="0">
                  <a:moveTo>
                    <a:pt x="996" y="1"/>
                  </a:moveTo>
                  <a:cubicBezTo>
                    <a:pt x="847" y="1"/>
                    <a:pt x="744" y="36"/>
                    <a:pt x="691" y="110"/>
                  </a:cubicBezTo>
                  <a:cubicBezTo>
                    <a:pt x="0" y="1062"/>
                    <a:pt x="7823" y="7849"/>
                    <a:pt x="18157" y="15290"/>
                  </a:cubicBezTo>
                  <a:cubicBezTo>
                    <a:pt x="27688" y="22153"/>
                    <a:pt x="36024" y="27162"/>
                    <a:pt x="37795" y="27162"/>
                  </a:cubicBezTo>
                  <a:cubicBezTo>
                    <a:pt x="37945" y="27162"/>
                    <a:pt x="38047" y="27127"/>
                    <a:pt x="38100" y="27054"/>
                  </a:cubicBezTo>
                  <a:cubicBezTo>
                    <a:pt x="38791" y="26101"/>
                    <a:pt x="30956" y="19303"/>
                    <a:pt x="20634" y="11861"/>
                  </a:cubicBezTo>
                  <a:cubicBezTo>
                    <a:pt x="11104" y="5000"/>
                    <a:pt x="2770" y="1"/>
                    <a:pt x="996" y="1"/>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3" name="Google Shape;663;p32"/>
            <p:cNvSpPr/>
            <p:nvPr/>
          </p:nvSpPr>
          <p:spPr>
            <a:xfrm>
              <a:off x="7867948" y="4226639"/>
              <a:ext cx="58154" cy="50306"/>
            </a:xfrm>
            <a:custGeom>
              <a:avLst/>
              <a:gdLst/>
              <a:ahLst/>
              <a:cxnLst/>
              <a:rect l="l" t="t" r="r" b="b"/>
              <a:pathLst>
                <a:path w="4061" h="3513" extrusionOk="0">
                  <a:moveTo>
                    <a:pt x="1239" y="0"/>
                  </a:moveTo>
                  <a:lnTo>
                    <a:pt x="620" y="893"/>
                  </a:lnTo>
                  <a:lnTo>
                    <a:pt x="1" y="1786"/>
                  </a:lnTo>
                  <a:lnTo>
                    <a:pt x="3442" y="3512"/>
                  </a:lnTo>
                  <a:lnTo>
                    <a:pt x="3751" y="3060"/>
                  </a:lnTo>
                  <a:lnTo>
                    <a:pt x="4061" y="2620"/>
                  </a:lnTo>
                  <a:lnTo>
                    <a:pt x="1239"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4" name="Google Shape;664;p32"/>
            <p:cNvSpPr/>
            <p:nvPr/>
          </p:nvSpPr>
          <p:spPr>
            <a:xfrm>
              <a:off x="7914675" y="4262353"/>
              <a:ext cx="186017" cy="150131"/>
            </a:xfrm>
            <a:custGeom>
              <a:avLst/>
              <a:gdLst/>
              <a:ahLst/>
              <a:cxnLst/>
              <a:rect l="l" t="t" r="r" b="b"/>
              <a:pathLst>
                <a:path w="12990" h="10484" extrusionOk="0">
                  <a:moveTo>
                    <a:pt x="2415" y="0"/>
                  </a:moveTo>
                  <a:cubicBezTo>
                    <a:pt x="1470" y="0"/>
                    <a:pt x="798" y="126"/>
                    <a:pt x="798" y="126"/>
                  </a:cubicBezTo>
                  <a:lnTo>
                    <a:pt x="179" y="1018"/>
                  </a:lnTo>
                  <a:cubicBezTo>
                    <a:pt x="179" y="1018"/>
                    <a:pt x="0" y="3650"/>
                    <a:pt x="2643" y="5888"/>
                  </a:cubicBezTo>
                  <a:cubicBezTo>
                    <a:pt x="5286" y="8126"/>
                    <a:pt x="12990" y="10484"/>
                    <a:pt x="12990" y="10484"/>
                  </a:cubicBezTo>
                  <a:cubicBezTo>
                    <a:pt x="12990" y="10484"/>
                    <a:pt x="9597" y="5864"/>
                    <a:pt x="7751" y="2519"/>
                  </a:cubicBezTo>
                  <a:cubicBezTo>
                    <a:pt x="6575" y="387"/>
                    <a:pt x="4075" y="0"/>
                    <a:pt x="2415" y="0"/>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5" name="Google Shape;665;p32"/>
            <p:cNvSpPr/>
            <p:nvPr/>
          </p:nvSpPr>
          <p:spPr>
            <a:xfrm>
              <a:off x="8011979" y="4321609"/>
              <a:ext cx="105939" cy="102130"/>
            </a:xfrm>
            <a:custGeom>
              <a:avLst/>
              <a:gdLst/>
              <a:ahLst/>
              <a:cxnLst/>
              <a:rect l="l" t="t" r="r" b="b"/>
              <a:pathLst>
                <a:path w="7398" h="7132" extrusionOk="0">
                  <a:moveTo>
                    <a:pt x="1934" y="0"/>
                  </a:moveTo>
                  <a:cubicBezTo>
                    <a:pt x="1765" y="0"/>
                    <a:pt x="1607" y="88"/>
                    <a:pt x="1516" y="357"/>
                  </a:cubicBezTo>
                  <a:cubicBezTo>
                    <a:pt x="1277" y="1074"/>
                    <a:pt x="3335" y="3255"/>
                    <a:pt x="2390" y="3255"/>
                  </a:cubicBezTo>
                  <a:cubicBezTo>
                    <a:pt x="2299" y="3255"/>
                    <a:pt x="2180" y="3235"/>
                    <a:pt x="2028" y="3191"/>
                  </a:cubicBezTo>
                  <a:cubicBezTo>
                    <a:pt x="1606" y="3069"/>
                    <a:pt x="1264" y="3015"/>
                    <a:pt x="993" y="3015"/>
                  </a:cubicBezTo>
                  <a:cubicBezTo>
                    <a:pt x="149" y="3015"/>
                    <a:pt x="1" y="3542"/>
                    <a:pt x="289" y="4191"/>
                  </a:cubicBezTo>
                  <a:cubicBezTo>
                    <a:pt x="682" y="5048"/>
                    <a:pt x="7397" y="7132"/>
                    <a:pt x="7397" y="7132"/>
                  </a:cubicBezTo>
                  <a:lnTo>
                    <a:pt x="2599" y="309"/>
                  </a:lnTo>
                  <a:cubicBezTo>
                    <a:pt x="2599" y="309"/>
                    <a:pt x="2249" y="0"/>
                    <a:pt x="1934"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grpSp>
      <p:grpSp>
        <p:nvGrpSpPr>
          <p:cNvPr id="666" name="Google Shape;666;p32"/>
          <p:cNvGrpSpPr/>
          <p:nvPr/>
        </p:nvGrpSpPr>
        <p:grpSpPr>
          <a:xfrm rot="-5611341">
            <a:off x="3596287" y="495176"/>
            <a:ext cx="4162744" cy="855875"/>
            <a:chOff x="4341300" y="4367325"/>
            <a:chExt cx="1511525" cy="310775"/>
          </a:xfrm>
        </p:grpSpPr>
        <p:sp>
          <p:nvSpPr>
            <p:cNvPr id="667" name="Google Shape;667;p32"/>
            <p:cNvSpPr/>
            <p:nvPr/>
          </p:nvSpPr>
          <p:spPr>
            <a:xfrm>
              <a:off x="4341300" y="4473600"/>
              <a:ext cx="118800" cy="96450"/>
            </a:xfrm>
            <a:custGeom>
              <a:avLst/>
              <a:gdLst/>
              <a:ahLst/>
              <a:cxnLst/>
              <a:rect l="l" t="t" r="r" b="b"/>
              <a:pathLst>
                <a:path w="4752" h="3858" extrusionOk="0">
                  <a:moveTo>
                    <a:pt x="4751" y="0"/>
                  </a:moveTo>
                  <a:lnTo>
                    <a:pt x="1096" y="893"/>
                  </a:lnTo>
                  <a:cubicBezTo>
                    <a:pt x="1" y="1155"/>
                    <a:pt x="1" y="2703"/>
                    <a:pt x="1096" y="2965"/>
                  </a:cubicBezTo>
                  <a:lnTo>
                    <a:pt x="4751" y="3858"/>
                  </a:lnTo>
                  <a:lnTo>
                    <a:pt x="4751" y="0"/>
                  </a:ln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68" name="Google Shape;668;p32"/>
            <p:cNvSpPr/>
            <p:nvPr/>
          </p:nvSpPr>
          <p:spPr>
            <a:xfrm>
              <a:off x="4547575" y="4395325"/>
              <a:ext cx="141125" cy="254500"/>
            </a:xfrm>
            <a:custGeom>
              <a:avLst/>
              <a:gdLst/>
              <a:ahLst/>
              <a:cxnLst/>
              <a:rect l="l" t="t" r="r" b="b"/>
              <a:pathLst>
                <a:path w="5645" h="10180" extrusionOk="0">
                  <a:moveTo>
                    <a:pt x="2501" y="0"/>
                  </a:moveTo>
                  <a:cubicBezTo>
                    <a:pt x="1120" y="0"/>
                    <a:pt x="1" y="1119"/>
                    <a:pt x="1" y="2500"/>
                  </a:cubicBezTo>
                  <a:lnTo>
                    <a:pt x="1" y="7680"/>
                  </a:lnTo>
                  <a:cubicBezTo>
                    <a:pt x="1" y="9061"/>
                    <a:pt x="1120" y="10180"/>
                    <a:pt x="2501" y="10180"/>
                  </a:cubicBezTo>
                  <a:lnTo>
                    <a:pt x="5644" y="10180"/>
                  </a:lnTo>
                  <a:lnTo>
                    <a:pt x="564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9" name="Google Shape;669;p32"/>
            <p:cNvSpPr/>
            <p:nvPr/>
          </p:nvSpPr>
          <p:spPr>
            <a:xfrm>
              <a:off x="4438350" y="4442650"/>
              <a:ext cx="109250" cy="159550"/>
            </a:xfrm>
            <a:custGeom>
              <a:avLst/>
              <a:gdLst/>
              <a:ahLst/>
              <a:cxnLst/>
              <a:rect l="l" t="t" r="r" b="b"/>
              <a:pathLst>
                <a:path w="4370" h="6382" extrusionOk="0">
                  <a:moveTo>
                    <a:pt x="2917" y="0"/>
                  </a:moveTo>
                  <a:cubicBezTo>
                    <a:pt x="1310" y="0"/>
                    <a:pt x="0" y="1310"/>
                    <a:pt x="0" y="2929"/>
                  </a:cubicBezTo>
                  <a:lnTo>
                    <a:pt x="0" y="3465"/>
                  </a:lnTo>
                  <a:cubicBezTo>
                    <a:pt x="0" y="5084"/>
                    <a:pt x="1310" y="6382"/>
                    <a:pt x="2917" y="6382"/>
                  </a:cubicBezTo>
                  <a:lnTo>
                    <a:pt x="4370" y="6382"/>
                  </a:lnTo>
                  <a:lnTo>
                    <a:pt x="4370"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0" name="Google Shape;670;p32"/>
            <p:cNvSpPr/>
            <p:nvPr/>
          </p:nvSpPr>
          <p:spPr>
            <a:xfrm>
              <a:off x="4544300" y="4439800"/>
              <a:ext cx="6875" cy="165975"/>
            </a:xfrm>
            <a:custGeom>
              <a:avLst/>
              <a:gdLst/>
              <a:ahLst/>
              <a:cxnLst/>
              <a:rect l="l" t="t" r="r" b="b"/>
              <a:pathLst>
                <a:path w="275" h="6639" extrusionOk="0">
                  <a:moveTo>
                    <a:pt x="133" y="1"/>
                  </a:moveTo>
                  <a:cubicBezTo>
                    <a:pt x="69" y="1"/>
                    <a:pt x="7" y="43"/>
                    <a:pt x="1" y="126"/>
                  </a:cubicBezTo>
                  <a:lnTo>
                    <a:pt x="1" y="6496"/>
                  </a:lnTo>
                  <a:cubicBezTo>
                    <a:pt x="1" y="6579"/>
                    <a:pt x="60" y="6639"/>
                    <a:pt x="132" y="6639"/>
                  </a:cubicBezTo>
                  <a:cubicBezTo>
                    <a:pt x="167" y="6639"/>
                    <a:pt x="191" y="6627"/>
                    <a:pt x="215" y="6615"/>
                  </a:cubicBezTo>
                  <a:cubicBezTo>
                    <a:pt x="251" y="6579"/>
                    <a:pt x="275" y="6543"/>
                    <a:pt x="275" y="6496"/>
                  </a:cubicBezTo>
                  <a:lnTo>
                    <a:pt x="275" y="126"/>
                  </a:lnTo>
                  <a:cubicBezTo>
                    <a:pt x="263" y="43"/>
                    <a:pt x="197" y="1"/>
                    <a:pt x="133"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71" name="Google Shape;671;p32"/>
            <p:cNvSpPr/>
            <p:nvPr/>
          </p:nvSpPr>
          <p:spPr>
            <a:xfrm>
              <a:off x="4664550" y="4367325"/>
              <a:ext cx="1188275" cy="310775"/>
            </a:xfrm>
            <a:custGeom>
              <a:avLst/>
              <a:gdLst/>
              <a:ahLst/>
              <a:cxnLst/>
              <a:rect l="l" t="t" r="r" b="b"/>
              <a:pathLst>
                <a:path w="47531" h="12431" extrusionOk="0">
                  <a:moveTo>
                    <a:pt x="2311" y="1"/>
                  </a:moveTo>
                  <a:cubicBezTo>
                    <a:pt x="1037" y="1"/>
                    <a:pt x="1" y="1037"/>
                    <a:pt x="1" y="2323"/>
                  </a:cubicBezTo>
                  <a:lnTo>
                    <a:pt x="1" y="10121"/>
                  </a:lnTo>
                  <a:cubicBezTo>
                    <a:pt x="1" y="11395"/>
                    <a:pt x="1037" y="12431"/>
                    <a:pt x="2311" y="12431"/>
                  </a:cubicBezTo>
                  <a:lnTo>
                    <a:pt x="45209" y="12431"/>
                  </a:lnTo>
                  <a:cubicBezTo>
                    <a:pt x="46495" y="12431"/>
                    <a:pt x="47531" y="11395"/>
                    <a:pt x="47531" y="10121"/>
                  </a:cubicBezTo>
                  <a:lnTo>
                    <a:pt x="47531" y="2323"/>
                  </a:lnTo>
                  <a:cubicBezTo>
                    <a:pt x="47531" y="1037"/>
                    <a:pt x="46483" y="1"/>
                    <a:pt x="45209" y="1"/>
                  </a:cubicBez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72" name="Google Shape;672;p32"/>
            <p:cNvSpPr/>
            <p:nvPr/>
          </p:nvSpPr>
          <p:spPr>
            <a:xfrm>
              <a:off x="5734925" y="4367325"/>
              <a:ext cx="46175" cy="310775"/>
            </a:xfrm>
            <a:custGeom>
              <a:avLst/>
              <a:gdLst/>
              <a:ahLst/>
              <a:cxnLst/>
              <a:rect l="l" t="t" r="r" b="b"/>
              <a:pathLst>
                <a:path w="1847" h="12431" extrusionOk="0">
                  <a:moveTo>
                    <a:pt x="1" y="1"/>
                  </a:moveTo>
                  <a:lnTo>
                    <a:pt x="1"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3" name="Google Shape;673;p32"/>
            <p:cNvSpPr/>
            <p:nvPr/>
          </p:nvSpPr>
          <p:spPr>
            <a:xfrm>
              <a:off x="4740175" y="4367325"/>
              <a:ext cx="46150" cy="310775"/>
            </a:xfrm>
            <a:custGeom>
              <a:avLst/>
              <a:gdLst/>
              <a:ahLst/>
              <a:cxnLst/>
              <a:rect l="l" t="t" r="r" b="b"/>
              <a:pathLst>
                <a:path w="1846" h="12431" extrusionOk="0">
                  <a:moveTo>
                    <a:pt x="0" y="1"/>
                  </a:moveTo>
                  <a:lnTo>
                    <a:pt x="0"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sp>
        <p:nvSpPr>
          <p:cNvPr id="105" name="Google Shape;332;p29"/>
          <p:cNvSpPr txBox="1">
            <a:spLocks noGrp="1"/>
          </p:cNvSpPr>
          <p:nvPr>
            <p:ph type="title" idx="2"/>
          </p:nvPr>
        </p:nvSpPr>
        <p:spPr>
          <a:xfrm>
            <a:off x="1822062" y="3797443"/>
            <a:ext cx="8631583" cy="1622067"/>
          </a:xfrm>
          <a:prstGeom prst="rect">
            <a:avLst/>
          </a:prstGeom>
        </p:spPr>
        <p:txBody>
          <a:bodyPr spcFirstLastPara="1" vert="horz" wrap="square" lIns="121900" tIns="121900" rIns="121900" bIns="121900" rtlCol="0" anchor="ctr" anchorCtr="0">
            <a:noAutofit/>
          </a:bodyPr>
          <a:lstStyle/>
          <a:p>
            <a:r>
              <a:rPr lang="en-US" altLang="zh-TW" sz="5333" b="1" dirty="0">
                <a:latin typeface="+mj-ea"/>
                <a:ea typeface="+mj-ea"/>
              </a:rPr>
              <a:t>EBSCOhost</a:t>
            </a:r>
            <a:r>
              <a:rPr lang="zh-TW" altLang="en-US" sz="5333" b="1" dirty="0">
                <a:latin typeface="+mj-ea"/>
                <a:ea typeface="+mj-ea"/>
              </a:rPr>
              <a:t>系列資料庫</a:t>
            </a:r>
            <a:endParaRPr b="1" dirty="0">
              <a:latin typeface="+mj-ea"/>
              <a:ea typeface="+mj-ea"/>
            </a:endParaRPr>
          </a:p>
        </p:txBody>
      </p:sp>
    </p:spTree>
    <p:extLst>
      <p:ext uri="{BB962C8B-B14F-4D97-AF65-F5344CB8AC3E}">
        <p14:creationId xmlns:p14="http://schemas.microsoft.com/office/powerpoint/2010/main" val="12941240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828800" y="49511"/>
            <a:ext cx="8651565" cy="6681019"/>
          </a:xfrm>
          <a:prstGeom prst="rect">
            <a:avLst/>
          </a:prstGeom>
        </p:spPr>
      </p:pic>
      <p:sp>
        <p:nvSpPr>
          <p:cNvPr id="3" name="矩形 2"/>
          <p:cNvSpPr/>
          <p:nvPr/>
        </p:nvSpPr>
        <p:spPr>
          <a:xfrm>
            <a:off x="2146852" y="1528417"/>
            <a:ext cx="4346713" cy="12192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9825383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330010" y="236777"/>
            <a:ext cx="11669484" cy="6262567"/>
          </a:xfrm>
          <a:prstGeom prst="rect">
            <a:avLst/>
          </a:prstGeom>
        </p:spPr>
      </p:pic>
      <p:sp>
        <p:nvSpPr>
          <p:cNvPr id="3" name="矩形 2"/>
          <p:cNvSpPr/>
          <p:nvPr/>
        </p:nvSpPr>
        <p:spPr>
          <a:xfrm>
            <a:off x="2264228" y="1915886"/>
            <a:ext cx="2401733" cy="284175"/>
          </a:xfrm>
          <a:prstGeom prst="rect">
            <a:avLst/>
          </a:prstGeom>
          <a:no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4" name="圖片 3"/>
          <p:cNvPicPr>
            <a:picLocks noChangeAspect="1"/>
          </p:cNvPicPr>
          <p:nvPr/>
        </p:nvPicPr>
        <p:blipFill>
          <a:blip r:embed="rId3"/>
          <a:stretch>
            <a:fillRect/>
          </a:stretch>
        </p:blipFill>
        <p:spPr>
          <a:xfrm>
            <a:off x="524895" y="876803"/>
            <a:ext cx="7037813" cy="5775860"/>
          </a:xfrm>
          <a:prstGeom prst="rect">
            <a:avLst/>
          </a:prstGeom>
        </p:spPr>
      </p:pic>
      <p:sp>
        <p:nvSpPr>
          <p:cNvPr id="5" name="矩形 4"/>
          <p:cNvSpPr/>
          <p:nvPr/>
        </p:nvSpPr>
        <p:spPr>
          <a:xfrm>
            <a:off x="9515260" y="2722576"/>
            <a:ext cx="1448373" cy="458345"/>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44402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559182" y="120127"/>
            <a:ext cx="10934439" cy="6531211"/>
          </a:xfrm>
          <a:prstGeom prst="rect">
            <a:avLst/>
          </a:prstGeom>
        </p:spPr>
      </p:pic>
      <p:sp>
        <p:nvSpPr>
          <p:cNvPr id="3" name="矩形 2"/>
          <p:cNvSpPr/>
          <p:nvPr/>
        </p:nvSpPr>
        <p:spPr>
          <a:xfrm>
            <a:off x="760855" y="1338370"/>
            <a:ext cx="1164197" cy="284175"/>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4" name="矩形 3"/>
          <p:cNvSpPr/>
          <p:nvPr/>
        </p:nvSpPr>
        <p:spPr>
          <a:xfrm>
            <a:off x="4134280" y="3510930"/>
            <a:ext cx="834189" cy="293341"/>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cxnSp>
        <p:nvCxnSpPr>
          <p:cNvPr id="8" name="直線接點 7"/>
          <p:cNvCxnSpPr/>
          <p:nvPr/>
        </p:nvCxnSpPr>
        <p:spPr>
          <a:xfrm flipV="1">
            <a:off x="6316007" y="5206810"/>
            <a:ext cx="1017527" cy="9167"/>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1" name="直線接點 10"/>
          <p:cNvCxnSpPr/>
          <p:nvPr/>
        </p:nvCxnSpPr>
        <p:spPr>
          <a:xfrm>
            <a:off x="6618515" y="5481816"/>
            <a:ext cx="1228367" cy="9168"/>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4" name="矩形 13"/>
          <p:cNvSpPr/>
          <p:nvPr/>
        </p:nvSpPr>
        <p:spPr>
          <a:xfrm>
            <a:off x="3391760" y="2383400"/>
            <a:ext cx="6270171" cy="935025"/>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15" name="矩形 14"/>
          <p:cNvSpPr/>
          <p:nvPr/>
        </p:nvSpPr>
        <p:spPr>
          <a:xfrm>
            <a:off x="559182" y="2245896"/>
            <a:ext cx="2227561" cy="432678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16" name="圖片 15"/>
          <p:cNvPicPr>
            <a:picLocks noChangeAspect="1"/>
          </p:cNvPicPr>
          <p:nvPr/>
        </p:nvPicPr>
        <p:blipFill>
          <a:blip r:embed="rId3"/>
          <a:stretch>
            <a:fillRect/>
          </a:stretch>
        </p:blipFill>
        <p:spPr>
          <a:xfrm>
            <a:off x="3025083" y="3318425"/>
            <a:ext cx="8947391" cy="3110769"/>
          </a:xfrm>
          <a:prstGeom prst="rect">
            <a:avLst/>
          </a:prstGeom>
        </p:spPr>
      </p:pic>
      <p:sp>
        <p:nvSpPr>
          <p:cNvPr id="17" name="矩形 16"/>
          <p:cNvSpPr/>
          <p:nvPr/>
        </p:nvSpPr>
        <p:spPr>
          <a:xfrm>
            <a:off x="7406869" y="5646821"/>
            <a:ext cx="1063363" cy="4400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18" name="圖片 17"/>
          <p:cNvPicPr>
            <a:picLocks noChangeAspect="1"/>
          </p:cNvPicPr>
          <p:nvPr/>
        </p:nvPicPr>
        <p:blipFill>
          <a:blip r:embed="rId4"/>
          <a:stretch>
            <a:fillRect/>
          </a:stretch>
        </p:blipFill>
        <p:spPr>
          <a:xfrm>
            <a:off x="4858467" y="3318424"/>
            <a:ext cx="5626165" cy="3427947"/>
          </a:xfrm>
          <a:prstGeom prst="rect">
            <a:avLst/>
          </a:prstGeom>
        </p:spPr>
      </p:pic>
    </p:spTree>
    <p:extLst>
      <p:ext uri="{BB962C8B-B14F-4D97-AF65-F5344CB8AC3E}">
        <p14:creationId xmlns:p14="http://schemas.microsoft.com/office/powerpoint/2010/main" val="11007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畫面剪輯"/>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747" y="751687"/>
            <a:ext cx="11428247" cy="5616821"/>
          </a:xfrm>
          <a:prstGeom prst="rect">
            <a:avLst/>
          </a:prstGeom>
        </p:spPr>
      </p:pic>
      <p:sp>
        <p:nvSpPr>
          <p:cNvPr id="3" name="矩形 2"/>
          <p:cNvSpPr/>
          <p:nvPr/>
        </p:nvSpPr>
        <p:spPr>
          <a:xfrm>
            <a:off x="1860885" y="4253449"/>
            <a:ext cx="870857" cy="275008"/>
          </a:xfrm>
          <a:prstGeom prst="rect">
            <a:avLst/>
          </a:prstGeom>
          <a:solidFill>
            <a:schemeClr val="accent3">
              <a:lumMod val="60000"/>
              <a:lumOff val="40000"/>
              <a:alpha val="3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4" name="矩形 3"/>
          <p:cNvSpPr/>
          <p:nvPr/>
        </p:nvSpPr>
        <p:spPr>
          <a:xfrm>
            <a:off x="9240252" y="1778382"/>
            <a:ext cx="293341" cy="23834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5" name="文字方塊 4"/>
          <p:cNvSpPr txBox="1"/>
          <p:nvPr/>
        </p:nvSpPr>
        <p:spPr>
          <a:xfrm>
            <a:off x="9098165" y="1466707"/>
            <a:ext cx="719604" cy="338554"/>
          </a:xfrm>
          <a:prstGeom prst="rect">
            <a:avLst/>
          </a:prstGeom>
          <a:noFill/>
        </p:spPr>
        <p:txBody>
          <a:bodyPr wrap="square" rtlCol="0">
            <a:spAutoFit/>
          </a:bodyPr>
          <a:lstStyle/>
          <a:p>
            <a:r>
              <a:rPr lang="zh-TW" altLang="en-US" sz="1600" dirty="0">
                <a:solidFill>
                  <a:srgbClr val="FF0000"/>
                </a:solidFill>
              </a:rPr>
              <a:t>引用</a:t>
            </a:r>
          </a:p>
        </p:txBody>
      </p:sp>
    </p:spTree>
    <p:extLst>
      <p:ext uri="{BB962C8B-B14F-4D97-AF65-F5344CB8AC3E}">
        <p14:creationId xmlns:p14="http://schemas.microsoft.com/office/powerpoint/2010/main" val="314817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grpSp>
        <p:nvGrpSpPr>
          <p:cNvPr id="575" name="Google Shape;575;p32"/>
          <p:cNvGrpSpPr/>
          <p:nvPr/>
        </p:nvGrpSpPr>
        <p:grpSpPr>
          <a:xfrm rot="-5400000">
            <a:off x="3190666" y="829935"/>
            <a:ext cx="3671935" cy="680812"/>
            <a:chOff x="4399950" y="2954075"/>
            <a:chExt cx="1287675" cy="238725"/>
          </a:xfrm>
        </p:grpSpPr>
        <p:sp>
          <p:nvSpPr>
            <p:cNvPr id="576" name="Google Shape;576;p32"/>
            <p:cNvSpPr/>
            <p:nvPr/>
          </p:nvSpPr>
          <p:spPr>
            <a:xfrm>
              <a:off x="4399950" y="2954075"/>
              <a:ext cx="1287675" cy="238725"/>
            </a:xfrm>
            <a:custGeom>
              <a:avLst/>
              <a:gdLst/>
              <a:ahLst/>
              <a:cxnLst/>
              <a:rect l="l" t="t" r="r" b="b"/>
              <a:pathLst>
                <a:path w="51507" h="9549" extrusionOk="0">
                  <a:moveTo>
                    <a:pt x="2212" y="3839"/>
                  </a:moveTo>
                  <a:cubicBezTo>
                    <a:pt x="2695" y="3839"/>
                    <a:pt x="3155" y="4212"/>
                    <a:pt x="3155" y="4774"/>
                  </a:cubicBezTo>
                  <a:cubicBezTo>
                    <a:pt x="3155" y="5298"/>
                    <a:pt x="2739" y="5715"/>
                    <a:pt x="2215" y="5715"/>
                  </a:cubicBezTo>
                  <a:cubicBezTo>
                    <a:pt x="1369" y="5715"/>
                    <a:pt x="953" y="4703"/>
                    <a:pt x="1548" y="4120"/>
                  </a:cubicBezTo>
                  <a:cubicBezTo>
                    <a:pt x="1742" y="3926"/>
                    <a:pt x="1979" y="3839"/>
                    <a:pt x="2212" y="3839"/>
                  </a:cubicBezTo>
                  <a:close/>
                  <a:moveTo>
                    <a:pt x="1584" y="0"/>
                  </a:moveTo>
                  <a:cubicBezTo>
                    <a:pt x="703" y="0"/>
                    <a:pt x="0" y="714"/>
                    <a:pt x="0" y="1596"/>
                  </a:cubicBezTo>
                  <a:lnTo>
                    <a:pt x="0" y="7965"/>
                  </a:lnTo>
                  <a:cubicBezTo>
                    <a:pt x="0" y="8834"/>
                    <a:pt x="703" y="9549"/>
                    <a:pt x="1584" y="9549"/>
                  </a:cubicBezTo>
                  <a:lnTo>
                    <a:pt x="49911" y="9549"/>
                  </a:lnTo>
                  <a:cubicBezTo>
                    <a:pt x="50792" y="9549"/>
                    <a:pt x="51507" y="8846"/>
                    <a:pt x="51507" y="7965"/>
                  </a:cubicBezTo>
                  <a:lnTo>
                    <a:pt x="51507" y="1596"/>
                  </a:lnTo>
                  <a:cubicBezTo>
                    <a:pt x="51507" y="714"/>
                    <a:pt x="50792" y="0"/>
                    <a:pt x="49911"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sp>
          <p:nvSpPr>
            <p:cNvPr id="577" name="Google Shape;577;p32"/>
            <p:cNvSpPr/>
            <p:nvPr/>
          </p:nvSpPr>
          <p:spPr>
            <a:xfrm>
              <a:off x="4471375" y="3122975"/>
              <a:ext cx="10450" cy="52575"/>
            </a:xfrm>
            <a:custGeom>
              <a:avLst/>
              <a:gdLst/>
              <a:ahLst/>
              <a:cxnLst/>
              <a:rect l="l" t="t" r="r" b="b"/>
              <a:pathLst>
                <a:path w="418" h="2103" extrusionOk="0">
                  <a:moveTo>
                    <a:pt x="211" y="1"/>
                  </a:moveTo>
                  <a:cubicBezTo>
                    <a:pt x="114" y="1"/>
                    <a:pt x="19" y="66"/>
                    <a:pt x="13" y="197"/>
                  </a:cubicBezTo>
                  <a:lnTo>
                    <a:pt x="13" y="1888"/>
                  </a:lnTo>
                  <a:cubicBezTo>
                    <a:pt x="1" y="1983"/>
                    <a:pt x="60" y="2055"/>
                    <a:pt x="144" y="2090"/>
                  </a:cubicBezTo>
                  <a:cubicBezTo>
                    <a:pt x="167" y="2090"/>
                    <a:pt x="191" y="2102"/>
                    <a:pt x="215" y="2102"/>
                  </a:cubicBezTo>
                  <a:cubicBezTo>
                    <a:pt x="322" y="2102"/>
                    <a:pt x="417" y="2007"/>
                    <a:pt x="417" y="1888"/>
                  </a:cubicBezTo>
                  <a:lnTo>
                    <a:pt x="417" y="197"/>
                  </a:lnTo>
                  <a:cubicBezTo>
                    <a:pt x="406" y="66"/>
                    <a:pt x="307" y="1"/>
                    <a:pt x="211"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8" name="Google Shape;578;p32"/>
            <p:cNvSpPr/>
            <p:nvPr/>
          </p:nvSpPr>
          <p:spPr>
            <a:xfrm>
              <a:off x="4505900" y="3122750"/>
              <a:ext cx="10450" cy="52800"/>
            </a:xfrm>
            <a:custGeom>
              <a:avLst/>
              <a:gdLst/>
              <a:ahLst/>
              <a:cxnLst/>
              <a:rect l="l" t="t" r="r" b="b"/>
              <a:pathLst>
                <a:path w="418" h="2112" extrusionOk="0">
                  <a:moveTo>
                    <a:pt x="205" y="1"/>
                  </a:moveTo>
                  <a:cubicBezTo>
                    <a:pt x="102" y="1"/>
                    <a:pt x="1" y="69"/>
                    <a:pt x="1" y="206"/>
                  </a:cubicBezTo>
                  <a:lnTo>
                    <a:pt x="1" y="1897"/>
                  </a:lnTo>
                  <a:cubicBezTo>
                    <a:pt x="1" y="1992"/>
                    <a:pt x="48" y="2064"/>
                    <a:pt x="132" y="2099"/>
                  </a:cubicBezTo>
                  <a:cubicBezTo>
                    <a:pt x="156" y="2099"/>
                    <a:pt x="179" y="2111"/>
                    <a:pt x="203" y="2111"/>
                  </a:cubicBezTo>
                  <a:cubicBezTo>
                    <a:pt x="322" y="2111"/>
                    <a:pt x="406" y="2016"/>
                    <a:pt x="418" y="1897"/>
                  </a:cubicBezTo>
                  <a:lnTo>
                    <a:pt x="418" y="206"/>
                  </a:lnTo>
                  <a:cubicBezTo>
                    <a:pt x="412" y="69"/>
                    <a:pt x="307" y="1"/>
                    <a:pt x="20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79" name="Google Shape;579;p32"/>
            <p:cNvSpPr/>
            <p:nvPr/>
          </p:nvSpPr>
          <p:spPr>
            <a:xfrm>
              <a:off x="45401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43" y="2090"/>
                  </a:cubicBezTo>
                  <a:cubicBezTo>
                    <a:pt x="167" y="2090"/>
                    <a:pt x="191" y="2102"/>
                    <a:pt x="214"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0" name="Google Shape;580;p32"/>
            <p:cNvSpPr/>
            <p:nvPr/>
          </p:nvSpPr>
          <p:spPr>
            <a:xfrm>
              <a:off x="4574675" y="3122975"/>
              <a:ext cx="10425" cy="52575"/>
            </a:xfrm>
            <a:custGeom>
              <a:avLst/>
              <a:gdLst/>
              <a:ahLst/>
              <a:cxnLst/>
              <a:rect l="l" t="t" r="r" b="b"/>
              <a:pathLst>
                <a:path w="417"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1" name="Google Shape;581;p32"/>
            <p:cNvSpPr/>
            <p:nvPr/>
          </p:nvSpPr>
          <p:spPr>
            <a:xfrm>
              <a:off x="4608900"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2" name="Google Shape;582;p32"/>
            <p:cNvSpPr/>
            <p:nvPr/>
          </p:nvSpPr>
          <p:spPr>
            <a:xfrm>
              <a:off x="4643425" y="3122975"/>
              <a:ext cx="10150" cy="52575"/>
            </a:xfrm>
            <a:custGeom>
              <a:avLst/>
              <a:gdLst/>
              <a:ahLst/>
              <a:cxnLst/>
              <a:rect l="l" t="t" r="r" b="b"/>
              <a:pathLst>
                <a:path w="406" h="2103" extrusionOk="0">
                  <a:moveTo>
                    <a:pt x="207" y="1"/>
                  </a:moveTo>
                  <a:cubicBezTo>
                    <a:pt x="111" y="1"/>
                    <a:pt x="12" y="66"/>
                    <a:pt x="1" y="197"/>
                  </a:cubicBezTo>
                  <a:lnTo>
                    <a:pt x="1" y="1888"/>
                  </a:lnTo>
                  <a:cubicBezTo>
                    <a:pt x="1"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3" name="Google Shape;583;p32"/>
            <p:cNvSpPr/>
            <p:nvPr/>
          </p:nvSpPr>
          <p:spPr>
            <a:xfrm>
              <a:off x="467765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6" y="2090"/>
                    <a:pt x="179" y="2102"/>
                    <a:pt x="203" y="2102"/>
                  </a:cubicBezTo>
                  <a:cubicBezTo>
                    <a:pt x="322" y="2102"/>
                    <a:pt x="417" y="2007"/>
                    <a:pt x="417" y="1888"/>
                  </a:cubicBezTo>
                  <a:lnTo>
                    <a:pt x="417"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4" name="Google Shape;584;p32"/>
            <p:cNvSpPr/>
            <p:nvPr/>
          </p:nvSpPr>
          <p:spPr>
            <a:xfrm>
              <a:off x="4712175" y="3122975"/>
              <a:ext cx="10150" cy="52575"/>
            </a:xfrm>
            <a:custGeom>
              <a:avLst/>
              <a:gdLst/>
              <a:ahLst/>
              <a:cxnLst/>
              <a:rect l="l" t="t" r="r" b="b"/>
              <a:pathLst>
                <a:path w="406" h="2103" extrusionOk="0">
                  <a:moveTo>
                    <a:pt x="199" y="1"/>
                  </a:moveTo>
                  <a:cubicBezTo>
                    <a:pt x="102" y="1"/>
                    <a:pt x="7"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394" y="66"/>
                    <a:pt x="296" y="1"/>
                    <a:pt x="19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5" name="Google Shape;585;p32"/>
            <p:cNvSpPr/>
            <p:nvPr/>
          </p:nvSpPr>
          <p:spPr>
            <a:xfrm>
              <a:off x="4746425"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6" name="Google Shape;586;p32"/>
            <p:cNvSpPr/>
            <p:nvPr/>
          </p:nvSpPr>
          <p:spPr>
            <a:xfrm>
              <a:off x="47806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7" name="Google Shape;587;p32"/>
            <p:cNvSpPr/>
            <p:nvPr/>
          </p:nvSpPr>
          <p:spPr>
            <a:xfrm>
              <a:off x="4815175" y="3122975"/>
              <a:ext cx="10450" cy="52575"/>
            </a:xfrm>
            <a:custGeom>
              <a:avLst/>
              <a:gdLst/>
              <a:ahLst/>
              <a:cxnLst/>
              <a:rect l="l" t="t" r="r" b="b"/>
              <a:pathLst>
                <a:path w="418" h="2103" extrusionOk="0">
                  <a:moveTo>
                    <a:pt x="209" y="1"/>
                  </a:moveTo>
                  <a:cubicBezTo>
                    <a:pt x="111" y="1"/>
                    <a:pt x="12" y="66"/>
                    <a:pt x="0" y="197"/>
                  </a:cubicBezTo>
                  <a:lnTo>
                    <a:pt x="0" y="1888"/>
                  </a:lnTo>
                  <a:cubicBezTo>
                    <a:pt x="0" y="1983"/>
                    <a:pt x="60"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8" name="Google Shape;588;p32"/>
            <p:cNvSpPr/>
            <p:nvPr/>
          </p:nvSpPr>
          <p:spPr>
            <a:xfrm>
              <a:off x="4849400"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67" y="2108"/>
                    <a:pt x="191"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89" name="Google Shape;589;p32"/>
            <p:cNvSpPr/>
            <p:nvPr/>
          </p:nvSpPr>
          <p:spPr>
            <a:xfrm>
              <a:off x="4883925"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0" name="Google Shape;590;p32"/>
            <p:cNvSpPr/>
            <p:nvPr/>
          </p:nvSpPr>
          <p:spPr>
            <a:xfrm>
              <a:off x="4918150" y="3122750"/>
              <a:ext cx="10450" cy="52800"/>
            </a:xfrm>
            <a:custGeom>
              <a:avLst/>
              <a:gdLst/>
              <a:ahLst/>
              <a:cxnLst/>
              <a:rect l="l" t="t" r="r" b="b"/>
              <a:pathLst>
                <a:path w="418" h="2112" extrusionOk="0">
                  <a:moveTo>
                    <a:pt x="209" y="1"/>
                  </a:moveTo>
                  <a:cubicBezTo>
                    <a:pt x="105" y="1"/>
                    <a:pt x="1" y="69"/>
                    <a:pt x="1" y="206"/>
                  </a:cubicBezTo>
                  <a:lnTo>
                    <a:pt x="1" y="1897"/>
                  </a:lnTo>
                  <a:cubicBezTo>
                    <a:pt x="1" y="1992"/>
                    <a:pt x="61" y="2064"/>
                    <a:pt x="144" y="2099"/>
                  </a:cubicBezTo>
                  <a:cubicBezTo>
                    <a:pt x="168" y="2099"/>
                    <a:pt x="191" y="2111"/>
                    <a:pt x="215" y="2111"/>
                  </a:cubicBezTo>
                  <a:cubicBezTo>
                    <a:pt x="322" y="2111"/>
                    <a:pt x="418" y="2016"/>
                    <a:pt x="418" y="1897"/>
                  </a:cubicBezTo>
                  <a:lnTo>
                    <a:pt x="418" y="206"/>
                  </a:lnTo>
                  <a:cubicBezTo>
                    <a:pt x="418" y="69"/>
                    <a:pt x="314"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1" name="Google Shape;591;p32"/>
            <p:cNvSpPr/>
            <p:nvPr/>
          </p:nvSpPr>
          <p:spPr>
            <a:xfrm>
              <a:off x="4952700" y="3122975"/>
              <a:ext cx="10125" cy="52575"/>
            </a:xfrm>
            <a:custGeom>
              <a:avLst/>
              <a:gdLst/>
              <a:ahLst/>
              <a:cxnLst/>
              <a:rect l="l" t="t" r="r" b="b"/>
              <a:pathLst>
                <a:path w="405" h="2103" extrusionOk="0">
                  <a:moveTo>
                    <a:pt x="198" y="1"/>
                  </a:moveTo>
                  <a:cubicBezTo>
                    <a:pt x="101" y="1"/>
                    <a:pt x="6" y="66"/>
                    <a:pt x="0" y="197"/>
                  </a:cubicBezTo>
                  <a:lnTo>
                    <a:pt x="0" y="1888"/>
                  </a:lnTo>
                  <a:cubicBezTo>
                    <a:pt x="0" y="1983"/>
                    <a:pt x="48" y="2055"/>
                    <a:pt x="131" y="2090"/>
                  </a:cubicBezTo>
                  <a:cubicBezTo>
                    <a:pt x="155" y="2090"/>
                    <a:pt x="179" y="2102"/>
                    <a:pt x="203" y="2102"/>
                  </a:cubicBezTo>
                  <a:cubicBezTo>
                    <a:pt x="310"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2" name="Google Shape;592;p32"/>
            <p:cNvSpPr/>
            <p:nvPr/>
          </p:nvSpPr>
          <p:spPr>
            <a:xfrm>
              <a:off x="4986925" y="3122525"/>
              <a:ext cx="10450" cy="53025"/>
            </a:xfrm>
            <a:custGeom>
              <a:avLst/>
              <a:gdLst/>
              <a:ahLst/>
              <a:cxnLst/>
              <a:rect l="l" t="t" r="r" b="b"/>
              <a:pathLst>
                <a:path w="418" h="2121" extrusionOk="0">
                  <a:moveTo>
                    <a:pt x="215" y="1"/>
                  </a:moveTo>
                  <a:cubicBezTo>
                    <a:pt x="96" y="1"/>
                    <a:pt x="0" y="96"/>
                    <a:pt x="0" y="215"/>
                  </a:cubicBezTo>
                  <a:lnTo>
                    <a:pt x="0" y="1906"/>
                  </a:lnTo>
                  <a:cubicBezTo>
                    <a:pt x="0" y="2001"/>
                    <a:pt x="60" y="2073"/>
                    <a:pt x="143" y="2108"/>
                  </a:cubicBezTo>
                  <a:cubicBezTo>
                    <a:pt x="155" y="2108"/>
                    <a:pt x="179"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3" name="Google Shape;593;p32"/>
            <p:cNvSpPr/>
            <p:nvPr/>
          </p:nvSpPr>
          <p:spPr>
            <a:xfrm>
              <a:off x="5021450" y="3122975"/>
              <a:ext cx="10150" cy="52575"/>
            </a:xfrm>
            <a:custGeom>
              <a:avLst/>
              <a:gdLst/>
              <a:ahLst/>
              <a:cxnLst/>
              <a:rect l="l" t="t" r="r" b="b"/>
              <a:pathLst>
                <a:path w="406" h="2103" extrusionOk="0">
                  <a:moveTo>
                    <a:pt x="198" y="1"/>
                  </a:moveTo>
                  <a:cubicBezTo>
                    <a:pt x="102" y="1"/>
                    <a:pt x="6"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3" y="66"/>
                    <a:pt x="295" y="1"/>
                    <a:pt x="1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4" name="Google Shape;594;p32"/>
            <p:cNvSpPr/>
            <p:nvPr/>
          </p:nvSpPr>
          <p:spPr>
            <a:xfrm>
              <a:off x="5055675" y="3122525"/>
              <a:ext cx="10450" cy="53025"/>
            </a:xfrm>
            <a:custGeom>
              <a:avLst/>
              <a:gdLst/>
              <a:ahLst/>
              <a:cxnLst/>
              <a:rect l="l" t="t" r="r" b="b"/>
              <a:pathLst>
                <a:path w="418" h="2121" extrusionOk="0">
                  <a:moveTo>
                    <a:pt x="203" y="1"/>
                  </a:moveTo>
                  <a:cubicBezTo>
                    <a:pt x="96" y="1"/>
                    <a:pt x="1" y="96"/>
                    <a:pt x="1" y="215"/>
                  </a:cubicBezTo>
                  <a:lnTo>
                    <a:pt x="1" y="1906"/>
                  </a:lnTo>
                  <a:cubicBezTo>
                    <a:pt x="1" y="2001"/>
                    <a:pt x="60" y="2073"/>
                    <a:pt x="144" y="2108"/>
                  </a:cubicBezTo>
                  <a:cubicBezTo>
                    <a:pt x="155" y="2108"/>
                    <a:pt x="179" y="2120"/>
                    <a:pt x="203" y="2120"/>
                  </a:cubicBezTo>
                  <a:cubicBezTo>
                    <a:pt x="322" y="2120"/>
                    <a:pt x="417" y="2025"/>
                    <a:pt x="417" y="1906"/>
                  </a:cubicBezTo>
                  <a:lnTo>
                    <a:pt x="417" y="215"/>
                  </a:lnTo>
                  <a:cubicBezTo>
                    <a:pt x="417" y="96"/>
                    <a:pt x="322"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5" name="Google Shape;595;p32"/>
            <p:cNvSpPr/>
            <p:nvPr/>
          </p:nvSpPr>
          <p:spPr>
            <a:xfrm>
              <a:off x="50902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44" y="2090"/>
                  </a:cubicBezTo>
                  <a:cubicBezTo>
                    <a:pt x="156" y="2090"/>
                    <a:pt x="179" y="2102"/>
                    <a:pt x="203" y="2102"/>
                  </a:cubicBezTo>
                  <a:cubicBezTo>
                    <a:pt x="322" y="2102"/>
                    <a:pt x="418" y="2007"/>
                    <a:pt x="418" y="1888"/>
                  </a:cubicBezTo>
                  <a:lnTo>
                    <a:pt x="418" y="197"/>
                  </a:lnTo>
                  <a:cubicBezTo>
                    <a:pt x="406"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6" name="Google Shape;596;p32"/>
            <p:cNvSpPr/>
            <p:nvPr/>
          </p:nvSpPr>
          <p:spPr>
            <a:xfrm>
              <a:off x="5124450" y="3122975"/>
              <a:ext cx="10425" cy="52575"/>
            </a:xfrm>
            <a:custGeom>
              <a:avLst/>
              <a:gdLst/>
              <a:ahLst/>
              <a:cxnLst/>
              <a:rect l="l" t="t" r="r" b="b"/>
              <a:pathLst>
                <a:path w="417" h="2103" extrusionOk="0">
                  <a:moveTo>
                    <a:pt x="208" y="1"/>
                  </a:moveTo>
                  <a:cubicBezTo>
                    <a:pt x="110" y="1"/>
                    <a:pt x="12" y="66"/>
                    <a:pt x="0" y="197"/>
                  </a:cubicBezTo>
                  <a:lnTo>
                    <a:pt x="0" y="1888"/>
                  </a:lnTo>
                  <a:cubicBezTo>
                    <a:pt x="0" y="1983"/>
                    <a:pt x="60" y="2055"/>
                    <a:pt x="131" y="2090"/>
                  </a:cubicBezTo>
                  <a:cubicBezTo>
                    <a:pt x="155" y="2090"/>
                    <a:pt x="179" y="2102"/>
                    <a:pt x="202" y="2102"/>
                  </a:cubicBezTo>
                  <a:cubicBezTo>
                    <a:pt x="321" y="2102"/>
                    <a:pt x="417" y="2007"/>
                    <a:pt x="417" y="1888"/>
                  </a:cubicBezTo>
                  <a:lnTo>
                    <a:pt x="417" y="197"/>
                  </a:lnTo>
                  <a:cubicBezTo>
                    <a:pt x="405" y="66"/>
                    <a:pt x="307"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7" name="Google Shape;597;p32"/>
            <p:cNvSpPr/>
            <p:nvPr/>
          </p:nvSpPr>
          <p:spPr>
            <a:xfrm>
              <a:off x="5158675"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8" name="Google Shape;598;p32"/>
            <p:cNvSpPr/>
            <p:nvPr/>
          </p:nvSpPr>
          <p:spPr>
            <a:xfrm>
              <a:off x="5193200" y="3122975"/>
              <a:ext cx="10450" cy="52575"/>
            </a:xfrm>
            <a:custGeom>
              <a:avLst/>
              <a:gdLst/>
              <a:ahLst/>
              <a:cxnLst/>
              <a:rect l="l" t="t" r="r" b="b"/>
              <a:pathLst>
                <a:path w="418" h="2103" extrusionOk="0">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599" name="Google Shape;599;p32"/>
            <p:cNvSpPr/>
            <p:nvPr/>
          </p:nvSpPr>
          <p:spPr>
            <a:xfrm>
              <a:off x="5227425"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0" name="Google Shape;600;p32"/>
            <p:cNvSpPr/>
            <p:nvPr/>
          </p:nvSpPr>
          <p:spPr>
            <a:xfrm>
              <a:off x="5261950" y="3122975"/>
              <a:ext cx="10150" cy="52575"/>
            </a:xfrm>
            <a:custGeom>
              <a:avLst/>
              <a:gdLst/>
              <a:ahLst/>
              <a:cxnLst/>
              <a:rect l="l" t="t" r="r" b="b"/>
              <a:pathLst>
                <a:path w="406" h="2103" extrusionOk="0">
                  <a:moveTo>
                    <a:pt x="208" y="1"/>
                  </a:moveTo>
                  <a:cubicBezTo>
                    <a:pt x="111" y="1"/>
                    <a:pt x="13" y="66"/>
                    <a:pt x="1" y="197"/>
                  </a:cubicBezTo>
                  <a:lnTo>
                    <a:pt x="1" y="1888"/>
                  </a:lnTo>
                  <a:cubicBezTo>
                    <a:pt x="1" y="1983"/>
                    <a:pt x="48" y="2055"/>
                    <a:pt x="132" y="2090"/>
                  </a:cubicBezTo>
                  <a:cubicBezTo>
                    <a:pt x="155"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1" name="Google Shape;601;p32"/>
            <p:cNvSpPr/>
            <p:nvPr/>
          </p:nvSpPr>
          <p:spPr>
            <a:xfrm>
              <a:off x="5296175" y="3122525"/>
              <a:ext cx="10450" cy="53025"/>
            </a:xfrm>
            <a:custGeom>
              <a:avLst/>
              <a:gdLst/>
              <a:ahLst/>
              <a:cxnLst/>
              <a:rect l="l" t="t" r="r" b="b"/>
              <a:pathLst>
                <a:path w="418" h="2121" extrusionOk="0">
                  <a:moveTo>
                    <a:pt x="215" y="1"/>
                  </a:moveTo>
                  <a:cubicBezTo>
                    <a:pt x="96" y="1"/>
                    <a:pt x="1" y="96"/>
                    <a:pt x="1" y="215"/>
                  </a:cubicBezTo>
                  <a:lnTo>
                    <a:pt x="1" y="1906"/>
                  </a:lnTo>
                  <a:cubicBezTo>
                    <a:pt x="1" y="2001"/>
                    <a:pt x="60" y="2073"/>
                    <a:pt x="144" y="2108"/>
                  </a:cubicBezTo>
                  <a:cubicBezTo>
                    <a:pt x="156" y="2108"/>
                    <a:pt x="180" y="2120"/>
                    <a:pt x="215" y="2120"/>
                  </a:cubicBezTo>
                  <a:cubicBezTo>
                    <a:pt x="322" y="2120"/>
                    <a:pt x="418" y="2025"/>
                    <a:pt x="418" y="1906"/>
                  </a:cubicBezTo>
                  <a:lnTo>
                    <a:pt x="418" y="215"/>
                  </a:lnTo>
                  <a:cubicBezTo>
                    <a:pt x="418" y="96"/>
                    <a:pt x="322"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2" name="Google Shape;602;p32"/>
            <p:cNvSpPr/>
            <p:nvPr/>
          </p:nvSpPr>
          <p:spPr>
            <a:xfrm>
              <a:off x="5330725" y="3122750"/>
              <a:ext cx="10125" cy="52800"/>
            </a:xfrm>
            <a:custGeom>
              <a:avLst/>
              <a:gdLst/>
              <a:ahLst/>
              <a:cxnLst/>
              <a:rect l="l" t="t" r="r" b="b"/>
              <a:pathLst>
                <a:path w="405" h="2112" extrusionOk="0">
                  <a:moveTo>
                    <a:pt x="202" y="1"/>
                  </a:moveTo>
                  <a:cubicBezTo>
                    <a:pt x="101" y="1"/>
                    <a:pt x="0" y="69"/>
                    <a:pt x="0" y="206"/>
                  </a:cubicBezTo>
                  <a:lnTo>
                    <a:pt x="0" y="1897"/>
                  </a:lnTo>
                  <a:cubicBezTo>
                    <a:pt x="0" y="1992"/>
                    <a:pt x="48" y="2064"/>
                    <a:pt x="131" y="2099"/>
                  </a:cubicBezTo>
                  <a:cubicBezTo>
                    <a:pt x="155" y="2099"/>
                    <a:pt x="179" y="2111"/>
                    <a:pt x="202" y="2111"/>
                  </a:cubicBezTo>
                  <a:cubicBezTo>
                    <a:pt x="322" y="2111"/>
                    <a:pt x="405" y="2016"/>
                    <a:pt x="405" y="1897"/>
                  </a:cubicBezTo>
                  <a:lnTo>
                    <a:pt x="405" y="206"/>
                  </a:lnTo>
                  <a:cubicBezTo>
                    <a:pt x="405" y="69"/>
                    <a:pt x="304" y="1"/>
                    <a:pt x="202"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3" name="Google Shape;603;p32"/>
            <p:cNvSpPr/>
            <p:nvPr/>
          </p:nvSpPr>
          <p:spPr>
            <a:xfrm>
              <a:off x="536495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4" name="Google Shape;604;p32"/>
            <p:cNvSpPr/>
            <p:nvPr/>
          </p:nvSpPr>
          <p:spPr>
            <a:xfrm>
              <a:off x="5399475" y="3122750"/>
              <a:ext cx="10150" cy="52800"/>
            </a:xfrm>
            <a:custGeom>
              <a:avLst/>
              <a:gdLst/>
              <a:ahLst/>
              <a:cxnLst/>
              <a:rect l="l" t="t" r="r" b="b"/>
              <a:pathLst>
                <a:path w="406" h="2112" extrusionOk="0">
                  <a:moveTo>
                    <a:pt x="203" y="1"/>
                  </a:moveTo>
                  <a:cubicBezTo>
                    <a:pt x="102" y="1"/>
                    <a:pt x="0" y="69"/>
                    <a:pt x="0" y="206"/>
                  </a:cubicBezTo>
                  <a:lnTo>
                    <a:pt x="0" y="1897"/>
                  </a:lnTo>
                  <a:cubicBezTo>
                    <a:pt x="0" y="1992"/>
                    <a:pt x="48" y="2064"/>
                    <a:pt x="131" y="2099"/>
                  </a:cubicBezTo>
                  <a:cubicBezTo>
                    <a:pt x="155" y="2099"/>
                    <a:pt x="179" y="2111"/>
                    <a:pt x="203" y="2111"/>
                  </a:cubicBezTo>
                  <a:cubicBezTo>
                    <a:pt x="310" y="2111"/>
                    <a:pt x="405" y="2016"/>
                    <a:pt x="405" y="1897"/>
                  </a:cubicBezTo>
                  <a:lnTo>
                    <a:pt x="405" y="206"/>
                  </a:lnTo>
                  <a:cubicBezTo>
                    <a:pt x="405" y="69"/>
                    <a:pt x="304" y="1"/>
                    <a:pt x="20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5" name="Google Shape;605;p32"/>
            <p:cNvSpPr/>
            <p:nvPr/>
          </p:nvSpPr>
          <p:spPr>
            <a:xfrm>
              <a:off x="5433700" y="3122975"/>
              <a:ext cx="10450" cy="52575"/>
            </a:xfrm>
            <a:custGeom>
              <a:avLst/>
              <a:gdLst/>
              <a:ahLst/>
              <a:cxnLst/>
              <a:rect l="l" t="t" r="r" b="b"/>
              <a:pathLst>
                <a:path w="418" h="2103" extrusionOk="0">
                  <a:moveTo>
                    <a:pt x="209" y="1"/>
                  </a:moveTo>
                  <a:cubicBezTo>
                    <a:pt x="111" y="1"/>
                    <a:pt x="13" y="66"/>
                    <a:pt x="1" y="197"/>
                  </a:cubicBezTo>
                  <a:lnTo>
                    <a:pt x="1" y="1888"/>
                  </a:lnTo>
                  <a:cubicBezTo>
                    <a:pt x="1" y="1983"/>
                    <a:pt x="60" y="2055"/>
                    <a:pt x="132"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6" name="Google Shape;606;p32"/>
            <p:cNvSpPr/>
            <p:nvPr/>
          </p:nvSpPr>
          <p:spPr>
            <a:xfrm>
              <a:off x="5467925" y="3122750"/>
              <a:ext cx="10450" cy="52800"/>
            </a:xfrm>
            <a:custGeom>
              <a:avLst/>
              <a:gdLst/>
              <a:ahLst/>
              <a:cxnLst/>
              <a:rect l="l" t="t" r="r" b="b"/>
              <a:pathLst>
                <a:path w="418" h="2112" extrusionOk="0">
                  <a:moveTo>
                    <a:pt x="215" y="1"/>
                  </a:moveTo>
                  <a:cubicBezTo>
                    <a:pt x="114" y="1"/>
                    <a:pt x="13" y="69"/>
                    <a:pt x="13" y="206"/>
                  </a:cubicBezTo>
                  <a:lnTo>
                    <a:pt x="13" y="1897"/>
                  </a:lnTo>
                  <a:cubicBezTo>
                    <a:pt x="1" y="1992"/>
                    <a:pt x="60" y="2064"/>
                    <a:pt x="144" y="2099"/>
                  </a:cubicBezTo>
                  <a:cubicBezTo>
                    <a:pt x="168" y="2099"/>
                    <a:pt x="191" y="2111"/>
                    <a:pt x="215" y="2111"/>
                  </a:cubicBezTo>
                  <a:cubicBezTo>
                    <a:pt x="322" y="2111"/>
                    <a:pt x="418" y="2016"/>
                    <a:pt x="418" y="1897"/>
                  </a:cubicBezTo>
                  <a:lnTo>
                    <a:pt x="418" y="206"/>
                  </a:lnTo>
                  <a:cubicBezTo>
                    <a:pt x="418" y="69"/>
                    <a:pt x="316" y="1"/>
                    <a:pt x="21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7" name="Google Shape;607;p32"/>
            <p:cNvSpPr/>
            <p:nvPr/>
          </p:nvSpPr>
          <p:spPr>
            <a:xfrm>
              <a:off x="5502450" y="3122975"/>
              <a:ext cx="10450" cy="52575"/>
            </a:xfrm>
            <a:custGeom>
              <a:avLst/>
              <a:gdLst/>
              <a:ahLst/>
              <a:cxnLst/>
              <a:rect l="l" t="t" r="r" b="b"/>
              <a:pathLst>
                <a:path w="418" h="2103" extrusionOk="0">
                  <a:moveTo>
                    <a:pt x="209" y="1"/>
                  </a:moveTo>
                  <a:cubicBezTo>
                    <a:pt x="111" y="1"/>
                    <a:pt x="13" y="66"/>
                    <a:pt x="1" y="197"/>
                  </a:cubicBezTo>
                  <a:lnTo>
                    <a:pt x="1" y="1888"/>
                  </a:lnTo>
                  <a:cubicBezTo>
                    <a:pt x="1" y="1983"/>
                    <a:pt x="49" y="2055"/>
                    <a:pt x="132" y="2090"/>
                  </a:cubicBezTo>
                  <a:cubicBezTo>
                    <a:pt x="156" y="2090"/>
                    <a:pt x="180" y="2102"/>
                    <a:pt x="203" y="2102"/>
                  </a:cubicBezTo>
                  <a:cubicBezTo>
                    <a:pt x="322" y="2102"/>
                    <a:pt x="418" y="2007"/>
                    <a:pt x="418" y="1888"/>
                  </a:cubicBezTo>
                  <a:lnTo>
                    <a:pt x="418" y="197"/>
                  </a:lnTo>
                  <a:cubicBezTo>
                    <a:pt x="406" y="66"/>
                    <a:pt x="308"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8" name="Google Shape;608;p32"/>
            <p:cNvSpPr/>
            <p:nvPr/>
          </p:nvSpPr>
          <p:spPr>
            <a:xfrm>
              <a:off x="5536700" y="3122975"/>
              <a:ext cx="10425" cy="52575"/>
            </a:xfrm>
            <a:custGeom>
              <a:avLst/>
              <a:gdLst/>
              <a:ahLst/>
              <a:cxnLst/>
              <a:rect l="l" t="t" r="r" b="b"/>
              <a:pathLst>
                <a:path w="417" h="2103" extrusionOk="0">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09" name="Google Shape;609;p32"/>
            <p:cNvSpPr/>
            <p:nvPr/>
          </p:nvSpPr>
          <p:spPr>
            <a:xfrm>
              <a:off x="5571225" y="3122975"/>
              <a:ext cx="10150" cy="52575"/>
            </a:xfrm>
            <a:custGeom>
              <a:avLst/>
              <a:gdLst/>
              <a:ahLst/>
              <a:cxnLst/>
              <a:rect l="l" t="t" r="r" b="b"/>
              <a:pathLst>
                <a:path w="406" h="2103" extrusionOk="0">
                  <a:moveTo>
                    <a:pt x="207"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0" name="Google Shape;610;p32"/>
            <p:cNvSpPr/>
            <p:nvPr/>
          </p:nvSpPr>
          <p:spPr>
            <a:xfrm>
              <a:off x="5605450" y="3122975"/>
              <a:ext cx="10450" cy="52575"/>
            </a:xfrm>
            <a:custGeom>
              <a:avLst/>
              <a:gdLst/>
              <a:ahLst/>
              <a:cxnLst/>
              <a:rect l="l" t="t" r="r" b="b"/>
              <a:pathLst>
                <a:path w="418" h="2103" extrusionOk="0">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11" name="Google Shape;611;p32"/>
          <p:cNvGrpSpPr/>
          <p:nvPr/>
        </p:nvGrpSpPr>
        <p:grpSpPr>
          <a:xfrm rot="5186822" flipH="1">
            <a:off x="2245563" y="593922"/>
            <a:ext cx="4529851" cy="769028"/>
            <a:chOff x="4330300" y="3920250"/>
            <a:chExt cx="1682975" cy="210775"/>
          </a:xfrm>
        </p:grpSpPr>
        <p:sp>
          <p:nvSpPr>
            <p:cNvPr id="612" name="Google Shape;612;p32"/>
            <p:cNvSpPr/>
            <p:nvPr/>
          </p:nvSpPr>
          <p:spPr>
            <a:xfrm>
              <a:off x="4586275" y="3920250"/>
              <a:ext cx="1427000" cy="210775"/>
            </a:xfrm>
            <a:custGeom>
              <a:avLst/>
              <a:gdLst/>
              <a:ahLst/>
              <a:cxnLst/>
              <a:rect l="l" t="t" r="r" b="b"/>
              <a:pathLst>
                <a:path w="57080" h="8431" extrusionOk="0">
                  <a:moveTo>
                    <a:pt x="1" y="1"/>
                  </a:moveTo>
                  <a:lnTo>
                    <a:pt x="1" y="8430"/>
                  </a:lnTo>
                  <a:lnTo>
                    <a:pt x="57079" y="8430"/>
                  </a:lnTo>
                  <a:lnTo>
                    <a:pt x="57079" y="1"/>
                  </a:lnTo>
                  <a:close/>
                </a:path>
              </a:pathLst>
            </a:custGeom>
            <a:solidFill>
              <a:schemeClr val="accent6"/>
            </a:solidFill>
            <a:ln>
              <a:noFill/>
            </a:ln>
          </p:spPr>
          <p:txBody>
            <a:bodyPr spcFirstLastPara="1" wrap="square" lIns="121900" tIns="121900" rIns="121900" bIns="121900" anchor="ctr" anchorCtr="0">
              <a:noAutofit/>
            </a:bodyPr>
            <a:lstStyle/>
            <a:p>
              <a:endParaRPr sz="2400" dirty="0"/>
            </a:p>
          </p:txBody>
        </p:sp>
        <p:sp>
          <p:nvSpPr>
            <p:cNvPr id="613" name="Google Shape;613;p32"/>
            <p:cNvSpPr/>
            <p:nvPr/>
          </p:nvSpPr>
          <p:spPr>
            <a:xfrm>
              <a:off x="4330300" y="3920250"/>
              <a:ext cx="304225" cy="210775"/>
            </a:xfrm>
            <a:custGeom>
              <a:avLst/>
              <a:gdLst/>
              <a:ahLst/>
              <a:cxnLst/>
              <a:rect l="l" t="t" r="r" b="b"/>
              <a:pathLst>
                <a:path w="12169" h="8431" extrusionOk="0">
                  <a:moveTo>
                    <a:pt x="10240" y="1"/>
                  </a:moveTo>
                  <a:lnTo>
                    <a:pt x="0" y="4215"/>
                  </a:lnTo>
                  <a:lnTo>
                    <a:pt x="10240" y="8430"/>
                  </a:lnTo>
                  <a:lnTo>
                    <a:pt x="12168" y="6299"/>
                  </a:lnTo>
                  <a:lnTo>
                    <a:pt x="10240" y="4215"/>
                  </a:lnTo>
                  <a:lnTo>
                    <a:pt x="12168" y="1751"/>
                  </a:lnTo>
                  <a:lnTo>
                    <a:pt x="10240" y="1"/>
                  </a:ln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14" name="Google Shape;614;p32"/>
            <p:cNvSpPr/>
            <p:nvPr/>
          </p:nvSpPr>
          <p:spPr>
            <a:xfrm>
              <a:off x="4330300" y="3978300"/>
              <a:ext cx="114625" cy="94675"/>
            </a:xfrm>
            <a:custGeom>
              <a:avLst/>
              <a:gdLst/>
              <a:ahLst/>
              <a:cxnLst/>
              <a:rect l="l" t="t" r="r" b="b"/>
              <a:pathLst>
                <a:path w="4585" h="3787" extrusionOk="0">
                  <a:moveTo>
                    <a:pt x="4584" y="0"/>
                  </a:moveTo>
                  <a:lnTo>
                    <a:pt x="0" y="1893"/>
                  </a:lnTo>
                  <a:lnTo>
                    <a:pt x="4584" y="3787"/>
                  </a:lnTo>
                  <a:lnTo>
                    <a:pt x="458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15" name="Google Shape;615;p32"/>
            <p:cNvSpPr/>
            <p:nvPr/>
          </p:nvSpPr>
          <p:spPr>
            <a:xfrm>
              <a:off x="4634500" y="4070875"/>
              <a:ext cx="1378775" cy="13700"/>
            </a:xfrm>
            <a:custGeom>
              <a:avLst/>
              <a:gdLst/>
              <a:ahLst/>
              <a:cxnLst/>
              <a:rect l="l" t="t" r="r" b="b"/>
              <a:pathLst>
                <a:path w="55151" h="548" extrusionOk="0">
                  <a:moveTo>
                    <a:pt x="0" y="0"/>
                  </a:moveTo>
                  <a:lnTo>
                    <a:pt x="0" y="548"/>
                  </a:lnTo>
                  <a:lnTo>
                    <a:pt x="55150" y="548"/>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16" name="Google Shape;616;p32"/>
            <p:cNvSpPr/>
            <p:nvPr/>
          </p:nvSpPr>
          <p:spPr>
            <a:xfrm>
              <a:off x="4634500" y="3960150"/>
              <a:ext cx="1378775" cy="14000"/>
            </a:xfrm>
            <a:custGeom>
              <a:avLst/>
              <a:gdLst/>
              <a:ahLst/>
              <a:cxnLst/>
              <a:rect l="l" t="t" r="r" b="b"/>
              <a:pathLst>
                <a:path w="55151" h="560" extrusionOk="0">
                  <a:moveTo>
                    <a:pt x="0" y="0"/>
                  </a:moveTo>
                  <a:lnTo>
                    <a:pt x="0" y="560"/>
                  </a:lnTo>
                  <a:lnTo>
                    <a:pt x="55150" y="560"/>
                  </a:lnTo>
                  <a:lnTo>
                    <a:pt x="55150" y="0"/>
                  </a:ln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grpSp>
      <p:grpSp>
        <p:nvGrpSpPr>
          <p:cNvPr id="617" name="Google Shape;617;p32"/>
          <p:cNvGrpSpPr/>
          <p:nvPr/>
        </p:nvGrpSpPr>
        <p:grpSpPr>
          <a:xfrm rot="-5074289" flipH="1">
            <a:off x="4314506" y="-548365"/>
            <a:ext cx="4654017" cy="2942983"/>
            <a:chOff x="2600325" y="3927100"/>
            <a:chExt cx="1196000" cy="691475"/>
          </a:xfrm>
        </p:grpSpPr>
        <p:sp>
          <p:nvSpPr>
            <p:cNvPr id="618" name="Google Shape;618;p32"/>
            <p:cNvSpPr/>
            <p:nvPr/>
          </p:nvSpPr>
          <p:spPr>
            <a:xfrm>
              <a:off x="2600325" y="3927100"/>
              <a:ext cx="1196000" cy="691475"/>
            </a:xfrm>
            <a:custGeom>
              <a:avLst/>
              <a:gdLst/>
              <a:ahLst/>
              <a:cxnLst/>
              <a:rect l="l" t="t" r="r" b="b"/>
              <a:pathLst>
                <a:path w="47840" h="27659" extrusionOk="0">
                  <a:moveTo>
                    <a:pt x="4393" y="7621"/>
                  </a:moveTo>
                  <a:lnTo>
                    <a:pt x="31468" y="23265"/>
                  </a:lnTo>
                  <a:lnTo>
                    <a:pt x="4393" y="23265"/>
                  </a:lnTo>
                  <a:lnTo>
                    <a:pt x="4393" y="7621"/>
                  </a:lnTo>
                  <a:close/>
                  <a:moveTo>
                    <a:pt x="0" y="1"/>
                  </a:moveTo>
                  <a:lnTo>
                    <a:pt x="0" y="27659"/>
                  </a:lnTo>
                  <a:lnTo>
                    <a:pt x="47839" y="27659"/>
                  </a:lnTo>
                  <a:lnTo>
                    <a:pt x="0" y="1"/>
                  </a:lnTo>
                  <a:close/>
                </a:path>
              </a:pathLst>
            </a:custGeom>
            <a:solidFill>
              <a:schemeClr val="accent4"/>
            </a:solidFill>
            <a:ln>
              <a:noFill/>
            </a:ln>
          </p:spPr>
          <p:txBody>
            <a:bodyPr spcFirstLastPara="1" wrap="square" lIns="121900" tIns="121900" rIns="121900" bIns="121900" anchor="ctr" anchorCtr="0">
              <a:noAutofit/>
            </a:bodyPr>
            <a:lstStyle/>
            <a:p>
              <a:endParaRPr sz="2400" dirty="0"/>
            </a:p>
          </p:txBody>
        </p:sp>
        <p:sp>
          <p:nvSpPr>
            <p:cNvPr id="619" name="Google Shape;619;p32"/>
            <p:cNvSpPr/>
            <p:nvPr/>
          </p:nvSpPr>
          <p:spPr>
            <a:xfrm>
              <a:off x="2663425" y="4553375"/>
              <a:ext cx="14000" cy="50025"/>
            </a:xfrm>
            <a:custGeom>
              <a:avLst/>
              <a:gdLst/>
              <a:ahLst/>
              <a:cxnLst/>
              <a:rect l="l" t="t" r="r" b="b"/>
              <a:pathLst>
                <a:path w="560" h="2001" extrusionOk="0">
                  <a:moveTo>
                    <a:pt x="274" y="0"/>
                  </a:moveTo>
                  <a:cubicBezTo>
                    <a:pt x="238" y="0"/>
                    <a:pt x="191" y="12"/>
                    <a:pt x="155" y="36"/>
                  </a:cubicBezTo>
                  <a:cubicBezTo>
                    <a:pt x="60" y="72"/>
                    <a:pt x="0" y="167"/>
                    <a:pt x="0" y="274"/>
                  </a:cubicBezTo>
                  <a:lnTo>
                    <a:pt x="0" y="1727"/>
                  </a:lnTo>
                  <a:cubicBezTo>
                    <a:pt x="0" y="1869"/>
                    <a:pt x="131"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0" name="Google Shape;620;p32"/>
            <p:cNvSpPr/>
            <p:nvPr/>
          </p:nvSpPr>
          <p:spPr>
            <a:xfrm>
              <a:off x="2712075"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1" name="Google Shape;621;p32"/>
            <p:cNvSpPr/>
            <p:nvPr/>
          </p:nvSpPr>
          <p:spPr>
            <a:xfrm>
              <a:off x="2761650" y="4553375"/>
              <a:ext cx="13700" cy="49425"/>
            </a:xfrm>
            <a:custGeom>
              <a:avLst/>
              <a:gdLst/>
              <a:ahLst/>
              <a:cxnLst/>
              <a:rect l="l" t="t" r="r" b="b"/>
              <a:pathLst>
                <a:path w="548" h="1977" extrusionOk="0">
                  <a:moveTo>
                    <a:pt x="274" y="0"/>
                  </a:moveTo>
                  <a:cubicBezTo>
                    <a:pt x="226" y="0"/>
                    <a:pt x="191" y="12"/>
                    <a:pt x="143" y="24"/>
                  </a:cubicBezTo>
                  <a:cubicBezTo>
                    <a:pt x="60" y="72"/>
                    <a:pt x="0" y="167"/>
                    <a:pt x="0" y="274"/>
                  </a:cubicBezTo>
                  <a:lnTo>
                    <a:pt x="0" y="1727"/>
                  </a:lnTo>
                  <a:cubicBezTo>
                    <a:pt x="12" y="1893"/>
                    <a:pt x="143" y="1977"/>
                    <a:pt x="274" y="1977"/>
                  </a:cubicBezTo>
                  <a:cubicBezTo>
                    <a:pt x="405" y="1977"/>
                    <a:pt x="536" y="1893"/>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2" name="Google Shape;622;p32"/>
            <p:cNvSpPr/>
            <p:nvPr/>
          </p:nvSpPr>
          <p:spPr>
            <a:xfrm>
              <a:off x="2810750" y="4553375"/>
              <a:ext cx="13725" cy="50025"/>
            </a:xfrm>
            <a:custGeom>
              <a:avLst/>
              <a:gdLst/>
              <a:ahLst/>
              <a:cxnLst/>
              <a:rect l="l" t="t" r="r" b="b"/>
              <a:pathLst>
                <a:path w="549" h="2001" extrusionOk="0">
                  <a:moveTo>
                    <a:pt x="275" y="0"/>
                  </a:moveTo>
                  <a:cubicBezTo>
                    <a:pt x="227" y="0"/>
                    <a:pt x="179" y="12"/>
                    <a:pt x="144" y="36"/>
                  </a:cubicBezTo>
                  <a:cubicBezTo>
                    <a:pt x="48" y="72"/>
                    <a:pt x="1" y="167"/>
                    <a:pt x="1" y="274"/>
                  </a:cubicBezTo>
                  <a:lnTo>
                    <a:pt x="1" y="1727"/>
                  </a:lnTo>
                  <a:cubicBezTo>
                    <a:pt x="1" y="1869"/>
                    <a:pt x="120" y="2000"/>
                    <a:pt x="275" y="2000"/>
                  </a:cubicBezTo>
                  <a:cubicBezTo>
                    <a:pt x="417" y="1989"/>
                    <a:pt x="548" y="1869"/>
                    <a:pt x="548" y="1727"/>
                  </a:cubicBezTo>
                  <a:lnTo>
                    <a:pt x="548" y="274"/>
                  </a:lnTo>
                  <a:cubicBezTo>
                    <a:pt x="548" y="119"/>
                    <a:pt x="429"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3" name="Google Shape;623;p32"/>
            <p:cNvSpPr/>
            <p:nvPr/>
          </p:nvSpPr>
          <p:spPr>
            <a:xfrm>
              <a:off x="2859425"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4" name="Google Shape;624;p32"/>
            <p:cNvSpPr/>
            <p:nvPr/>
          </p:nvSpPr>
          <p:spPr>
            <a:xfrm>
              <a:off x="2908675" y="4553375"/>
              <a:ext cx="14025" cy="50025"/>
            </a:xfrm>
            <a:custGeom>
              <a:avLst/>
              <a:gdLst/>
              <a:ahLst/>
              <a:cxnLst/>
              <a:rect l="l" t="t" r="r" b="b"/>
              <a:pathLst>
                <a:path w="561" h="2001" extrusionOk="0">
                  <a:moveTo>
                    <a:pt x="275" y="0"/>
                  </a:moveTo>
                  <a:cubicBezTo>
                    <a:pt x="239" y="0"/>
                    <a:pt x="191" y="12"/>
                    <a:pt x="156" y="36"/>
                  </a:cubicBezTo>
                  <a:cubicBezTo>
                    <a:pt x="60" y="72"/>
                    <a:pt x="1" y="167"/>
                    <a:pt x="1" y="274"/>
                  </a:cubicBezTo>
                  <a:lnTo>
                    <a:pt x="1" y="1727"/>
                  </a:lnTo>
                  <a:cubicBezTo>
                    <a:pt x="1" y="1869"/>
                    <a:pt x="132" y="2000"/>
                    <a:pt x="275" y="2000"/>
                  </a:cubicBezTo>
                  <a:cubicBezTo>
                    <a:pt x="430" y="1989"/>
                    <a:pt x="549" y="1869"/>
                    <a:pt x="560" y="1727"/>
                  </a:cubicBezTo>
                  <a:lnTo>
                    <a:pt x="560" y="274"/>
                  </a:lnTo>
                  <a:cubicBezTo>
                    <a:pt x="560"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5" name="Google Shape;625;p32"/>
            <p:cNvSpPr/>
            <p:nvPr/>
          </p:nvSpPr>
          <p:spPr>
            <a:xfrm>
              <a:off x="2957650" y="4553375"/>
              <a:ext cx="14450" cy="50550"/>
            </a:xfrm>
            <a:custGeom>
              <a:avLst/>
              <a:gdLst/>
              <a:ahLst/>
              <a:cxnLst/>
              <a:rect l="l" t="t" r="r" b="b"/>
              <a:pathLst>
                <a:path w="578" h="2022" extrusionOk="0">
                  <a:moveTo>
                    <a:pt x="292" y="0"/>
                  </a:moveTo>
                  <a:cubicBezTo>
                    <a:pt x="245" y="0"/>
                    <a:pt x="197" y="12"/>
                    <a:pt x="161" y="36"/>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6" name="Google Shape;626;p32"/>
            <p:cNvSpPr/>
            <p:nvPr/>
          </p:nvSpPr>
          <p:spPr>
            <a:xfrm>
              <a:off x="3006900" y="4553375"/>
              <a:ext cx="13725" cy="49875"/>
            </a:xfrm>
            <a:custGeom>
              <a:avLst/>
              <a:gdLst/>
              <a:ahLst/>
              <a:cxnLst/>
              <a:rect l="l" t="t" r="r" b="b"/>
              <a:pathLst>
                <a:path w="549" h="1995" extrusionOk="0">
                  <a:moveTo>
                    <a:pt x="275" y="0"/>
                  </a:moveTo>
                  <a:cubicBezTo>
                    <a:pt x="227" y="0"/>
                    <a:pt x="191" y="12"/>
                    <a:pt x="144" y="24"/>
                  </a:cubicBezTo>
                  <a:cubicBezTo>
                    <a:pt x="60" y="72"/>
                    <a:pt x="1" y="167"/>
                    <a:pt x="1" y="274"/>
                  </a:cubicBezTo>
                  <a:lnTo>
                    <a:pt x="1" y="1727"/>
                  </a:lnTo>
                  <a:cubicBezTo>
                    <a:pt x="1" y="1905"/>
                    <a:pt x="138" y="1995"/>
                    <a:pt x="275" y="1995"/>
                  </a:cubicBezTo>
                  <a:cubicBezTo>
                    <a:pt x="412" y="1995"/>
                    <a:pt x="549" y="1905"/>
                    <a:pt x="549" y="1727"/>
                  </a:cubicBezTo>
                  <a:lnTo>
                    <a:pt x="549" y="274"/>
                  </a:lnTo>
                  <a:cubicBezTo>
                    <a:pt x="549" y="119"/>
                    <a:pt x="430" y="0"/>
                    <a:pt x="2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7" name="Google Shape;627;p32"/>
            <p:cNvSpPr/>
            <p:nvPr/>
          </p:nvSpPr>
          <p:spPr>
            <a:xfrm>
              <a:off x="3055575" y="4553375"/>
              <a:ext cx="14475" cy="50550"/>
            </a:xfrm>
            <a:custGeom>
              <a:avLst/>
              <a:gdLst/>
              <a:ahLst/>
              <a:cxnLst/>
              <a:rect l="l" t="t" r="r" b="b"/>
              <a:pathLst>
                <a:path w="579" h="2022" extrusionOk="0">
                  <a:moveTo>
                    <a:pt x="292" y="0"/>
                  </a:moveTo>
                  <a:cubicBezTo>
                    <a:pt x="245" y="0"/>
                    <a:pt x="197" y="12"/>
                    <a:pt x="161" y="36"/>
                  </a:cubicBezTo>
                  <a:cubicBezTo>
                    <a:pt x="66" y="72"/>
                    <a:pt x="18" y="167"/>
                    <a:pt x="18" y="274"/>
                  </a:cubicBezTo>
                  <a:lnTo>
                    <a:pt x="18" y="1727"/>
                  </a:lnTo>
                  <a:cubicBezTo>
                    <a:pt x="1" y="1923"/>
                    <a:pt x="143" y="2021"/>
                    <a:pt x="288"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8" name="Google Shape;628;p32"/>
            <p:cNvSpPr/>
            <p:nvPr/>
          </p:nvSpPr>
          <p:spPr>
            <a:xfrm>
              <a:off x="3104700" y="4553375"/>
              <a:ext cx="14450" cy="50550"/>
            </a:xfrm>
            <a:custGeom>
              <a:avLst/>
              <a:gdLst/>
              <a:ahLst/>
              <a:cxnLst/>
              <a:rect l="l" t="t" r="r" b="b"/>
              <a:pathLst>
                <a:path w="578" h="2022" extrusionOk="0">
                  <a:moveTo>
                    <a:pt x="292" y="0"/>
                  </a:moveTo>
                  <a:cubicBezTo>
                    <a:pt x="244" y="0"/>
                    <a:pt x="197" y="12"/>
                    <a:pt x="161" y="24"/>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29" name="Google Shape;629;p32"/>
            <p:cNvSpPr/>
            <p:nvPr/>
          </p:nvSpPr>
          <p:spPr>
            <a:xfrm>
              <a:off x="3153950" y="4553375"/>
              <a:ext cx="14025" cy="50025"/>
            </a:xfrm>
            <a:custGeom>
              <a:avLst/>
              <a:gdLst/>
              <a:ahLst/>
              <a:cxnLst/>
              <a:rect l="l" t="t" r="r" b="b"/>
              <a:pathLst>
                <a:path w="561" h="2001" extrusionOk="0">
                  <a:moveTo>
                    <a:pt x="274" y="0"/>
                  </a:moveTo>
                  <a:cubicBezTo>
                    <a:pt x="239" y="0"/>
                    <a:pt x="191" y="12"/>
                    <a:pt x="155" y="36"/>
                  </a:cubicBezTo>
                  <a:cubicBezTo>
                    <a:pt x="60" y="72"/>
                    <a:pt x="1" y="167"/>
                    <a:pt x="1" y="274"/>
                  </a:cubicBezTo>
                  <a:lnTo>
                    <a:pt x="1" y="1727"/>
                  </a:lnTo>
                  <a:cubicBezTo>
                    <a:pt x="1" y="1869"/>
                    <a:pt x="132"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0" name="Google Shape;630;p32"/>
            <p:cNvSpPr/>
            <p:nvPr/>
          </p:nvSpPr>
          <p:spPr>
            <a:xfrm>
              <a:off x="3202775" y="4553375"/>
              <a:ext cx="14450" cy="50550"/>
            </a:xfrm>
            <a:custGeom>
              <a:avLst/>
              <a:gdLst/>
              <a:ahLst/>
              <a:cxnLst/>
              <a:rect l="l" t="t" r="r" b="b"/>
              <a:pathLst>
                <a:path w="578" h="2022" extrusionOk="0">
                  <a:moveTo>
                    <a:pt x="286" y="0"/>
                  </a:moveTo>
                  <a:cubicBezTo>
                    <a:pt x="238" y="0"/>
                    <a:pt x="203" y="12"/>
                    <a:pt x="167" y="36"/>
                  </a:cubicBezTo>
                  <a:cubicBezTo>
                    <a:pt x="72" y="72"/>
                    <a:pt x="12" y="167"/>
                    <a:pt x="12" y="274"/>
                  </a:cubicBezTo>
                  <a:lnTo>
                    <a:pt x="12" y="1727"/>
                  </a:lnTo>
                  <a:cubicBezTo>
                    <a:pt x="0" y="1923"/>
                    <a:pt x="146" y="2021"/>
                    <a:pt x="290"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1" name="Google Shape;631;p32"/>
            <p:cNvSpPr/>
            <p:nvPr/>
          </p:nvSpPr>
          <p:spPr>
            <a:xfrm>
              <a:off x="3251725" y="4553375"/>
              <a:ext cx="14475" cy="50550"/>
            </a:xfrm>
            <a:custGeom>
              <a:avLst/>
              <a:gdLst/>
              <a:ahLst/>
              <a:cxnLst/>
              <a:rect l="l" t="t" r="r" b="b"/>
              <a:pathLst>
                <a:path w="579" h="2022" extrusionOk="0">
                  <a:moveTo>
                    <a:pt x="293" y="0"/>
                  </a:moveTo>
                  <a:cubicBezTo>
                    <a:pt x="245" y="0"/>
                    <a:pt x="209" y="12"/>
                    <a:pt x="162" y="24"/>
                  </a:cubicBezTo>
                  <a:cubicBezTo>
                    <a:pt x="78"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2" name="Google Shape;632;p32"/>
            <p:cNvSpPr/>
            <p:nvPr/>
          </p:nvSpPr>
          <p:spPr>
            <a:xfrm>
              <a:off x="3301300" y="4553375"/>
              <a:ext cx="13700" cy="50025"/>
            </a:xfrm>
            <a:custGeom>
              <a:avLst/>
              <a:gdLst/>
              <a:ahLst/>
              <a:cxnLst/>
              <a:rect l="l" t="t" r="r" b="b"/>
              <a:pathLst>
                <a:path w="548" h="2001" extrusionOk="0">
                  <a:moveTo>
                    <a:pt x="274" y="0"/>
                  </a:moveTo>
                  <a:cubicBezTo>
                    <a:pt x="226" y="0"/>
                    <a:pt x="179" y="12"/>
                    <a:pt x="143" y="36"/>
                  </a:cubicBezTo>
                  <a:cubicBezTo>
                    <a:pt x="48" y="72"/>
                    <a:pt x="0" y="167"/>
                    <a:pt x="0" y="274"/>
                  </a:cubicBezTo>
                  <a:lnTo>
                    <a:pt x="0" y="1727"/>
                  </a:lnTo>
                  <a:cubicBezTo>
                    <a:pt x="0" y="1869"/>
                    <a:pt x="119" y="2000"/>
                    <a:pt x="274" y="2000"/>
                  </a:cubicBezTo>
                  <a:cubicBezTo>
                    <a:pt x="417" y="1989"/>
                    <a:pt x="548" y="1869"/>
                    <a:pt x="548" y="1727"/>
                  </a:cubicBezTo>
                  <a:lnTo>
                    <a:pt x="548" y="274"/>
                  </a:lnTo>
                  <a:cubicBezTo>
                    <a:pt x="548"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3" name="Google Shape;633;p32"/>
            <p:cNvSpPr/>
            <p:nvPr/>
          </p:nvSpPr>
          <p:spPr>
            <a:xfrm>
              <a:off x="3349950" y="4553375"/>
              <a:ext cx="14475" cy="50550"/>
            </a:xfrm>
            <a:custGeom>
              <a:avLst/>
              <a:gdLst/>
              <a:ahLst/>
              <a:cxnLst/>
              <a:rect l="l" t="t" r="r" b="b"/>
              <a:pathLst>
                <a:path w="579" h="2022" extrusionOk="0">
                  <a:moveTo>
                    <a:pt x="293" y="0"/>
                  </a:moveTo>
                  <a:cubicBezTo>
                    <a:pt x="245" y="0"/>
                    <a:pt x="197" y="12"/>
                    <a:pt x="162" y="24"/>
                  </a:cubicBezTo>
                  <a:cubicBezTo>
                    <a:pt x="66" y="72"/>
                    <a:pt x="19" y="167"/>
                    <a:pt x="19" y="274"/>
                  </a:cubicBezTo>
                  <a:lnTo>
                    <a:pt x="19" y="1727"/>
                  </a:lnTo>
                  <a:cubicBezTo>
                    <a:pt x="1" y="1923"/>
                    <a:pt x="144" y="2021"/>
                    <a:pt x="288" y="2021"/>
                  </a:cubicBezTo>
                  <a:cubicBezTo>
                    <a:pt x="433" y="2021"/>
                    <a:pt x="578" y="1923"/>
                    <a:pt x="566" y="1727"/>
                  </a:cubicBezTo>
                  <a:lnTo>
                    <a:pt x="566" y="274"/>
                  </a:lnTo>
                  <a:cubicBezTo>
                    <a:pt x="566" y="119"/>
                    <a:pt x="435" y="0"/>
                    <a:pt x="29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4" name="Google Shape;634;p32"/>
            <p:cNvSpPr/>
            <p:nvPr/>
          </p:nvSpPr>
          <p:spPr>
            <a:xfrm>
              <a:off x="3399225" y="4553375"/>
              <a:ext cx="14000" cy="50025"/>
            </a:xfrm>
            <a:custGeom>
              <a:avLst/>
              <a:gdLst/>
              <a:ahLst/>
              <a:cxnLst/>
              <a:rect l="l" t="t" r="r" b="b"/>
              <a:pathLst>
                <a:path w="560" h="2001" extrusionOk="0">
                  <a:moveTo>
                    <a:pt x="274" y="0"/>
                  </a:moveTo>
                  <a:cubicBezTo>
                    <a:pt x="239" y="0"/>
                    <a:pt x="191" y="12"/>
                    <a:pt x="155" y="36"/>
                  </a:cubicBezTo>
                  <a:cubicBezTo>
                    <a:pt x="60" y="72"/>
                    <a:pt x="0" y="167"/>
                    <a:pt x="12" y="274"/>
                  </a:cubicBezTo>
                  <a:lnTo>
                    <a:pt x="12" y="1727"/>
                  </a:lnTo>
                  <a:cubicBezTo>
                    <a:pt x="0" y="1869"/>
                    <a:pt x="131" y="2000"/>
                    <a:pt x="286" y="2000"/>
                  </a:cubicBezTo>
                  <a:cubicBezTo>
                    <a:pt x="429" y="2000"/>
                    <a:pt x="560" y="1869"/>
                    <a:pt x="560" y="1727"/>
                  </a:cubicBezTo>
                  <a:lnTo>
                    <a:pt x="560" y="274"/>
                  </a:lnTo>
                  <a:cubicBezTo>
                    <a:pt x="560" y="119"/>
                    <a:pt x="429" y="0"/>
                    <a:pt x="2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5" name="Google Shape;635;p32"/>
            <p:cNvSpPr/>
            <p:nvPr/>
          </p:nvSpPr>
          <p:spPr>
            <a:xfrm>
              <a:off x="3448050" y="4553375"/>
              <a:ext cx="14450" cy="50550"/>
            </a:xfrm>
            <a:custGeom>
              <a:avLst/>
              <a:gdLst/>
              <a:ahLst/>
              <a:cxnLst/>
              <a:rect l="l" t="t" r="r" b="b"/>
              <a:pathLst>
                <a:path w="578" h="2022" extrusionOk="0">
                  <a:moveTo>
                    <a:pt x="286" y="0"/>
                  </a:moveTo>
                  <a:cubicBezTo>
                    <a:pt x="238" y="0"/>
                    <a:pt x="202" y="12"/>
                    <a:pt x="167" y="36"/>
                  </a:cubicBezTo>
                  <a:cubicBezTo>
                    <a:pt x="71" y="72"/>
                    <a:pt x="12" y="167"/>
                    <a:pt x="12" y="274"/>
                  </a:cubicBezTo>
                  <a:lnTo>
                    <a:pt x="12" y="1727"/>
                  </a:lnTo>
                  <a:cubicBezTo>
                    <a:pt x="0" y="1923"/>
                    <a:pt x="146" y="2021"/>
                    <a:pt x="290" y="2021"/>
                  </a:cubicBezTo>
                  <a:cubicBezTo>
                    <a:pt x="435" y="2021"/>
                    <a:pt x="577"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6" name="Google Shape;636;p32"/>
            <p:cNvSpPr/>
            <p:nvPr/>
          </p:nvSpPr>
          <p:spPr>
            <a:xfrm>
              <a:off x="3497150" y="4553375"/>
              <a:ext cx="14450" cy="50550"/>
            </a:xfrm>
            <a:custGeom>
              <a:avLst/>
              <a:gdLst/>
              <a:ahLst/>
              <a:cxnLst/>
              <a:rect l="l" t="t" r="r" b="b"/>
              <a:pathLst>
                <a:path w="578" h="2022" extrusionOk="0">
                  <a:moveTo>
                    <a:pt x="286" y="0"/>
                  </a:moveTo>
                  <a:cubicBezTo>
                    <a:pt x="239" y="0"/>
                    <a:pt x="203" y="12"/>
                    <a:pt x="167" y="24"/>
                  </a:cubicBezTo>
                  <a:cubicBezTo>
                    <a:pt x="72" y="72"/>
                    <a:pt x="12" y="167"/>
                    <a:pt x="12" y="274"/>
                  </a:cubicBezTo>
                  <a:lnTo>
                    <a:pt x="12" y="1727"/>
                  </a:lnTo>
                  <a:cubicBezTo>
                    <a:pt x="1" y="1923"/>
                    <a:pt x="146" y="2021"/>
                    <a:pt x="291"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7" name="Google Shape;637;p32"/>
            <p:cNvSpPr/>
            <p:nvPr/>
          </p:nvSpPr>
          <p:spPr>
            <a:xfrm>
              <a:off x="3546125" y="4553375"/>
              <a:ext cx="14450" cy="50550"/>
            </a:xfrm>
            <a:custGeom>
              <a:avLst/>
              <a:gdLst/>
              <a:ahLst/>
              <a:cxnLst/>
              <a:rect l="l" t="t" r="r" b="b"/>
              <a:pathLst>
                <a:path w="578" h="2022" extrusionOk="0">
                  <a:moveTo>
                    <a:pt x="292" y="0"/>
                  </a:moveTo>
                  <a:cubicBezTo>
                    <a:pt x="244" y="0"/>
                    <a:pt x="197" y="12"/>
                    <a:pt x="161" y="36"/>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38" name="Google Shape;638;p32"/>
            <p:cNvSpPr/>
            <p:nvPr/>
          </p:nvSpPr>
          <p:spPr>
            <a:xfrm>
              <a:off x="3595225" y="4553375"/>
              <a:ext cx="14475" cy="50550"/>
            </a:xfrm>
            <a:custGeom>
              <a:avLst/>
              <a:gdLst/>
              <a:ahLst/>
              <a:cxnLst/>
              <a:rect l="l" t="t" r="r" b="b"/>
              <a:pathLst>
                <a:path w="579" h="2022" extrusionOk="0">
                  <a:moveTo>
                    <a:pt x="292" y="0"/>
                  </a:moveTo>
                  <a:cubicBezTo>
                    <a:pt x="245" y="0"/>
                    <a:pt x="197" y="12"/>
                    <a:pt x="161"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39" name="Google Shape;639;p32"/>
          <p:cNvGrpSpPr/>
          <p:nvPr/>
        </p:nvGrpSpPr>
        <p:grpSpPr>
          <a:xfrm rot="360163" flipH="1">
            <a:off x="6063402" y="-661168"/>
            <a:ext cx="1547943" cy="3168552"/>
            <a:chOff x="6404350" y="3138600"/>
            <a:chExt cx="658750" cy="1348425"/>
          </a:xfrm>
        </p:grpSpPr>
        <p:sp>
          <p:nvSpPr>
            <p:cNvPr id="640" name="Google Shape;640;p32"/>
            <p:cNvSpPr/>
            <p:nvPr/>
          </p:nvSpPr>
          <p:spPr>
            <a:xfrm>
              <a:off x="6404350" y="3138600"/>
              <a:ext cx="658750" cy="1348425"/>
            </a:xfrm>
            <a:custGeom>
              <a:avLst/>
              <a:gdLst/>
              <a:ahLst/>
              <a:cxnLst/>
              <a:rect l="l" t="t" r="r" b="b"/>
              <a:pathLst>
                <a:path w="26350" h="53937" extrusionOk="0">
                  <a:moveTo>
                    <a:pt x="19218" y="8502"/>
                  </a:moveTo>
                  <a:lnTo>
                    <a:pt x="19218" y="45435"/>
                  </a:lnTo>
                  <a:cubicBezTo>
                    <a:pt x="11931" y="42518"/>
                    <a:pt x="7145" y="35446"/>
                    <a:pt x="7145" y="27600"/>
                  </a:cubicBezTo>
                  <a:lnTo>
                    <a:pt x="7145" y="26349"/>
                  </a:lnTo>
                  <a:cubicBezTo>
                    <a:pt x="7145" y="18491"/>
                    <a:pt x="11931" y="11431"/>
                    <a:pt x="19218" y="8502"/>
                  </a:cubicBezTo>
                  <a:close/>
                  <a:moveTo>
                    <a:pt x="26349" y="1"/>
                  </a:moveTo>
                  <a:cubicBezTo>
                    <a:pt x="11800" y="1"/>
                    <a:pt x="1" y="11800"/>
                    <a:pt x="1" y="26349"/>
                  </a:cubicBezTo>
                  <a:lnTo>
                    <a:pt x="1" y="27600"/>
                  </a:lnTo>
                  <a:cubicBezTo>
                    <a:pt x="1" y="42149"/>
                    <a:pt x="11800" y="53936"/>
                    <a:pt x="26349" y="53936"/>
                  </a:cubicBezTo>
                  <a:lnTo>
                    <a:pt x="26349" y="1"/>
                  </a:lnTo>
                  <a:close/>
                </a:path>
              </a:pathLst>
            </a:custGeom>
            <a:solidFill>
              <a:schemeClr val="accent1"/>
            </a:solidFill>
            <a:ln>
              <a:noFill/>
            </a:ln>
          </p:spPr>
          <p:txBody>
            <a:bodyPr spcFirstLastPara="1" wrap="square" lIns="121900" tIns="121900" rIns="121900" bIns="121900" anchor="ctr" anchorCtr="0">
              <a:noAutofit/>
            </a:bodyPr>
            <a:lstStyle/>
            <a:p>
              <a:endParaRPr sz="2400" dirty="0"/>
            </a:p>
          </p:txBody>
        </p:sp>
        <p:sp>
          <p:nvSpPr>
            <p:cNvPr id="641" name="Google Shape;641;p32"/>
            <p:cNvSpPr/>
            <p:nvPr/>
          </p:nvSpPr>
          <p:spPr>
            <a:xfrm>
              <a:off x="6977050" y="4388775"/>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2"/>
                    <a:pt x="2572" y="131"/>
                    <a:pt x="2525" y="83"/>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2" name="Google Shape;642;p32"/>
            <p:cNvSpPr/>
            <p:nvPr/>
          </p:nvSpPr>
          <p:spPr>
            <a:xfrm>
              <a:off x="6976350" y="4327125"/>
              <a:ext cx="65625" cy="13775"/>
            </a:xfrm>
            <a:custGeom>
              <a:avLst/>
              <a:gdLst/>
              <a:ahLst/>
              <a:cxnLst/>
              <a:rect l="l" t="t" r="r" b="b"/>
              <a:pathLst>
                <a:path w="2625" h="551" extrusionOk="0">
                  <a:moveTo>
                    <a:pt x="375" y="1"/>
                  </a:moveTo>
                  <a:cubicBezTo>
                    <a:pt x="4" y="1"/>
                    <a:pt x="0" y="551"/>
                    <a:pt x="364" y="551"/>
                  </a:cubicBezTo>
                  <a:cubicBezTo>
                    <a:pt x="375" y="551"/>
                    <a:pt x="386" y="550"/>
                    <a:pt x="398" y="549"/>
                  </a:cubicBezTo>
                  <a:lnTo>
                    <a:pt x="2350" y="549"/>
                  </a:lnTo>
                  <a:cubicBezTo>
                    <a:pt x="2505" y="549"/>
                    <a:pt x="2624" y="430"/>
                    <a:pt x="2624" y="275"/>
                  </a:cubicBezTo>
                  <a:cubicBezTo>
                    <a:pt x="2624" y="204"/>
                    <a:pt x="2600" y="132"/>
                    <a:pt x="2553" y="85"/>
                  </a:cubicBezTo>
                  <a:cubicBezTo>
                    <a:pt x="2493" y="37"/>
                    <a:pt x="2434" y="1"/>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3" name="Google Shape;643;p32"/>
            <p:cNvSpPr/>
            <p:nvPr/>
          </p:nvSpPr>
          <p:spPr>
            <a:xfrm>
              <a:off x="6976350" y="4265825"/>
              <a:ext cx="65625" cy="14050"/>
            </a:xfrm>
            <a:custGeom>
              <a:avLst/>
              <a:gdLst/>
              <a:ahLst/>
              <a:cxnLst/>
              <a:rect l="l" t="t" r="r" b="b"/>
              <a:pathLst>
                <a:path w="2625" h="562" extrusionOk="0">
                  <a:moveTo>
                    <a:pt x="375" y="0"/>
                  </a:moveTo>
                  <a:cubicBezTo>
                    <a:pt x="0" y="0"/>
                    <a:pt x="0" y="561"/>
                    <a:pt x="375" y="561"/>
                  </a:cubicBezTo>
                  <a:cubicBezTo>
                    <a:pt x="382" y="561"/>
                    <a:pt x="390" y="561"/>
                    <a:pt x="398" y="560"/>
                  </a:cubicBezTo>
                  <a:lnTo>
                    <a:pt x="2350" y="560"/>
                  </a:lnTo>
                  <a:cubicBezTo>
                    <a:pt x="2505" y="560"/>
                    <a:pt x="2624" y="429"/>
                    <a:pt x="2624" y="287"/>
                  </a:cubicBezTo>
                  <a:cubicBezTo>
                    <a:pt x="2624" y="215"/>
                    <a:pt x="2600" y="144"/>
                    <a:pt x="2553" y="96"/>
                  </a:cubicBezTo>
                  <a:cubicBezTo>
                    <a:pt x="2493" y="37"/>
                    <a:pt x="2434" y="13"/>
                    <a:pt x="2350" y="1"/>
                  </a:cubicBezTo>
                  <a:lnTo>
                    <a:pt x="398" y="1"/>
                  </a:lnTo>
                  <a:cubicBezTo>
                    <a:pt x="390" y="0"/>
                    <a:pt x="382" y="0"/>
                    <a:pt x="375"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4" name="Google Shape;644;p32"/>
            <p:cNvSpPr/>
            <p:nvPr/>
          </p:nvSpPr>
          <p:spPr>
            <a:xfrm>
              <a:off x="6976350" y="4204775"/>
              <a:ext cx="65625" cy="13775"/>
            </a:xfrm>
            <a:custGeom>
              <a:avLst/>
              <a:gdLst/>
              <a:ahLst/>
              <a:cxnLst/>
              <a:rect l="l" t="t" r="r" b="b"/>
              <a:pathLst>
                <a:path w="2625" h="551" extrusionOk="0">
                  <a:moveTo>
                    <a:pt x="364" y="1"/>
                  </a:moveTo>
                  <a:cubicBezTo>
                    <a:pt x="0" y="1"/>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5" name="Google Shape;645;p32"/>
            <p:cNvSpPr/>
            <p:nvPr/>
          </p:nvSpPr>
          <p:spPr>
            <a:xfrm>
              <a:off x="6976350" y="4143450"/>
              <a:ext cx="68000" cy="13775"/>
            </a:xfrm>
            <a:custGeom>
              <a:avLst/>
              <a:gdLst/>
              <a:ahLst/>
              <a:cxnLst/>
              <a:rect l="l" t="t" r="r" b="b"/>
              <a:pathLst>
                <a:path w="2720" h="551" extrusionOk="0">
                  <a:moveTo>
                    <a:pt x="364" y="1"/>
                  </a:moveTo>
                  <a:cubicBezTo>
                    <a:pt x="0" y="1"/>
                    <a:pt x="4" y="551"/>
                    <a:pt x="375" y="551"/>
                  </a:cubicBezTo>
                  <a:cubicBezTo>
                    <a:pt x="382" y="551"/>
                    <a:pt x="390" y="550"/>
                    <a:pt x="398" y="550"/>
                  </a:cubicBezTo>
                  <a:lnTo>
                    <a:pt x="2350" y="550"/>
                  </a:lnTo>
                  <a:cubicBezTo>
                    <a:pt x="2600" y="538"/>
                    <a:pt x="2719" y="252"/>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6" name="Google Shape;646;p32"/>
            <p:cNvSpPr/>
            <p:nvPr/>
          </p:nvSpPr>
          <p:spPr>
            <a:xfrm>
              <a:off x="6976350" y="4082150"/>
              <a:ext cx="65625" cy="13775"/>
            </a:xfrm>
            <a:custGeom>
              <a:avLst/>
              <a:gdLst/>
              <a:ahLst/>
              <a:cxnLst/>
              <a:rect l="l" t="t" r="r" b="b"/>
              <a:pathLst>
                <a:path w="2625" h="551" extrusionOk="0">
                  <a:moveTo>
                    <a:pt x="364" y="0"/>
                  </a:moveTo>
                  <a:cubicBezTo>
                    <a:pt x="0" y="0"/>
                    <a:pt x="4" y="550"/>
                    <a:pt x="375" y="550"/>
                  </a:cubicBezTo>
                  <a:cubicBezTo>
                    <a:pt x="382" y="550"/>
                    <a:pt x="390" y="550"/>
                    <a:pt x="398" y="549"/>
                  </a:cubicBezTo>
                  <a:lnTo>
                    <a:pt x="2350" y="549"/>
                  </a:lnTo>
                  <a:cubicBezTo>
                    <a:pt x="2505" y="549"/>
                    <a:pt x="2624" y="418"/>
                    <a:pt x="2624" y="276"/>
                  </a:cubicBezTo>
                  <a:cubicBezTo>
                    <a:pt x="2624" y="204"/>
                    <a:pt x="2600" y="133"/>
                    <a:pt x="2553" y="85"/>
                  </a:cubicBezTo>
                  <a:cubicBezTo>
                    <a:pt x="2493" y="25"/>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7" name="Google Shape;647;p32"/>
            <p:cNvSpPr/>
            <p:nvPr/>
          </p:nvSpPr>
          <p:spPr>
            <a:xfrm>
              <a:off x="6976350" y="40208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8" name="Google Shape;648;p32"/>
            <p:cNvSpPr/>
            <p:nvPr/>
          </p:nvSpPr>
          <p:spPr>
            <a:xfrm>
              <a:off x="6976350" y="3959225"/>
              <a:ext cx="65625" cy="14050"/>
            </a:xfrm>
            <a:custGeom>
              <a:avLst/>
              <a:gdLst/>
              <a:ahLst/>
              <a:cxnLst/>
              <a:rect l="l" t="t" r="r" b="b"/>
              <a:pathLst>
                <a:path w="2625" h="562" extrusionOk="0">
                  <a:moveTo>
                    <a:pt x="375" y="1"/>
                  </a:moveTo>
                  <a:cubicBezTo>
                    <a:pt x="0" y="1"/>
                    <a:pt x="0" y="562"/>
                    <a:pt x="375" y="562"/>
                  </a:cubicBezTo>
                  <a:cubicBezTo>
                    <a:pt x="382" y="562"/>
                    <a:pt x="390" y="561"/>
                    <a:pt x="398" y="561"/>
                  </a:cubicBezTo>
                  <a:lnTo>
                    <a:pt x="2350" y="561"/>
                  </a:lnTo>
                  <a:cubicBezTo>
                    <a:pt x="2505" y="561"/>
                    <a:pt x="2624" y="430"/>
                    <a:pt x="2624" y="287"/>
                  </a:cubicBezTo>
                  <a:cubicBezTo>
                    <a:pt x="2624" y="216"/>
                    <a:pt x="2600" y="144"/>
                    <a:pt x="2553" y="97"/>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49" name="Google Shape;649;p32"/>
            <p:cNvSpPr/>
            <p:nvPr/>
          </p:nvSpPr>
          <p:spPr>
            <a:xfrm>
              <a:off x="6977650" y="3897925"/>
              <a:ext cx="66700" cy="14025"/>
            </a:xfrm>
            <a:custGeom>
              <a:avLst/>
              <a:gdLst/>
              <a:ahLst/>
              <a:cxnLst/>
              <a:rect l="l" t="t" r="r" b="b"/>
              <a:pathLst>
                <a:path w="2668" h="561" extrusionOk="0">
                  <a:moveTo>
                    <a:pt x="334" y="1"/>
                  </a:moveTo>
                  <a:cubicBezTo>
                    <a:pt x="0" y="36"/>
                    <a:pt x="0" y="536"/>
                    <a:pt x="334" y="560"/>
                  </a:cubicBezTo>
                  <a:lnTo>
                    <a:pt x="2298" y="560"/>
                  </a:lnTo>
                  <a:cubicBezTo>
                    <a:pt x="2548" y="548"/>
                    <a:pt x="2667" y="263"/>
                    <a:pt x="2501" y="96"/>
                  </a:cubicBezTo>
                  <a:cubicBezTo>
                    <a:pt x="2441" y="36"/>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0" name="Google Shape;650;p32"/>
            <p:cNvSpPr/>
            <p:nvPr/>
          </p:nvSpPr>
          <p:spPr>
            <a:xfrm>
              <a:off x="6976350" y="3836850"/>
              <a:ext cx="68000" cy="13800"/>
            </a:xfrm>
            <a:custGeom>
              <a:avLst/>
              <a:gdLst/>
              <a:ahLst/>
              <a:cxnLst/>
              <a:rect l="l" t="t" r="r" b="b"/>
              <a:pathLst>
                <a:path w="2720" h="552" extrusionOk="0">
                  <a:moveTo>
                    <a:pt x="2378" y="1"/>
                  </a:moveTo>
                  <a:cubicBezTo>
                    <a:pt x="2369" y="1"/>
                    <a:pt x="2359" y="1"/>
                    <a:pt x="2350" y="3"/>
                  </a:cubicBezTo>
                  <a:lnTo>
                    <a:pt x="398" y="3"/>
                  </a:lnTo>
                  <a:cubicBezTo>
                    <a:pt x="386" y="2"/>
                    <a:pt x="375" y="1"/>
                    <a:pt x="364" y="1"/>
                  </a:cubicBezTo>
                  <a:cubicBezTo>
                    <a:pt x="0" y="1"/>
                    <a:pt x="4" y="551"/>
                    <a:pt x="375" y="551"/>
                  </a:cubicBezTo>
                  <a:cubicBezTo>
                    <a:pt x="382" y="551"/>
                    <a:pt x="390" y="551"/>
                    <a:pt x="398" y="551"/>
                  </a:cubicBezTo>
                  <a:lnTo>
                    <a:pt x="2350" y="551"/>
                  </a:lnTo>
                  <a:cubicBezTo>
                    <a:pt x="2600" y="539"/>
                    <a:pt x="2719" y="253"/>
                    <a:pt x="2553" y="86"/>
                  </a:cubicBezTo>
                  <a:cubicBezTo>
                    <a:pt x="2501" y="34"/>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1" name="Google Shape;651;p32"/>
            <p:cNvSpPr/>
            <p:nvPr/>
          </p:nvSpPr>
          <p:spPr>
            <a:xfrm>
              <a:off x="6976350" y="3775525"/>
              <a:ext cx="68000" cy="13800"/>
            </a:xfrm>
            <a:custGeom>
              <a:avLst/>
              <a:gdLst/>
              <a:ahLst/>
              <a:cxnLst/>
              <a:rect l="l" t="t" r="r" b="b"/>
              <a:pathLst>
                <a:path w="2720" h="552" extrusionOk="0">
                  <a:moveTo>
                    <a:pt x="2378" y="1"/>
                  </a:moveTo>
                  <a:cubicBezTo>
                    <a:pt x="2369" y="1"/>
                    <a:pt x="2359" y="2"/>
                    <a:pt x="2350" y="3"/>
                  </a:cubicBezTo>
                  <a:lnTo>
                    <a:pt x="398" y="3"/>
                  </a:lnTo>
                  <a:cubicBezTo>
                    <a:pt x="386" y="2"/>
                    <a:pt x="375" y="2"/>
                    <a:pt x="364" y="2"/>
                  </a:cubicBezTo>
                  <a:cubicBezTo>
                    <a:pt x="0" y="2"/>
                    <a:pt x="4" y="552"/>
                    <a:pt x="375" y="552"/>
                  </a:cubicBezTo>
                  <a:cubicBezTo>
                    <a:pt x="382" y="552"/>
                    <a:pt x="390" y="551"/>
                    <a:pt x="398" y="551"/>
                  </a:cubicBezTo>
                  <a:lnTo>
                    <a:pt x="2350" y="551"/>
                  </a:lnTo>
                  <a:cubicBezTo>
                    <a:pt x="2600" y="539"/>
                    <a:pt x="2719" y="253"/>
                    <a:pt x="2553" y="87"/>
                  </a:cubicBezTo>
                  <a:cubicBezTo>
                    <a:pt x="2501" y="35"/>
                    <a:pt x="2440" y="1"/>
                    <a:pt x="237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2" name="Google Shape;652;p32"/>
            <p:cNvSpPr/>
            <p:nvPr/>
          </p:nvSpPr>
          <p:spPr>
            <a:xfrm>
              <a:off x="6976350" y="3714225"/>
              <a:ext cx="65625" cy="13775"/>
            </a:xfrm>
            <a:custGeom>
              <a:avLst/>
              <a:gdLst/>
              <a:ahLst/>
              <a:cxnLst/>
              <a:rect l="l" t="t" r="r" b="b"/>
              <a:pathLst>
                <a:path w="2625" h="551" extrusionOk="0">
                  <a:moveTo>
                    <a:pt x="2381" y="0"/>
                  </a:moveTo>
                  <a:cubicBezTo>
                    <a:pt x="2371" y="0"/>
                    <a:pt x="2361" y="1"/>
                    <a:pt x="2350" y="3"/>
                  </a:cubicBezTo>
                  <a:lnTo>
                    <a:pt x="398" y="3"/>
                  </a:lnTo>
                  <a:cubicBezTo>
                    <a:pt x="386" y="2"/>
                    <a:pt x="375" y="1"/>
                    <a:pt x="364" y="1"/>
                  </a:cubicBezTo>
                  <a:cubicBezTo>
                    <a:pt x="0" y="1"/>
                    <a:pt x="4" y="551"/>
                    <a:pt x="375" y="551"/>
                  </a:cubicBezTo>
                  <a:cubicBezTo>
                    <a:pt x="382" y="551"/>
                    <a:pt x="390" y="551"/>
                    <a:pt x="398" y="550"/>
                  </a:cubicBezTo>
                  <a:lnTo>
                    <a:pt x="2350" y="550"/>
                  </a:lnTo>
                  <a:cubicBezTo>
                    <a:pt x="2505" y="550"/>
                    <a:pt x="2624" y="419"/>
                    <a:pt x="2624" y="276"/>
                  </a:cubicBezTo>
                  <a:cubicBezTo>
                    <a:pt x="2624" y="205"/>
                    <a:pt x="2600" y="134"/>
                    <a:pt x="2553" y="86"/>
                  </a:cubicBezTo>
                  <a:cubicBezTo>
                    <a:pt x="2501" y="34"/>
                    <a:pt x="2449" y="0"/>
                    <a:pt x="2381"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3" name="Google Shape;653;p32"/>
            <p:cNvSpPr/>
            <p:nvPr/>
          </p:nvSpPr>
          <p:spPr>
            <a:xfrm>
              <a:off x="6976350" y="365292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192"/>
                    <a:pt x="2600" y="133"/>
                    <a:pt x="2553" y="73"/>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4" name="Google Shape;654;p32"/>
            <p:cNvSpPr/>
            <p:nvPr/>
          </p:nvSpPr>
          <p:spPr>
            <a:xfrm>
              <a:off x="6977050" y="3591650"/>
              <a:ext cx="64925" cy="13700"/>
            </a:xfrm>
            <a:custGeom>
              <a:avLst/>
              <a:gdLst/>
              <a:ahLst/>
              <a:cxnLst/>
              <a:rect l="l" t="t" r="r" b="b"/>
              <a:pathLst>
                <a:path w="2597" h="548" extrusionOk="0">
                  <a:moveTo>
                    <a:pt x="370" y="0"/>
                  </a:moveTo>
                  <a:cubicBezTo>
                    <a:pt x="1" y="0"/>
                    <a:pt x="1" y="548"/>
                    <a:pt x="370" y="548"/>
                  </a:cubicBezTo>
                  <a:lnTo>
                    <a:pt x="2322" y="548"/>
                  </a:lnTo>
                  <a:cubicBezTo>
                    <a:pt x="2477" y="548"/>
                    <a:pt x="2596" y="417"/>
                    <a:pt x="2596" y="274"/>
                  </a:cubicBezTo>
                  <a:cubicBezTo>
                    <a:pt x="2596" y="203"/>
                    <a:pt x="2572" y="131"/>
                    <a:pt x="2525" y="84"/>
                  </a:cubicBezTo>
                  <a:cubicBezTo>
                    <a:pt x="2465" y="24"/>
                    <a:pt x="2406" y="0"/>
                    <a:pt x="2322"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5" name="Google Shape;655;p32"/>
            <p:cNvSpPr/>
            <p:nvPr/>
          </p:nvSpPr>
          <p:spPr>
            <a:xfrm>
              <a:off x="6976350" y="3530000"/>
              <a:ext cx="65625" cy="14050"/>
            </a:xfrm>
            <a:custGeom>
              <a:avLst/>
              <a:gdLst/>
              <a:ahLst/>
              <a:cxnLst/>
              <a:rect l="l" t="t" r="r" b="b"/>
              <a:pathLst>
                <a:path w="2625" h="562" extrusionOk="0">
                  <a:moveTo>
                    <a:pt x="375" y="1"/>
                  </a:moveTo>
                  <a:cubicBezTo>
                    <a:pt x="0" y="1"/>
                    <a:pt x="0" y="562"/>
                    <a:pt x="375" y="562"/>
                  </a:cubicBezTo>
                  <a:cubicBezTo>
                    <a:pt x="382" y="562"/>
                    <a:pt x="390" y="562"/>
                    <a:pt x="398" y="561"/>
                  </a:cubicBezTo>
                  <a:lnTo>
                    <a:pt x="2350" y="561"/>
                  </a:lnTo>
                  <a:cubicBezTo>
                    <a:pt x="2505" y="561"/>
                    <a:pt x="2624" y="430"/>
                    <a:pt x="2624" y="287"/>
                  </a:cubicBezTo>
                  <a:cubicBezTo>
                    <a:pt x="2624" y="216"/>
                    <a:pt x="2600" y="144"/>
                    <a:pt x="2553" y="97"/>
                  </a:cubicBezTo>
                  <a:cubicBezTo>
                    <a:pt x="2493" y="37"/>
                    <a:pt x="2434" y="14"/>
                    <a:pt x="2350" y="2"/>
                  </a:cubicBezTo>
                  <a:lnTo>
                    <a:pt x="398" y="2"/>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6" name="Google Shape;656;p32"/>
            <p:cNvSpPr/>
            <p:nvPr/>
          </p:nvSpPr>
          <p:spPr>
            <a:xfrm>
              <a:off x="6976350" y="3468975"/>
              <a:ext cx="65625" cy="13775"/>
            </a:xfrm>
            <a:custGeom>
              <a:avLst/>
              <a:gdLst/>
              <a:ahLst/>
              <a:cxnLst/>
              <a:rect l="l" t="t" r="r" b="b"/>
              <a:pathLst>
                <a:path w="2625" h="551" extrusionOk="0">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7" name="Google Shape;657;p32"/>
            <p:cNvSpPr/>
            <p:nvPr/>
          </p:nvSpPr>
          <p:spPr>
            <a:xfrm>
              <a:off x="6976350" y="3407650"/>
              <a:ext cx="65625" cy="13775"/>
            </a:xfrm>
            <a:custGeom>
              <a:avLst/>
              <a:gdLst/>
              <a:ahLst/>
              <a:cxnLst/>
              <a:rect l="l" t="t" r="r" b="b"/>
              <a:pathLst>
                <a:path w="2625" h="551" extrusionOk="0">
                  <a:moveTo>
                    <a:pt x="364" y="1"/>
                  </a:moveTo>
                  <a:cubicBezTo>
                    <a:pt x="0" y="1"/>
                    <a:pt x="4" y="551"/>
                    <a:pt x="375" y="551"/>
                  </a:cubicBezTo>
                  <a:cubicBezTo>
                    <a:pt x="382" y="551"/>
                    <a:pt x="390" y="550"/>
                    <a:pt x="398" y="550"/>
                  </a:cubicBezTo>
                  <a:lnTo>
                    <a:pt x="2350" y="550"/>
                  </a:lnTo>
                  <a:cubicBezTo>
                    <a:pt x="2505" y="550"/>
                    <a:pt x="2624" y="419"/>
                    <a:pt x="2624" y="276"/>
                  </a:cubicBezTo>
                  <a:cubicBezTo>
                    <a:pt x="2624" y="205"/>
                    <a:pt x="2600" y="13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8" name="Google Shape;658;p32"/>
            <p:cNvSpPr/>
            <p:nvPr/>
          </p:nvSpPr>
          <p:spPr>
            <a:xfrm>
              <a:off x="6976350" y="3346325"/>
              <a:ext cx="68000" cy="13775"/>
            </a:xfrm>
            <a:custGeom>
              <a:avLst/>
              <a:gdLst/>
              <a:ahLst/>
              <a:cxnLst/>
              <a:rect l="l" t="t" r="r" b="b"/>
              <a:pathLst>
                <a:path w="2720" h="551" extrusionOk="0">
                  <a:moveTo>
                    <a:pt x="364" y="1"/>
                  </a:moveTo>
                  <a:cubicBezTo>
                    <a:pt x="0" y="1"/>
                    <a:pt x="4" y="551"/>
                    <a:pt x="375" y="551"/>
                  </a:cubicBezTo>
                  <a:cubicBezTo>
                    <a:pt x="382" y="551"/>
                    <a:pt x="390" y="551"/>
                    <a:pt x="398" y="550"/>
                  </a:cubicBezTo>
                  <a:lnTo>
                    <a:pt x="2350" y="550"/>
                  </a:lnTo>
                  <a:cubicBezTo>
                    <a:pt x="2600" y="538"/>
                    <a:pt x="2719" y="25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59" name="Google Shape;659;p32"/>
            <p:cNvSpPr/>
            <p:nvPr/>
          </p:nvSpPr>
          <p:spPr>
            <a:xfrm>
              <a:off x="6977650" y="3284750"/>
              <a:ext cx="66700" cy="14025"/>
            </a:xfrm>
            <a:custGeom>
              <a:avLst/>
              <a:gdLst/>
              <a:ahLst/>
              <a:cxnLst/>
              <a:rect l="l" t="t" r="r" b="b"/>
              <a:pathLst>
                <a:path w="2668" h="561" extrusionOk="0">
                  <a:moveTo>
                    <a:pt x="334" y="1"/>
                  </a:moveTo>
                  <a:cubicBezTo>
                    <a:pt x="0" y="37"/>
                    <a:pt x="0" y="537"/>
                    <a:pt x="334" y="560"/>
                  </a:cubicBezTo>
                  <a:lnTo>
                    <a:pt x="2298" y="560"/>
                  </a:lnTo>
                  <a:cubicBezTo>
                    <a:pt x="2548" y="549"/>
                    <a:pt x="2667" y="263"/>
                    <a:pt x="2501" y="96"/>
                  </a:cubicBezTo>
                  <a:cubicBezTo>
                    <a:pt x="2441" y="37"/>
                    <a:pt x="2370" y="1"/>
                    <a:pt x="22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0" name="Google Shape;660;p32"/>
            <p:cNvSpPr/>
            <p:nvPr/>
          </p:nvSpPr>
          <p:spPr>
            <a:xfrm>
              <a:off x="6976350" y="3223425"/>
              <a:ext cx="68000" cy="14050"/>
            </a:xfrm>
            <a:custGeom>
              <a:avLst/>
              <a:gdLst/>
              <a:ahLst/>
              <a:cxnLst/>
              <a:rect l="l" t="t" r="r" b="b"/>
              <a:pathLst>
                <a:path w="2720" h="562" extrusionOk="0">
                  <a:moveTo>
                    <a:pt x="375" y="1"/>
                  </a:moveTo>
                  <a:cubicBezTo>
                    <a:pt x="0" y="1"/>
                    <a:pt x="0" y="561"/>
                    <a:pt x="375" y="561"/>
                  </a:cubicBezTo>
                  <a:cubicBezTo>
                    <a:pt x="382" y="561"/>
                    <a:pt x="390" y="561"/>
                    <a:pt x="398" y="561"/>
                  </a:cubicBezTo>
                  <a:lnTo>
                    <a:pt x="2350" y="561"/>
                  </a:lnTo>
                  <a:cubicBezTo>
                    <a:pt x="2600" y="549"/>
                    <a:pt x="2719" y="263"/>
                    <a:pt x="2553" y="96"/>
                  </a:cubicBezTo>
                  <a:cubicBezTo>
                    <a:pt x="2493" y="37"/>
                    <a:pt x="2434" y="13"/>
                    <a:pt x="2350" y="1"/>
                  </a:cubicBezTo>
                  <a:lnTo>
                    <a:pt x="398" y="1"/>
                  </a:lnTo>
                  <a:cubicBezTo>
                    <a:pt x="390" y="1"/>
                    <a:pt x="382" y="1"/>
                    <a:pt x="3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grpSp>
        <p:nvGrpSpPr>
          <p:cNvPr id="661" name="Google Shape;661;p32"/>
          <p:cNvGrpSpPr/>
          <p:nvPr/>
        </p:nvGrpSpPr>
        <p:grpSpPr>
          <a:xfrm rot="3091077">
            <a:off x="5362067" y="21168"/>
            <a:ext cx="3419767" cy="2485451"/>
            <a:chOff x="7365331" y="3876744"/>
            <a:chExt cx="752588" cy="546995"/>
          </a:xfrm>
        </p:grpSpPr>
        <p:sp>
          <p:nvSpPr>
            <p:cNvPr id="662" name="Google Shape;662;p32"/>
            <p:cNvSpPr/>
            <p:nvPr/>
          </p:nvSpPr>
          <p:spPr>
            <a:xfrm>
              <a:off x="7365331" y="3876744"/>
              <a:ext cx="555487" cy="388974"/>
            </a:xfrm>
            <a:custGeom>
              <a:avLst/>
              <a:gdLst/>
              <a:ahLst/>
              <a:cxnLst/>
              <a:rect l="l" t="t" r="r" b="b"/>
              <a:pathLst>
                <a:path w="38791" h="27163" extrusionOk="0">
                  <a:moveTo>
                    <a:pt x="996" y="1"/>
                  </a:moveTo>
                  <a:cubicBezTo>
                    <a:pt x="847" y="1"/>
                    <a:pt x="744" y="36"/>
                    <a:pt x="691" y="110"/>
                  </a:cubicBezTo>
                  <a:cubicBezTo>
                    <a:pt x="0" y="1062"/>
                    <a:pt x="7823" y="7849"/>
                    <a:pt x="18157" y="15290"/>
                  </a:cubicBezTo>
                  <a:cubicBezTo>
                    <a:pt x="27688" y="22153"/>
                    <a:pt x="36024" y="27162"/>
                    <a:pt x="37795" y="27162"/>
                  </a:cubicBezTo>
                  <a:cubicBezTo>
                    <a:pt x="37945" y="27162"/>
                    <a:pt x="38047" y="27127"/>
                    <a:pt x="38100" y="27054"/>
                  </a:cubicBezTo>
                  <a:cubicBezTo>
                    <a:pt x="38791" y="26101"/>
                    <a:pt x="30956" y="19303"/>
                    <a:pt x="20634" y="11861"/>
                  </a:cubicBezTo>
                  <a:cubicBezTo>
                    <a:pt x="11104" y="5000"/>
                    <a:pt x="2770" y="1"/>
                    <a:pt x="996" y="1"/>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3" name="Google Shape;663;p32"/>
            <p:cNvSpPr/>
            <p:nvPr/>
          </p:nvSpPr>
          <p:spPr>
            <a:xfrm>
              <a:off x="7867948" y="4226639"/>
              <a:ext cx="58154" cy="50306"/>
            </a:xfrm>
            <a:custGeom>
              <a:avLst/>
              <a:gdLst/>
              <a:ahLst/>
              <a:cxnLst/>
              <a:rect l="l" t="t" r="r" b="b"/>
              <a:pathLst>
                <a:path w="4061" h="3513" extrusionOk="0">
                  <a:moveTo>
                    <a:pt x="1239" y="0"/>
                  </a:moveTo>
                  <a:lnTo>
                    <a:pt x="620" y="893"/>
                  </a:lnTo>
                  <a:lnTo>
                    <a:pt x="1" y="1786"/>
                  </a:lnTo>
                  <a:lnTo>
                    <a:pt x="3442" y="3512"/>
                  </a:lnTo>
                  <a:lnTo>
                    <a:pt x="3751" y="3060"/>
                  </a:lnTo>
                  <a:lnTo>
                    <a:pt x="4061" y="2620"/>
                  </a:lnTo>
                  <a:lnTo>
                    <a:pt x="1239"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4" name="Google Shape;664;p32"/>
            <p:cNvSpPr/>
            <p:nvPr/>
          </p:nvSpPr>
          <p:spPr>
            <a:xfrm>
              <a:off x="7914675" y="4262353"/>
              <a:ext cx="186017" cy="150131"/>
            </a:xfrm>
            <a:custGeom>
              <a:avLst/>
              <a:gdLst/>
              <a:ahLst/>
              <a:cxnLst/>
              <a:rect l="l" t="t" r="r" b="b"/>
              <a:pathLst>
                <a:path w="12990" h="10484" extrusionOk="0">
                  <a:moveTo>
                    <a:pt x="2415" y="0"/>
                  </a:moveTo>
                  <a:cubicBezTo>
                    <a:pt x="1470" y="0"/>
                    <a:pt x="798" y="126"/>
                    <a:pt x="798" y="126"/>
                  </a:cubicBezTo>
                  <a:lnTo>
                    <a:pt x="179" y="1018"/>
                  </a:lnTo>
                  <a:cubicBezTo>
                    <a:pt x="179" y="1018"/>
                    <a:pt x="0" y="3650"/>
                    <a:pt x="2643" y="5888"/>
                  </a:cubicBezTo>
                  <a:cubicBezTo>
                    <a:pt x="5286" y="8126"/>
                    <a:pt x="12990" y="10484"/>
                    <a:pt x="12990" y="10484"/>
                  </a:cubicBezTo>
                  <a:cubicBezTo>
                    <a:pt x="12990" y="10484"/>
                    <a:pt x="9597" y="5864"/>
                    <a:pt x="7751" y="2519"/>
                  </a:cubicBezTo>
                  <a:cubicBezTo>
                    <a:pt x="6575" y="387"/>
                    <a:pt x="4075" y="0"/>
                    <a:pt x="2415" y="0"/>
                  </a:cubicBezTo>
                  <a:close/>
                </a:path>
              </a:pathLst>
            </a:custGeom>
            <a:solidFill>
              <a:schemeClr val="accent2"/>
            </a:solidFill>
            <a:ln>
              <a:noFill/>
            </a:ln>
          </p:spPr>
          <p:txBody>
            <a:bodyPr spcFirstLastPara="1" wrap="square" lIns="121900" tIns="121900" rIns="121900" bIns="121900" anchor="ctr" anchorCtr="0">
              <a:noAutofit/>
            </a:bodyPr>
            <a:lstStyle/>
            <a:p>
              <a:endParaRPr sz="2400" dirty="0"/>
            </a:p>
          </p:txBody>
        </p:sp>
        <p:sp>
          <p:nvSpPr>
            <p:cNvPr id="665" name="Google Shape;665;p32"/>
            <p:cNvSpPr/>
            <p:nvPr/>
          </p:nvSpPr>
          <p:spPr>
            <a:xfrm>
              <a:off x="8011979" y="4321609"/>
              <a:ext cx="105939" cy="102130"/>
            </a:xfrm>
            <a:custGeom>
              <a:avLst/>
              <a:gdLst/>
              <a:ahLst/>
              <a:cxnLst/>
              <a:rect l="l" t="t" r="r" b="b"/>
              <a:pathLst>
                <a:path w="7398" h="7132" extrusionOk="0">
                  <a:moveTo>
                    <a:pt x="1934" y="0"/>
                  </a:moveTo>
                  <a:cubicBezTo>
                    <a:pt x="1765" y="0"/>
                    <a:pt x="1607" y="88"/>
                    <a:pt x="1516" y="357"/>
                  </a:cubicBezTo>
                  <a:cubicBezTo>
                    <a:pt x="1277" y="1074"/>
                    <a:pt x="3335" y="3255"/>
                    <a:pt x="2390" y="3255"/>
                  </a:cubicBezTo>
                  <a:cubicBezTo>
                    <a:pt x="2299" y="3255"/>
                    <a:pt x="2180" y="3235"/>
                    <a:pt x="2028" y="3191"/>
                  </a:cubicBezTo>
                  <a:cubicBezTo>
                    <a:pt x="1606" y="3069"/>
                    <a:pt x="1264" y="3015"/>
                    <a:pt x="993" y="3015"/>
                  </a:cubicBezTo>
                  <a:cubicBezTo>
                    <a:pt x="149" y="3015"/>
                    <a:pt x="1" y="3542"/>
                    <a:pt x="289" y="4191"/>
                  </a:cubicBezTo>
                  <a:cubicBezTo>
                    <a:pt x="682" y="5048"/>
                    <a:pt x="7397" y="7132"/>
                    <a:pt x="7397" y="7132"/>
                  </a:cubicBezTo>
                  <a:lnTo>
                    <a:pt x="2599" y="309"/>
                  </a:lnTo>
                  <a:cubicBezTo>
                    <a:pt x="2599" y="309"/>
                    <a:pt x="2249" y="0"/>
                    <a:pt x="1934" y="0"/>
                  </a:cubicBezTo>
                  <a:close/>
                </a:path>
              </a:pathLst>
            </a:custGeom>
            <a:solidFill>
              <a:schemeClr val="accent5"/>
            </a:solidFill>
            <a:ln>
              <a:noFill/>
            </a:ln>
          </p:spPr>
          <p:txBody>
            <a:bodyPr spcFirstLastPara="1" wrap="square" lIns="121900" tIns="121900" rIns="121900" bIns="121900" anchor="ctr" anchorCtr="0">
              <a:noAutofit/>
            </a:bodyPr>
            <a:lstStyle/>
            <a:p>
              <a:endParaRPr sz="2400" dirty="0"/>
            </a:p>
          </p:txBody>
        </p:sp>
      </p:grpSp>
      <p:grpSp>
        <p:nvGrpSpPr>
          <p:cNvPr id="666" name="Google Shape;666;p32"/>
          <p:cNvGrpSpPr/>
          <p:nvPr/>
        </p:nvGrpSpPr>
        <p:grpSpPr>
          <a:xfrm rot="-5611341">
            <a:off x="3596287" y="495176"/>
            <a:ext cx="4162744" cy="855875"/>
            <a:chOff x="4341300" y="4367325"/>
            <a:chExt cx="1511525" cy="310775"/>
          </a:xfrm>
        </p:grpSpPr>
        <p:sp>
          <p:nvSpPr>
            <p:cNvPr id="667" name="Google Shape;667;p32"/>
            <p:cNvSpPr/>
            <p:nvPr/>
          </p:nvSpPr>
          <p:spPr>
            <a:xfrm>
              <a:off x="4341300" y="4473600"/>
              <a:ext cx="118800" cy="96450"/>
            </a:xfrm>
            <a:custGeom>
              <a:avLst/>
              <a:gdLst/>
              <a:ahLst/>
              <a:cxnLst/>
              <a:rect l="l" t="t" r="r" b="b"/>
              <a:pathLst>
                <a:path w="4752" h="3858" extrusionOk="0">
                  <a:moveTo>
                    <a:pt x="4751" y="0"/>
                  </a:moveTo>
                  <a:lnTo>
                    <a:pt x="1096" y="893"/>
                  </a:lnTo>
                  <a:cubicBezTo>
                    <a:pt x="1" y="1155"/>
                    <a:pt x="1" y="2703"/>
                    <a:pt x="1096" y="2965"/>
                  </a:cubicBezTo>
                  <a:lnTo>
                    <a:pt x="4751" y="3858"/>
                  </a:lnTo>
                  <a:lnTo>
                    <a:pt x="4751" y="0"/>
                  </a:ln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68" name="Google Shape;668;p32"/>
            <p:cNvSpPr/>
            <p:nvPr/>
          </p:nvSpPr>
          <p:spPr>
            <a:xfrm>
              <a:off x="4547575" y="4395325"/>
              <a:ext cx="141125" cy="254500"/>
            </a:xfrm>
            <a:custGeom>
              <a:avLst/>
              <a:gdLst/>
              <a:ahLst/>
              <a:cxnLst/>
              <a:rect l="l" t="t" r="r" b="b"/>
              <a:pathLst>
                <a:path w="5645" h="10180" extrusionOk="0">
                  <a:moveTo>
                    <a:pt x="2501" y="0"/>
                  </a:moveTo>
                  <a:cubicBezTo>
                    <a:pt x="1120" y="0"/>
                    <a:pt x="1" y="1119"/>
                    <a:pt x="1" y="2500"/>
                  </a:cubicBezTo>
                  <a:lnTo>
                    <a:pt x="1" y="7680"/>
                  </a:lnTo>
                  <a:cubicBezTo>
                    <a:pt x="1" y="9061"/>
                    <a:pt x="1120" y="10180"/>
                    <a:pt x="2501" y="10180"/>
                  </a:cubicBezTo>
                  <a:lnTo>
                    <a:pt x="5644" y="10180"/>
                  </a:lnTo>
                  <a:lnTo>
                    <a:pt x="5644"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69" name="Google Shape;669;p32"/>
            <p:cNvSpPr/>
            <p:nvPr/>
          </p:nvSpPr>
          <p:spPr>
            <a:xfrm>
              <a:off x="4438350" y="4442650"/>
              <a:ext cx="109250" cy="159550"/>
            </a:xfrm>
            <a:custGeom>
              <a:avLst/>
              <a:gdLst/>
              <a:ahLst/>
              <a:cxnLst/>
              <a:rect l="l" t="t" r="r" b="b"/>
              <a:pathLst>
                <a:path w="4370" h="6382" extrusionOk="0">
                  <a:moveTo>
                    <a:pt x="2917" y="0"/>
                  </a:moveTo>
                  <a:cubicBezTo>
                    <a:pt x="1310" y="0"/>
                    <a:pt x="0" y="1310"/>
                    <a:pt x="0" y="2929"/>
                  </a:cubicBezTo>
                  <a:lnTo>
                    <a:pt x="0" y="3465"/>
                  </a:lnTo>
                  <a:cubicBezTo>
                    <a:pt x="0" y="5084"/>
                    <a:pt x="1310" y="6382"/>
                    <a:pt x="2917" y="6382"/>
                  </a:cubicBezTo>
                  <a:lnTo>
                    <a:pt x="4370" y="6382"/>
                  </a:lnTo>
                  <a:lnTo>
                    <a:pt x="4370"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0" name="Google Shape;670;p32"/>
            <p:cNvSpPr/>
            <p:nvPr/>
          </p:nvSpPr>
          <p:spPr>
            <a:xfrm>
              <a:off x="4544300" y="4439800"/>
              <a:ext cx="6875" cy="165975"/>
            </a:xfrm>
            <a:custGeom>
              <a:avLst/>
              <a:gdLst/>
              <a:ahLst/>
              <a:cxnLst/>
              <a:rect l="l" t="t" r="r" b="b"/>
              <a:pathLst>
                <a:path w="275" h="6639" extrusionOk="0">
                  <a:moveTo>
                    <a:pt x="133" y="1"/>
                  </a:moveTo>
                  <a:cubicBezTo>
                    <a:pt x="69" y="1"/>
                    <a:pt x="7" y="43"/>
                    <a:pt x="1" y="126"/>
                  </a:cubicBezTo>
                  <a:lnTo>
                    <a:pt x="1" y="6496"/>
                  </a:lnTo>
                  <a:cubicBezTo>
                    <a:pt x="1" y="6579"/>
                    <a:pt x="60" y="6639"/>
                    <a:pt x="132" y="6639"/>
                  </a:cubicBezTo>
                  <a:cubicBezTo>
                    <a:pt x="167" y="6639"/>
                    <a:pt x="191" y="6627"/>
                    <a:pt x="215" y="6615"/>
                  </a:cubicBezTo>
                  <a:cubicBezTo>
                    <a:pt x="251" y="6579"/>
                    <a:pt x="275" y="6543"/>
                    <a:pt x="275" y="6496"/>
                  </a:cubicBezTo>
                  <a:lnTo>
                    <a:pt x="275" y="126"/>
                  </a:lnTo>
                  <a:cubicBezTo>
                    <a:pt x="263" y="43"/>
                    <a:pt x="197" y="1"/>
                    <a:pt x="133" y="1"/>
                  </a:cubicBezTo>
                  <a:close/>
                </a:path>
              </a:pathLst>
            </a:custGeom>
            <a:solidFill>
              <a:schemeClr val="lt1"/>
            </a:solidFill>
            <a:ln>
              <a:noFill/>
            </a:ln>
          </p:spPr>
          <p:txBody>
            <a:bodyPr spcFirstLastPara="1" wrap="square" lIns="121900" tIns="121900" rIns="121900" bIns="121900" anchor="ctr" anchorCtr="0">
              <a:noAutofit/>
            </a:bodyPr>
            <a:lstStyle/>
            <a:p>
              <a:endParaRPr sz="2400" dirty="0"/>
            </a:p>
          </p:txBody>
        </p:sp>
        <p:sp>
          <p:nvSpPr>
            <p:cNvPr id="671" name="Google Shape;671;p32"/>
            <p:cNvSpPr/>
            <p:nvPr/>
          </p:nvSpPr>
          <p:spPr>
            <a:xfrm>
              <a:off x="4664550" y="4367325"/>
              <a:ext cx="1188275" cy="310775"/>
            </a:xfrm>
            <a:custGeom>
              <a:avLst/>
              <a:gdLst/>
              <a:ahLst/>
              <a:cxnLst/>
              <a:rect l="l" t="t" r="r" b="b"/>
              <a:pathLst>
                <a:path w="47531" h="12431" extrusionOk="0">
                  <a:moveTo>
                    <a:pt x="2311" y="1"/>
                  </a:moveTo>
                  <a:cubicBezTo>
                    <a:pt x="1037" y="1"/>
                    <a:pt x="1" y="1037"/>
                    <a:pt x="1" y="2323"/>
                  </a:cubicBezTo>
                  <a:lnTo>
                    <a:pt x="1" y="10121"/>
                  </a:lnTo>
                  <a:cubicBezTo>
                    <a:pt x="1" y="11395"/>
                    <a:pt x="1037" y="12431"/>
                    <a:pt x="2311" y="12431"/>
                  </a:cubicBezTo>
                  <a:lnTo>
                    <a:pt x="45209" y="12431"/>
                  </a:lnTo>
                  <a:cubicBezTo>
                    <a:pt x="46495" y="12431"/>
                    <a:pt x="47531" y="11395"/>
                    <a:pt x="47531" y="10121"/>
                  </a:cubicBezTo>
                  <a:lnTo>
                    <a:pt x="47531" y="2323"/>
                  </a:lnTo>
                  <a:cubicBezTo>
                    <a:pt x="47531" y="1037"/>
                    <a:pt x="46483" y="1"/>
                    <a:pt x="45209" y="1"/>
                  </a:cubicBezTo>
                  <a:close/>
                </a:path>
              </a:pathLst>
            </a:custGeom>
            <a:solidFill>
              <a:schemeClr val="accent3"/>
            </a:solidFill>
            <a:ln>
              <a:noFill/>
            </a:ln>
          </p:spPr>
          <p:txBody>
            <a:bodyPr spcFirstLastPara="1" wrap="square" lIns="121900" tIns="121900" rIns="121900" bIns="121900" anchor="ctr" anchorCtr="0">
              <a:noAutofit/>
            </a:bodyPr>
            <a:lstStyle/>
            <a:p>
              <a:endParaRPr sz="2400" dirty="0"/>
            </a:p>
          </p:txBody>
        </p:sp>
        <p:sp>
          <p:nvSpPr>
            <p:cNvPr id="672" name="Google Shape;672;p32"/>
            <p:cNvSpPr/>
            <p:nvPr/>
          </p:nvSpPr>
          <p:spPr>
            <a:xfrm>
              <a:off x="5734925" y="4367325"/>
              <a:ext cx="46175" cy="310775"/>
            </a:xfrm>
            <a:custGeom>
              <a:avLst/>
              <a:gdLst/>
              <a:ahLst/>
              <a:cxnLst/>
              <a:rect l="l" t="t" r="r" b="b"/>
              <a:pathLst>
                <a:path w="1847" h="12431" extrusionOk="0">
                  <a:moveTo>
                    <a:pt x="1" y="1"/>
                  </a:moveTo>
                  <a:lnTo>
                    <a:pt x="1"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673" name="Google Shape;673;p32"/>
            <p:cNvSpPr/>
            <p:nvPr/>
          </p:nvSpPr>
          <p:spPr>
            <a:xfrm>
              <a:off x="4740175" y="4367325"/>
              <a:ext cx="46150" cy="310775"/>
            </a:xfrm>
            <a:custGeom>
              <a:avLst/>
              <a:gdLst/>
              <a:ahLst/>
              <a:cxnLst/>
              <a:rect l="l" t="t" r="r" b="b"/>
              <a:pathLst>
                <a:path w="1846" h="12431" extrusionOk="0">
                  <a:moveTo>
                    <a:pt x="0" y="1"/>
                  </a:moveTo>
                  <a:lnTo>
                    <a:pt x="0" y="12431"/>
                  </a:lnTo>
                  <a:lnTo>
                    <a:pt x="1846" y="12431"/>
                  </a:lnTo>
                  <a:lnTo>
                    <a:pt x="1846" y="1"/>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sp>
        <p:nvSpPr>
          <p:cNvPr id="105" name="Google Shape;332;p29"/>
          <p:cNvSpPr txBox="1">
            <a:spLocks noGrp="1"/>
          </p:cNvSpPr>
          <p:nvPr>
            <p:ph type="title" idx="2"/>
          </p:nvPr>
        </p:nvSpPr>
        <p:spPr>
          <a:xfrm>
            <a:off x="1822062" y="3797443"/>
            <a:ext cx="8631583" cy="1622067"/>
          </a:xfrm>
          <a:prstGeom prst="rect">
            <a:avLst/>
          </a:prstGeom>
        </p:spPr>
        <p:txBody>
          <a:bodyPr spcFirstLastPara="1" vert="horz" wrap="square" lIns="121900" tIns="121900" rIns="121900" bIns="121900" rtlCol="0" anchor="ctr" anchorCtr="0">
            <a:noAutofit/>
          </a:bodyPr>
          <a:lstStyle/>
          <a:p>
            <a:r>
              <a:rPr lang="en-US" altLang="zh-TW" sz="5333" b="1" dirty="0" err="1">
                <a:latin typeface="+mj-ea"/>
                <a:ea typeface="+mj-ea"/>
              </a:rPr>
              <a:t>Scopus+Scopus</a:t>
            </a:r>
            <a:r>
              <a:rPr lang="en-US" altLang="zh-TW" sz="5333" b="1" dirty="0">
                <a:latin typeface="+mj-ea"/>
                <a:ea typeface="+mj-ea"/>
              </a:rPr>
              <a:t> AI</a:t>
            </a:r>
            <a:br>
              <a:rPr lang="en-US" altLang="zh-TW" sz="5333" b="1" dirty="0">
                <a:latin typeface="+mj-ea"/>
                <a:ea typeface="+mj-ea"/>
              </a:rPr>
            </a:br>
            <a:r>
              <a:rPr lang="zh-TW" altLang="en-US" sz="5333" b="1" dirty="0">
                <a:latin typeface="+mj-ea"/>
                <a:ea typeface="+mj-ea"/>
              </a:rPr>
              <a:t>引用文獻索引資料庫</a:t>
            </a:r>
            <a:endParaRPr b="1" dirty="0">
              <a:latin typeface="+mj-ea"/>
              <a:ea typeface="+mj-ea"/>
            </a:endParaRPr>
          </a:p>
        </p:txBody>
      </p:sp>
    </p:spTree>
    <p:extLst>
      <p:ext uri="{BB962C8B-B14F-4D97-AF65-F5344CB8AC3E}">
        <p14:creationId xmlns:p14="http://schemas.microsoft.com/office/powerpoint/2010/main" val="32353971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60A53E8-9D50-4095-8C14-E68FB94F0B61}"/>
              </a:ext>
            </a:extLst>
          </p:cNvPr>
          <p:cNvSpPr>
            <a:spLocks noGrp="1"/>
          </p:cNvSpPr>
          <p:nvPr>
            <p:ph type="title"/>
          </p:nvPr>
        </p:nvSpPr>
        <p:spPr/>
        <p:txBody>
          <a:bodyPr/>
          <a:lstStyle/>
          <a:p>
            <a:endParaRPr lang="zh-TW" altLang="en-US"/>
          </a:p>
        </p:txBody>
      </p:sp>
      <p:sp>
        <p:nvSpPr>
          <p:cNvPr id="3" name="標題 2">
            <a:extLst>
              <a:ext uri="{FF2B5EF4-FFF2-40B4-BE49-F238E27FC236}">
                <a16:creationId xmlns:a16="http://schemas.microsoft.com/office/drawing/2014/main" id="{B647BB46-DA4D-4A07-9A70-9AE710CC9653}"/>
              </a:ext>
            </a:extLst>
          </p:cNvPr>
          <p:cNvSpPr>
            <a:spLocks noGrp="1"/>
          </p:cNvSpPr>
          <p:nvPr>
            <p:ph type="title" idx="2"/>
          </p:nvPr>
        </p:nvSpPr>
        <p:spPr/>
        <p:txBody>
          <a:bodyPr/>
          <a:lstStyle/>
          <a:p>
            <a:endParaRPr lang="zh-TW" altLang="en-US"/>
          </a:p>
        </p:txBody>
      </p:sp>
      <p:pic>
        <p:nvPicPr>
          <p:cNvPr id="5" name="圖片 4">
            <a:extLst>
              <a:ext uri="{FF2B5EF4-FFF2-40B4-BE49-F238E27FC236}">
                <a16:creationId xmlns:a16="http://schemas.microsoft.com/office/drawing/2014/main" id="{32FFD037-9650-414E-BEC4-09D55501E37D}"/>
              </a:ext>
            </a:extLst>
          </p:cNvPr>
          <p:cNvPicPr>
            <a:picLocks noChangeAspect="1"/>
          </p:cNvPicPr>
          <p:nvPr/>
        </p:nvPicPr>
        <p:blipFill>
          <a:blip r:embed="rId2"/>
          <a:stretch>
            <a:fillRect/>
          </a:stretch>
        </p:blipFill>
        <p:spPr>
          <a:xfrm>
            <a:off x="1819611" y="370967"/>
            <a:ext cx="8552778" cy="6194665"/>
          </a:xfrm>
          <a:prstGeom prst="rect">
            <a:avLst/>
          </a:prstGeom>
        </p:spPr>
      </p:pic>
      <p:sp>
        <p:nvSpPr>
          <p:cNvPr id="6" name="矩形 5">
            <a:extLst>
              <a:ext uri="{FF2B5EF4-FFF2-40B4-BE49-F238E27FC236}">
                <a16:creationId xmlns:a16="http://schemas.microsoft.com/office/drawing/2014/main" id="{A6E44AA0-5E35-4A3E-9C3C-948FBB03C584}"/>
              </a:ext>
            </a:extLst>
          </p:cNvPr>
          <p:cNvSpPr/>
          <p:nvPr/>
        </p:nvSpPr>
        <p:spPr>
          <a:xfrm>
            <a:off x="2294467" y="3793066"/>
            <a:ext cx="4682066" cy="121073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5421C450-3F3B-499E-A7DB-5E0FBC0083A1}"/>
              </a:ext>
            </a:extLst>
          </p:cNvPr>
          <p:cNvSpPr/>
          <p:nvPr/>
        </p:nvSpPr>
        <p:spPr>
          <a:xfrm>
            <a:off x="3048000" y="1049867"/>
            <a:ext cx="753533" cy="338666"/>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84959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F273ABCB-7B62-48C8-8B66-D464256375AB}"/>
              </a:ext>
            </a:extLst>
          </p:cNvPr>
          <p:cNvPicPr>
            <a:picLocks noChangeAspect="1"/>
          </p:cNvPicPr>
          <p:nvPr/>
        </p:nvPicPr>
        <p:blipFill>
          <a:blip r:embed="rId2"/>
          <a:stretch>
            <a:fillRect/>
          </a:stretch>
        </p:blipFill>
        <p:spPr>
          <a:xfrm>
            <a:off x="1007534" y="232348"/>
            <a:ext cx="10684492" cy="6244652"/>
          </a:xfrm>
          <a:prstGeom prst="rect">
            <a:avLst/>
          </a:prstGeom>
        </p:spPr>
      </p:pic>
      <p:sp>
        <p:nvSpPr>
          <p:cNvPr id="4" name="矩形 3">
            <a:extLst>
              <a:ext uri="{FF2B5EF4-FFF2-40B4-BE49-F238E27FC236}">
                <a16:creationId xmlns:a16="http://schemas.microsoft.com/office/drawing/2014/main" id="{CCECD53B-7348-4877-A7CF-2E8C7E588271}"/>
              </a:ext>
            </a:extLst>
          </p:cNvPr>
          <p:cNvSpPr/>
          <p:nvPr/>
        </p:nvSpPr>
        <p:spPr>
          <a:xfrm>
            <a:off x="9777046" y="589085"/>
            <a:ext cx="1151792" cy="3253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349B878F-02BE-4153-AABF-23A8B6320B93}"/>
              </a:ext>
            </a:extLst>
          </p:cNvPr>
          <p:cNvSpPr txBox="1"/>
          <p:nvPr/>
        </p:nvSpPr>
        <p:spPr>
          <a:xfrm>
            <a:off x="9952893" y="978123"/>
            <a:ext cx="1107830" cy="276999"/>
          </a:xfrm>
          <a:prstGeom prst="rect">
            <a:avLst/>
          </a:prstGeom>
          <a:noFill/>
        </p:spPr>
        <p:txBody>
          <a:bodyPr wrap="square" rtlCol="0">
            <a:spAutoFit/>
          </a:bodyPr>
          <a:lstStyle/>
          <a:p>
            <a:r>
              <a:rPr lang="zh-TW" altLang="en-US" sz="1200" b="1" dirty="0">
                <a:solidFill>
                  <a:srgbClr val="FF0000"/>
                </a:solidFill>
              </a:rPr>
              <a:t>註冊帳號</a:t>
            </a:r>
          </a:p>
        </p:txBody>
      </p:sp>
      <p:sp>
        <p:nvSpPr>
          <p:cNvPr id="6" name="矩形 5">
            <a:extLst>
              <a:ext uri="{FF2B5EF4-FFF2-40B4-BE49-F238E27FC236}">
                <a16:creationId xmlns:a16="http://schemas.microsoft.com/office/drawing/2014/main" id="{D0A0D666-5E4C-4A9A-9030-D843964D00BC}"/>
              </a:ext>
            </a:extLst>
          </p:cNvPr>
          <p:cNvSpPr/>
          <p:nvPr/>
        </p:nvSpPr>
        <p:spPr>
          <a:xfrm>
            <a:off x="1007534" y="1749669"/>
            <a:ext cx="1287258" cy="553916"/>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825AD74A-2D5C-4D67-AC03-E8CD8D3A7BD1}"/>
              </a:ext>
            </a:extLst>
          </p:cNvPr>
          <p:cNvSpPr/>
          <p:nvPr/>
        </p:nvSpPr>
        <p:spPr>
          <a:xfrm>
            <a:off x="1007534" y="2435469"/>
            <a:ext cx="1920304" cy="307731"/>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58900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268B9BC1-8BFD-4D76-BC53-E2CEFBF794CA}"/>
              </a:ext>
            </a:extLst>
          </p:cNvPr>
          <p:cNvPicPr>
            <a:picLocks noChangeAspect="1"/>
          </p:cNvPicPr>
          <p:nvPr/>
        </p:nvPicPr>
        <p:blipFill>
          <a:blip r:embed="rId2"/>
          <a:stretch>
            <a:fillRect/>
          </a:stretch>
        </p:blipFill>
        <p:spPr>
          <a:xfrm>
            <a:off x="353412" y="633046"/>
            <a:ext cx="11838587" cy="5763977"/>
          </a:xfrm>
          <a:prstGeom prst="rect">
            <a:avLst/>
          </a:prstGeom>
        </p:spPr>
      </p:pic>
      <p:sp>
        <p:nvSpPr>
          <p:cNvPr id="4" name="矩形 3">
            <a:extLst>
              <a:ext uri="{FF2B5EF4-FFF2-40B4-BE49-F238E27FC236}">
                <a16:creationId xmlns:a16="http://schemas.microsoft.com/office/drawing/2014/main" id="{37DA80AE-4382-4212-8733-BE2029D38B26}"/>
              </a:ext>
            </a:extLst>
          </p:cNvPr>
          <p:cNvSpPr/>
          <p:nvPr/>
        </p:nvSpPr>
        <p:spPr>
          <a:xfrm>
            <a:off x="3921369" y="5829300"/>
            <a:ext cx="1186962" cy="149469"/>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F0AE3214-2DF6-4831-B4FB-6165DDD7D55A}"/>
              </a:ext>
            </a:extLst>
          </p:cNvPr>
          <p:cNvSpPr/>
          <p:nvPr/>
        </p:nvSpPr>
        <p:spPr>
          <a:xfrm>
            <a:off x="1723292" y="1820008"/>
            <a:ext cx="1336431" cy="465992"/>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0E2A665E-6D13-42BA-A5DE-C5C3CF6D785E}"/>
              </a:ext>
            </a:extLst>
          </p:cNvPr>
          <p:cNvPicPr>
            <a:picLocks noChangeAspect="1"/>
          </p:cNvPicPr>
          <p:nvPr/>
        </p:nvPicPr>
        <p:blipFill>
          <a:blip r:embed="rId3"/>
          <a:stretch>
            <a:fillRect/>
          </a:stretch>
        </p:blipFill>
        <p:spPr>
          <a:xfrm>
            <a:off x="237706" y="460977"/>
            <a:ext cx="11716587" cy="6187093"/>
          </a:xfrm>
          <a:prstGeom prst="rect">
            <a:avLst/>
          </a:prstGeom>
        </p:spPr>
      </p:pic>
      <p:sp>
        <p:nvSpPr>
          <p:cNvPr id="9" name="矩形 8">
            <a:extLst>
              <a:ext uri="{FF2B5EF4-FFF2-40B4-BE49-F238E27FC236}">
                <a16:creationId xmlns:a16="http://schemas.microsoft.com/office/drawing/2014/main" id="{117C6126-81BD-45C2-97BF-ADF623C924E1}"/>
              </a:ext>
            </a:extLst>
          </p:cNvPr>
          <p:cNvSpPr/>
          <p:nvPr/>
        </p:nvSpPr>
        <p:spPr>
          <a:xfrm>
            <a:off x="2646485" y="2725614"/>
            <a:ext cx="1978269" cy="307731"/>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61644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7424724C-7F21-47C1-AABE-D7CFFB0CBB39}"/>
              </a:ext>
            </a:extLst>
          </p:cNvPr>
          <p:cNvPicPr>
            <a:picLocks noChangeAspect="1"/>
          </p:cNvPicPr>
          <p:nvPr/>
        </p:nvPicPr>
        <p:blipFill>
          <a:blip r:embed="rId2"/>
          <a:stretch>
            <a:fillRect/>
          </a:stretch>
        </p:blipFill>
        <p:spPr>
          <a:xfrm>
            <a:off x="105508" y="249825"/>
            <a:ext cx="11446573" cy="6608175"/>
          </a:xfrm>
          <a:prstGeom prst="rect">
            <a:avLst/>
          </a:prstGeom>
        </p:spPr>
      </p:pic>
      <p:sp>
        <p:nvSpPr>
          <p:cNvPr id="4" name="矩形 3">
            <a:extLst>
              <a:ext uri="{FF2B5EF4-FFF2-40B4-BE49-F238E27FC236}">
                <a16:creationId xmlns:a16="http://schemas.microsoft.com/office/drawing/2014/main" id="{39F2F986-314D-4369-AA39-76644DA6BD20}"/>
              </a:ext>
            </a:extLst>
          </p:cNvPr>
          <p:cNvSpPr/>
          <p:nvPr/>
        </p:nvSpPr>
        <p:spPr>
          <a:xfrm>
            <a:off x="1644162" y="1767254"/>
            <a:ext cx="1099038" cy="378069"/>
          </a:xfrm>
          <a:prstGeom prst="rect">
            <a:avLst/>
          </a:prstGeom>
          <a:solidFill>
            <a:srgbClr val="1CADE4">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a:extLst>
              <a:ext uri="{FF2B5EF4-FFF2-40B4-BE49-F238E27FC236}">
                <a16:creationId xmlns:a16="http://schemas.microsoft.com/office/drawing/2014/main" id="{CA144422-1A03-4F9C-93C3-376E23FC6453}"/>
              </a:ext>
            </a:extLst>
          </p:cNvPr>
          <p:cNvSpPr/>
          <p:nvPr/>
        </p:nvSpPr>
        <p:spPr>
          <a:xfrm>
            <a:off x="334108" y="2391508"/>
            <a:ext cx="1881554" cy="37806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1A89B070-8135-48CD-B1EF-4A7BB201BB99}"/>
              </a:ext>
            </a:extLst>
          </p:cNvPr>
          <p:cNvPicPr>
            <a:picLocks noChangeAspect="1"/>
          </p:cNvPicPr>
          <p:nvPr/>
        </p:nvPicPr>
        <p:blipFill>
          <a:blip r:embed="rId3"/>
          <a:stretch>
            <a:fillRect/>
          </a:stretch>
        </p:blipFill>
        <p:spPr>
          <a:xfrm>
            <a:off x="0" y="1153277"/>
            <a:ext cx="11841227" cy="4801270"/>
          </a:xfrm>
          <a:prstGeom prst="rect">
            <a:avLst/>
          </a:prstGeom>
        </p:spPr>
      </p:pic>
      <p:sp>
        <p:nvSpPr>
          <p:cNvPr id="8" name="矩形 7">
            <a:extLst>
              <a:ext uri="{FF2B5EF4-FFF2-40B4-BE49-F238E27FC236}">
                <a16:creationId xmlns:a16="http://schemas.microsoft.com/office/drawing/2014/main" id="{A4B08BC8-ADDA-461A-B4A2-21125CEC0585}"/>
              </a:ext>
            </a:extLst>
          </p:cNvPr>
          <p:cNvSpPr/>
          <p:nvPr/>
        </p:nvSpPr>
        <p:spPr>
          <a:xfrm>
            <a:off x="6532685" y="3859823"/>
            <a:ext cx="1362807" cy="334108"/>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 name="圖片 9">
            <a:extLst>
              <a:ext uri="{FF2B5EF4-FFF2-40B4-BE49-F238E27FC236}">
                <a16:creationId xmlns:a16="http://schemas.microsoft.com/office/drawing/2014/main" id="{08FC7886-C96D-4BD2-9EE1-0F2FA3F9E3E8}"/>
              </a:ext>
            </a:extLst>
          </p:cNvPr>
          <p:cNvPicPr>
            <a:picLocks noChangeAspect="1"/>
          </p:cNvPicPr>
          <p:nvPr/>
        </p:nvPicPr>
        <p:blipFill>
          <a:blip r:embed="rId4"/>
          <a:stretch>
            <a:fillRect/>
          </a:stretch>
        </p:blipFill>
        <p:spPr>
          <a:xfrm>
            <a:off x="715225" y="0"/>
            <a:ext cx="10761549" cy="6858000"/>
          </a:xfrm>
          <a:prstGeom prst="rect">
            <a:avLst/>
          </a:prstGeom>
        </p:spPr>
      </p:pic>
      <p:sp>
        <p:nvSpPr>
          <p:cNvPr id="11" name="矩形 10">
            <a:extLst>
              <a:ext uri="{FF2B5EF4-FFF2-40B4-BE49-F238E27FC236}">
                <a16:creationId xmlns:a16="http://schemas.microsoft.com/office/drawing/2014/main" id="{9AD4D1F8-208E-4A7A-8E57-411F9A84CC3B}"/>
              </a:ext>
            </a:extLst>
          </p:cNvPr>
          <p:cNvSpPr/>
          <p:nvPr/>
        </p:nvSpPr>
        <p:spPr>
          <a:xfrm>
            <a:off x="2804746" y="747346"/>
            <a:ext cx="1837592" cy="501162"/>
          </a:xfrm>
          <a:prstGeom prst="rect">
            <a:avLst/>
          </a:prstGeom>
          <a:noFill/>
          <a:ln w="285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a:extLst>
              <a:ext uri="{FF2B5EF4-FFF2-40B4-BE49-F238E27FC236}">
                <a16:creationId xmlns:a16="http://schemas.microsoft.com/office/drawing/2014/main" id="{E0522212-44E1-4579-A3F7-44A6D477E5BD}"/>
              </a:ext>
            </a:extLst>
          </p:cNvPr>
          <p:cNvSpPr/>
          <p:nvPr/>
        </p:nvSpPr>
        <p:spPr>
          <a:xfrm>
            <a:off x="254977" y="4193931"/>
            <a:ext cx="2488223" cy="2778369"/>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橢圓 12">
            <a:extLst>
              <a:ext uri="{FF2B5EF4-FFF2-40B4-BE49-F238E27FC236}">
                <a16:creationId xmlns:a16="http://schemas.microsoft.com/office/drawing/2014/main" id="{B6D286B7-F58E-41E6-8DF5-ABA5EEF527E0}"/>
              </a:ext>
            </a:extLst>
          </p:cNvPr>
          <p:cNvSpPr/>
          <p:nvPr/>
        </p:nvSpPr>
        <p:spPr>
          <a:xfrm>
            <a:off x="3314700" y="2690447"/>
            <a:ext cx="1063869" cy="281354"/>
          </a:xfrm>
          <a:prstGeom prst="ellipse">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5" name="圖片 14">
            <a:extLst>
              <a:ext uri="{FF2B5EF4-FFF2-40B4-BE49-F238E27FC236}">
                <a16:creationId xmlns:a16="http://schemas.microsoft.com/office/drawing/2014/main" id="{806E264F-3BD8-4A12-931E-B3A4CA5E9D56}"/>
              </a:ext>
            </a:extLst>
          </p:cNvPr>
          <p:cNvPicPr>
            <a:picLocks noChangeAspect="1"/>
          </p:cNvPicPr>
          <p:nvPr/>
        </p:nvPicPr>
        <p:blipFill>
          <a:blip r:embed="rId5"/>
          <a:stretch>
            <a:fillRect/>
          </a:stretch>
        </p:blipFill>
        <p:spPr>
          <a:xfrm>
            <a:off x="918440" y="285311"/>
            <a:ext cx="10355120" cy="6287377"/>
          </a:xfrm>
          <a:prstGeom prst="rect">
            <a:avLst/>
          </a:prstGeom>
        </p:spPr>
      </p:pic>
      <p:sp>
        <p:nvSpPr>
          <p:cNvPr id="16" name="矩形 15">
            <a:extLst>
              <a:ext uri="{FF2B5EF4-FFF2-40B4-BE49-F238E27FC236}">
                <a16:creationId xmlns:a16="http://schemas.microsoft.com/office/drawing/2014/main" id="{08E5CD18-9079-4F1D-9BEB-5A09E1D1E12C}"/>
              </a:ext>
            </a:extLst>
          </p:cNvPr>
          <p:cNvSpPr/>
          <p:nvPr/>
        </p:nvSpPr>
        <p:spPr>
          <a:xfrm>
            <a:off x="2215662" y="518746"/>
            <a:ext cx="747346" cy="228600"/>
          </a:xfrm>
          <a:prstGeom prst="rect">
            <a:avLst/>
          </a:prstGeom>
          <a:solidFill>
            <a:srgbClr val="1CADE4">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53342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subTnLst>
                                    <p:set>
                                      <p:cBhvr override="childStyle">
                                        <p:cTn dur="1" fill="hold" display="0" masterRel="sameClick" afterEffect="1">
                                          <p:stCondLst>
                                            <p:cond evt="end" delay="0">
                                              <p:tn val="15"/>
                                            </p:cond>
                                          </p:stCondLst>
                                        </p:cTn>
                                        <p:tgtEl>
                                          <p:spTgt spid="8"/>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arn(inVertical)">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45"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anim calcmode="lin" valueType="num">
                                      <p:cBhvr>
                                        <p:cTn id="42" dur="2000" fill="hold"/>
                                        <p:tgtEl>
                                          <p:spTgt spid="12"/>
                                        </p:tgtEl>
                                        <p:attrNameLst>
                                          <p:attrName>ppt_w</p:attrName>
                                        </p:attrNameLst>
                                      </p:cBhvr>
                                      <p:tavLst>
                                        <p:tav tm="0" fmla="#ppt_w*sin(2.5*pi*$)">
                                          <p:val>
                                            <p:fltVal val="0"/>
                                          </p:val>
                                        </p:tav>
                                        <p:tav tm="100000">
                                          <p:val>
                                            <p:fltVal val="1"/>
                                          </p:val>
                                        </p:tav>
                                      </p:tavLst>
                                    </p:anim>
                                    <p:anim calcmode="lin" valueType="num">
                                      <p:cBhvr>
                                        <p:cTn id="43"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barn(inVertical)">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barn(inVertical)">
                                      <p:cBhvr>
                                        <p:cTn id="6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1" grpId="0" animBg="1"/>
      <p:bldP spid="12" grpId="0" animBg="1"/>
      <p:bldP spid="13" grpId="0" animBg="1"/>
      <p:bldP spid="1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a:extLst>
              <a:ext uri="{FF2B5EF4-FFF2-40B4-BE49-F238E27FC236}">
                <a16:creationId xmlns:a16="http://schemas.microsoft.com/office/drawing/2014/main" id="{3F4E2588-53DB-406D-A9D6-73B570831D0E}"/>
              </a:ext>
            </a:extLst>
          </p:cNvPr>
          <p:cNvPicPr>
            <a:picLocks noChangeAspect="1"/>
          </p:cNvPicPr>
          <p:nvPr/>
        </p:nvPicPr>
        <p:blipFill>
          <a:blip r:embed="rId2"/>
          <a:stretch>
            <a:fillRect/>
          </a:stretch>
        </p:blipFill>
        <p:spPr>
          <a:xfrm>
            <a:off x="168729" y="0"/>
            <a:ext cx="11854542" cy="6858000"/>
          </a:xfrm>
          <a:prstGeom prst="rect">
            <a:avLst/>
          </a:prstGeom>
        </p:spPr>
      </p:pic>
      <p:sp>
        <p:nvSpPr>
          <p:cNvPr id="12" name="矩形 11">
            <a:extLst>
              <a:ext uri="{FF2B5EF4-FFF2-40B4-BE49-F238E27FC236}">
                <a16:creationId xmlns:a16="http://schemas.microsoft.com/office/drawing/2014/main" id="{6AE54FF9-FEB7-4DF6-A46A-349F4546D89B}"/>
              </a:ext>
            </a:extLst>
          </p:cNvPr>
          <p:cNvSpPr/>
          <p:nvPr/>
        </p:nvSpPr>
        <p:spPr>
          <a:xfrm>
            <a:off x="6603023" y="1591408"/>
            <a:ext cx="1186962" cy="474784"/>
          </a:xfrm>
          <a:prstGeom prst="rect">
            <a:avLst/>
          </a:prstGeom>
          <a:solidFill>
            <a:srgbClr val="1CADE4">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a:extLst>
              <a:ext uri="{FF2B5EF4-FFF2-40B4-BE49-F238E27FC236}">
                <a16:creationId xmlns:a16="http://schemas.microsoft.com/office/drawing/2014/main" id="{B9B89511-DC40-47FC-A29A-00439CB9D127}"/>
              </a:ext>
            </a:extLst>
          </p:cNvPr>
          <p:cNvSpPr/>
          <p:nvPr/>
        </p:nvSpPr>
        <p:spPr>
          <a:xfrm>
            <a:off x="553915" y="3429000"/>
            <a:ext cx="1556239" cy="342900"/>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08870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266007" y="274462"/>
            <a:ext cx="5354339" cy="6059835"/>
          </a:xfrm>
          <a:prstGeom prst="rect">
            <a:avLst/>
          </a:prstGeom>
        </p:spPr>
      </p:pic>
      <p:pic>
        <p:nvPicPr>
          <p:cNvPr id="3" name="圖片 2"/>
          <p:cNvPicPr>
            <a:picLocks noChangeAspect="1"/>
          </p:cNvPicPr>
          <p:nvPr/>
        </p:nvPicPr>
        <p:blipFill>
          <a:blip r:embed="rId3"/>
          <a:stretch>
            <a:fillRect/>
          </a:stretch>
        </p:blipFill>
        <p:spPr>
          <a:xfrm>
            <a:off x="6035039" y="422889"/>
            <a:ext cx="4929448" cy="6085564"/>
          </a:xfrm>
          <a:prstGeom prst="rect">
            <a:avLst/>
          </a:prstGeom>
        </p:spPr>
      </p:pic>
    </p:spTree>
    <p:extLst>
      <p:ext uri="{BB962C8B-B14F-4D97-AF65-F5344CB8AC3E}">
        <p14:creationId xmlns:p14="http://schemas.microsoft.com/office/powerpoint/2010/main" val="10016756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4797287" y="715617"/>
            <a:ext cx="2581156" cy="666786"/>
          </a:xfrm>
          <a:prstGeom prst="rect">
            <a:avLst/>
          </a:prstGeom>
          <a:noFill/>
        </p:spPr>
        <p:txBody>
          <a:bodyPr wrap="none" rtlCol="0">
            <a:spAutoFit/>
          </a:bodyPr>
          <a:lstStyle/>
          <a:p>
            <a:r>
              <a:rPr lang="zh-TW" altLang="en-US" sz="3733" b="1" dirty="0"/>
              <a:t>影音資料庫</a:t>
            </a:r>
          </a:p>
        </p:txBody>
      </p:sp>
      <p:sp>
        <p:nvSpPr>
          <p:cNvPr id="3" name="文字方塊 2"/>
          <p:cNvSpPr txBox="1"/>
          <p:nvPr/>
        </p:nvSpPr>
        <p:spPr>
          <a:xfrm>
            <a:off x="1885943" y="4550097"/>
            <a:ext cx="3542748" cy="502766"/>
          </a:xfrm>
          <a:prstGeom prst="rect">
            <a:avLst/>
          </a:prstGeom>
          <a:noFill/>
        </p:spPr>
        <p:txBody>
          <a:bodyPr wrap="square" rtlCol="0">
            <a:spAutoFit/>
          </a:bodyPr>
          <a:lstStyle/>
          <a:p>
            <a:r>
              <a:rPr lang="en-US" altLang="zh-TW" sz="2667" b="1" dirty="0" err="1">
                <a:latin typeface="+mj-ea"/>
                <a:ea typeface="+mj-ea"/>
              </a:rPr>
              <a:t>iVideo</a:t>
            </a:r>
            <a:r>
              <a:rPr lang="zh-TW" altLang="en-US" sz="2667" b="1" dirty="0">
                <a:latin typeface="+mj-ea"/>
                <a:ea typeface="+mj-ea"/>
              </a:rPr>
              <a:t>教育影音公播網</a:t>
            </a:r>
          </a:p>
        </p:txBody>
      </p:sp>
      <p:grpSp>
        <p:nvGrpSpPr>
          <p:cNvPr id="5" name="Google Shape;326;p29"/>
          <p:cNvGrpSpPr/>
          <p:nvPr/>
        </p:nvGrpSpPr>
        <p:grpSpPr>
          <a:xfrm>
            <a:off x="919441" y="2825307"/>
            <a:ext cx="773000" cy="732805"/>
            <a:chOff x="1666550" y="1727408"/>
            <a:chExt cx="579750" cy="549604"/>
          </a:xfrm>
        </p:grpSpPr>
        <p:sp>
          <p:nvSpPr>
            <p:cNvPr id="6" name="Google Shape;327;p29"/>
            <p:cNvSpPr/>
            <p:nvPr/>
          </p:nvSpPr>
          <p:spPr>
            <a:xfrm>
              <a:off x="1687400" y="1743450"/>
              <a:ext cx="558900" cy="525000"/>
            </a:xfrm>
            <a:prstGeom prst="rect">
              <a:avLst/>
            </a:prstGeom>
            <a:solidFill>
              <a:schemeClr val="accent4"/>
            </a:solidFill>
            <a:ln>
              <a:noFill/>
            </a:ln>
          </p:spPr>
          <p:txBody>
            <a:bodyPr spcFirstLastPara="1" wrap="square" lIns="121900" tIns="121900" rIns="121900" bIns="121900" anchor="ctr" anchorCtr="0">
              <a:noAutofit/>
            </a:bodyPr>
            <a:lstStyle/>
            <a:p>
              <a:endParaRPr sz="2400" dirty="0"/>
            </a:p>
          </p:txBody>
        </p:sp>
        <p:grpSp>
          <p:nvGrpSpPr>
            <p:cNvPr id="7" name="Google Shape;328;p29"/>
            <p:cNvGrpSpPr/>
            <p:nvPr/>
          </p:nvGrpSpPr>
          <p:grpSpPr>
            <a:xfrm flipH="1">
              <a:off x="1666550" y="1727408"/>
              <a:ext cx="540022" cy="549604"/>
              <a:chOff x="1742750" y="1727408"/>
              <a:chExt cx="540022" cy="549604"/>
            </a:xfrm>
          </p:grpSpPr>
          <p:cxnSp>
            <p:nvCxnSpPr>
              <p:cNvPr id="8" name="Google Shape;329;p29"/>
              <p:cNvCxnSpPr/>
              <p:nvPr/>
            </p:nvCxnSpPr>
            <p:spPr>
              <a:xfrm>
                <a:off x="1742750" y="1727413"/>
                <a:ext cx="0" cy="549600"/>
              </a:xfrm>
              <a:prstGeom prst="straightConnector1">
                <a:avLst/>
              </a:prstGeom>
              <a:noFill/>
              <a:ln w="19050" cap="flat" cmpd="sng">
                <a:solidFill>
                  <a:schemeClr val="dk1"/>
                </a:solidFill>
                <a:prstDash val="solid"/>
                <a:round/>
                <a:headEnd type="none" w="med" len="med"/>
                <a:tailEnd type="none" w="med" len="med"/>
              </a:ln>
            </p:spPr>
          </p:cxnSp>
          <p:sp>
            <p:nvSpPr>
              <p:cNvPr id="9" name="Google Shape;330;p29"/>
              <p:cNvSpPr/>
              <p:nvPr/>
            </p:nvSpPr>
            <p:spPr>
              <a:xfrm rot="2700178">
                <a:off x="2088875" y="1789911"/>
                <a:ext cx="201970" cy="60837"/>
              </a:xfrm>
              <a:custGeom>
                <a:avLst/>
                <a:gdLst/>
                <a:ahLst/>
                <a:cxnLst/>
                <a:rect l="l" t="t" r="r" b="b"/>
                <a:pathLst>
                  <a:path w="5906" h="1779" extrusionOk="0">
                    <a:moveTo>
                      <a:pt x="0" y="0"/>
                    </a:moveTo>
                    <a:cubicBezTo>
                      <a:pt x="745" y="1859"/>
                      <a:pt x="4327" y="2326"/>
                      <a:pt x="5906" y="1095"/>
                    </a:cubicBezTo>
                  </a:path>
                </a:pathLst>
              </a:custGeom>
              <a:noFill/>
              <a:ln w="19050" cap="flat" cmpd="sng">
                <a:solidFill>
                  <a:schemeClr val="dk1"/>
                </a:solidFill>
                <a:prstDash val="solid"/>
                <a:round/>
                <a:headEnd type="none" w="med" len="med"/>
                <a:tailEnd type="none" w="med" len="med"/>
              </a:ln>
            </p:spPr>
          </p:sp>
        </p:grpSp>
      </p:grpSp>
      <p:grpSp>
        <p:nvGrpSpPr>
          <p:cNvPr id="10" name="Google Shape;316;p29"/>
          <p:cNvGrpSpPr/>
          <p:nvPr/>
        </p:nvGrpSpPr>
        <p:grpSpPr>
          <a:xfrm>
            <a:off x="7437326" y="4382149"/>
            <a:ext cx="762284" cy="732804"/>
            <a:chOff x="1666550" y="3179683"/>
            <a:chExt cx="579750" cy="549604"/>
          </a:xfrm>
        </p:grpSpPr>
        <p:sp>
          <p:nvSpPr>
            <p:cNvPr id="11" name="Google Shape;317;p29"/>
            <p:cNvSpPr/>
            <p:nvPr/>
          </p:nvSpPr>
          <p:spPr>
            <a:xfrm>
              <a:off x="1687400" y="3191977"/>
              <a:ext cx="558900" cy="525000"/>
            </a:xfrm>
            <a:prstGeom prst="rect">
              <a:avLst/>
            </a:prstGeom>
            <a:solidFill>
              <a:schemeClr val="accent1"/>
            </a:solidFill>
            <a:ln>
              <a:noFill/>
            </a:ln>
          </p:spPr>
          <p:txBody>
            <a:bodyPr spcFirstLastPara="1" wrap="square" lIns="121900" tIns="121900" rIns="121900" bIns="121900" anchor="ctr" anchorCtr="0">
              <a:noAutofit/>
            </a:bodyPr>
            <a:lstStyle/>
            <a:p>
              <a:endParaRPr sz="2400" dirty="0"/>
            </a:p>
          </p:txBody>
        </p:sp>
        <p:grpSp>
          <p:nvGrpSpPr>
            <p:cNvPr id="12" name="Google Shape;318;p29"/>
            <p:cNvGrpSpPr/>
            <p:nvPr/>
          </p:nvGrpSpPr>
          <p:grpSpPr>
            <a:xfrm rot="10800000">
              <a:off x="1666550" y="3179683"/>
              <a:ext cx="540022" cy="549604"/>
              <a:chOff x="1742750" y="3179683"/>
              <a:chExt cx="540022" cy="549604"/>
            </a:xfrm>
          </p:grpSpPr>
          <p:cxnSp>
            <p:nvCxnSpPr>
              <p:cNvPr id="13" name="Google Shape;319;p29"/>
              <p:cNvCxnSpPr/>
              <p:nvPr/>
            </p:nvCxnSpPr>
            <p:spPr>
              <a:xfrm>
                <a:off x="1742750" y="3179688"/>
                <a:ext cx="0" cy="549600"/>
              </a:xfrm>
              <a:prstGeom prst="straightConnector1">
                <a:avLst/>
              </a:prstGeom>
              <a:noFill/>
              <a:ln w="19050" cap="flat" cmpd="sng">
                <a:solidFill>
                  <a:schemeClr val="dk1"/>
                </a:solidFill>
                <a:prstDash val="solid"/>
                <a:round/>
                <a:headEnd type="none" w="med" len="med"/>
                <a:tailEnd type="none" w="med" len="med"/>
              </a:ln>
            </p:spPr>
          </p:cxnSp>
          <p:sp>
            <p:nvSpPr>
              <p:cNvPr id="14" name="Google Shape;320;p29"/>
              <p:cNvSpPr/>
              <p:nvPr/>
            </p:nvSpPr>
            <p:spPr>
              <a:xfrm rot="2700178">
                <a:off x="2088875" y="3242186"/>
                <a:ext cx="201970" cy="60837"/>
              </a:xfrm>
              <a:custGeom>
                <a:avLst/>
                <a:gdLst/>
                <a:ahLst/>
                <a:cxnLst/>
                <a:rect l="l" t="t" r="r" b="b"/>
                <a:pathLst>
                  <a:path w="5906" h="1779" extrusionOk="0">
                    <a:moveTo>
                      <a:pt x="0" y="0"/>
                    </a:moveTo>
                    <a:cubicBezTo>
                      <a:pt x="745" y="1859"/>
                      <a:pt x="4327" y="2326"/>
                      <a:pt x="5906" y="1095"/>
                    </a:cubicBezTo>
                  </a:path>
                </a:pathLst>
              </a:custGeom>
              <a:noFill/>
              <a:ln w="19050" cap="flat" cmpd="sng">
                <a:solidFill>
                  <a:schemeClr val="dk1"/>
                </a:solidFill>
                <a:prstDash val="solid"/>
                <a:round/>
                <a:headEnd type="none" w="med" len="med"/>
                <a:tailEnd type="none" w="med" len="med"/>
              </a:ln>
            </p:spPr>
          </p:sp>
        </p:grpSp>
      </p:grpSp>
      <p:sp>
        <p:nvSpPr>
          <p:cNvPr id="15" name="文字方塊 14"/>
          <p:cNvSpPr txBox="1"/>
          <p:nvPr/>
        </p:nvSpPr>
        <p:spPr>
          <a:xfrm>
            <a:off x="8336935" y="4606097"/>
            <a:ext cx="1415772" cy="461665"/>
          </a:xfrm>
          <a:prstGeom prst="rect">
            <a:avLst/>
          </a:prstGeom>
          <a:noFill/>
        </p:spPr>
        <p:txBody>
          <a:bodyPr wrap="none" rtlCol="0">
            <a:spAutoFit/>
          </a:bodyPr>
          <a:lstStyle/>
          <a:p>
            <a:r>
              <a:rPr lang="zh-TW" altLang="en-US" sz="2400" b="1" dirty="0"/>
              <a:t>一刻鯨選</a:t>
            </a:r>
          </a:p>
        </p:txBody>
      </p:sp>
      <p:grpSp>
        <p:nvGrpSpPr>
          <p:cNvPr id="16" name="Google Shape;321;p29"/>
          <p:cNvGrpSpPr/>
          <p:nvPr/>
        </p:nvGrpSpPr>
        <p:grpSpPr>
          <a:xfrm>
            <a:off x="947242" y="4474667"/>
            <a:ext cx="793829" cy="732805"/>
            <a:chOff x="1687400" y="2453546"/>
            <a:chExt cx="595372" cy="549604"/>
          </a:xfrm>
        </p:grpSpPr>
        <p:sp>
          <p:nvSpPr>
            <p:cNvPr id="17" name="Google Shape;322;p29"/>
            <p:cNvSpPr/>
            <p:nvPr/>
          </p:nvSpPr>
          <p:spPr>
            <a:xfrm>
              <a:off x="1687400" y="2467714"/>
              <a:ext cx="558900" cy="525000"/>
            </a:xfrm>
            <a:prstGeom prst="rect">
              <a:avLst/>
            </a:prstGeom>
            <a:solidFill>
              <a:schemeClr val="accent3"/>
            </a:solidFill>
            <a:ln>
              <a:noFill/>
            </a:ln>
          </p:spPr>
          <p:txBody>
            <a:bodyPr spcFirstLastPara="1" wrap="square" lIns="121900" tIns="121900" rIns="121900" bIns="121900" anchor="ctr" anchorCtr="0">
              <a:noAutofit/>
            </a:bodyPr>
            <a:lstStyle/>
            <a:p>
              <a:endParaRPr sz="2400" dirty="0"/>
            </a:p>
          </p:txBody>
        </p:sp>
        <p:grpSp>
          <p:nvGrpSpPr>
            <p:cNvPr id="18" name="Google Shape;323;p29"/>
            <p:cNvGrpSpPr/>
            <p:nvPr/>
          </p:nvGrpSpPr>
          <p:grpSpPr>
            <a:xfrm rot="10800000" flipH="1">
              <a:off x="1742750" y="2453546"/>
              <a:ext cx="540022" cy="549604"/>
              <a:chOff x="1742750" y="2453546"/>
              <a:chExt cx="540022" cy="549604"/>
            </a:xfrm>
          </p:grpSpPr>
          <p:cxnSp>
            <p:nvCxnSpPr>
              <p:cNvPr id="19" name="Google Shape;324;p29"/>
              <p:cNvCxnSpPr/>
              <p:nvPr/>
            </p:nvCxnSpPr>
            <p:spPr>
              <a:xfrm>
                <a:off x="1742750" y="2453550"/>
                <a:ext cx="0" cy="549600"/>
              </a:xfrm>
              <a:prstGeom prst="straightConnector1">
                <a:avLst/>
              </a:prstGeom>
              <a:noFill/>
              <a:ln w="19050" cap="flat" cmpd="sng">
                <a:solidFill>
                  <a:schemeClr val="dk1"/>
                </a:solidFill>
                <a:prstDash val="solid"/>
                <a:round/>
                <a:headEnd type="none" w="med" len="med"/>
                <a:tailEnd type="none" w="med" len="med"/>
              </a:ln>
            </p:spPr>
          </p:cxnSp>
          <p:sp>
            <p:nvSpPr>
              <p:cNvPr id="20" name="Google Shape;325;p29"/>
              <p:cNvSpPr/>
              <p:nvPr/>
            </p:nvSpPr>
            <p:spPr>
              <a:xfrm rot="2700178">
                <a:off x="2088875" y="2516049"/>
                <a:ext cx="201970" cy="60837"/>
              </a:xfrm>
              <a:custGeom>
                <a:avLst/>
                <a:gdLst/>
                <a:ahLst/>
                <a:cxnLst/>
                <a:rect l="l" t="t" r="r" b="b"/>
                <a:pathLst>
                  <a:path w="5906" h="1779" extrusionOk="0">
                    <a:moveTo>
                      <a:pt x="0" y="0"/>
                    </a:moveTo>
                    <a:cubicBezTo>
                      <a:pt x="745" y="1859"/>
                      <a:pt x="4327" y="2326"/>
                      <a:pt x="5906" y="1095"/>
                    </a:cubicBezTo>
                  </a:path>
                </a:pathLst>
              </a:custGeom>
              <a:noFill/>
              <a:ln w="19050" cap="flat" cmpd="sng">
                <a:solidFill>
                  <a:schemeClr val="dk1"/>
                </a:solidFill>
                <a:prstDash val="solid"/>
                <a:round/>
                <a:headEnd type="none" w="med" len="med"/>
                <a:tailEnd type="none" w="med" len="med"/>
              </a:ln>
            </p:spPr>
          </p:sp>
        </p:grpSp>
      </p:grpSp>
      <p:sp>
        <p:nvSpPr>
          <p:cNvPr id="23" name="文字方塊 22"/>
          <p:cNvSpPr txBox="1"/>
          <p:nvPr/>
        </p:nvSpPr>
        <p:spPr>
          <a:xfrm>
            <a:off x="1794694" y="2900739"/>
            <a:ext cx="2315735" cy="502766"/>
          </a:xfrm>
          <a:prstGeom prst="rect">
            <a:avLst/>
          </a:prstGeom>
          <a:noFill/>
        </p:spPr>
        <p:txBody>
          <a:bodyPr wrap="square" rtlCol="0">
            <a:spAutoFit/>
          </a:bodyPr>
          <a:lstStyle/>
          <a:p>
            <a:r>
              <a:rPr lang="zh-TW" altLang="en-US" sz="2667" b="1" dirty="0"/>
              <a:t>視界影視文化</a:t>
            </a:r>
          </a:p>
        </p:txBody>
      </p:sp>
      <p:sp>
        <p:nvSpPr>
          <p:cNvPr id="22" name="文字方塊 21">
            <a:extLst>
              <a:ext uri="{FF2B5EF4-FFF2-40B4-BE49-F238E27FC236}">
                <a16:creationId xmlns:a16="http://schemas.microsoft.com/office/drawing/2014/main" id="{CD4008C3-9D6D-4546-A26E-C2F2BDF62D24}"/>
              </a:ext>
            </a:extLst>
          </p:cNvPr>
          <p:cNvSpPr txBox="1"/>
          <p:nvPr/>
        </p:nvSpPr>
        <p:spPr>
          <a:xfrm>
            <a:off x="8081575" y="2846696"/>
            <a:ext cx="3542747" cy="830997"/>
          </a:xfrm>
          <a:prstGeom prst="rect">
            <a:avLst/>
          </a:prstGeom>
          <a:noFill/>
        </p:spPr>
        <p:txBody>
          <a:bodyPr wrap="square">
            <a:spAutoFit/>
          </a:bodyPr>
          <a:lstStyle/>
          <a:p>
            <a:r>
              <a:rPr lang="en-US" altLang="zh-TW" sz="2400" b="1" dirty="0">
                <a:latin typeface="Lato" panose="020F0502020204030203" pitchFamily="34" charset="0"/>
              </a:rPr>
              <a:t>ESDGs</a:t>
            </a:r>
            <a:r>
              <a:rPr lang="zh-TW" altLang="en-US" sz="2400" b="1" dirty="0">
                <a:latin typeface="Lato" panose="020F0502020204030203" pitchFamily="34" charset="0"/>
              </a:rPr>
              <a:t>多元教育</a:t>
            </a:r>
            <a:r>
              <a:rPr lang="en-US" altLang="zh-TW" sz="2400" b="1" dirty="0">
                <a:latin typeface="Lato" panose="020F0502020204030203" pitchFamily="34" charset="0"/>
              </a:rPr>
              <a:t>e</a:t>
            </a:r>
            <a:r>
              <a:rPr lang="zh-TW" altLang="en-US" sz="2400" b="1" dirty="0">
                <a:latin typeface="Lato" panose="020F0502020204030203" pitchFamily="34" charset="0"/>
              </a:rPr>
              <a:t>網</a:t>
            </a:r>
            <a:r>
              <a:rPr lang="en-US" altLang="zh-TW" sz="2400" b="1" dirty="0">
                <a:latin typeface="Lato" panose="020F0502020204030203" pitchFamily="34" charset="0"/>
              </a:rPr>
              <a:t/>
            </a:r>
            <a:br>
              <a:rPr lang="en-US" altLang="zh-TW" sz="2400" b="1" dirty="0">
                <a:latin typeface="Lato" panose="020F0502020204030203" pitchFamily="34" charset="0"/>
              </a:rPr>
            </a:br>
            <a:r>
              <a:rPr lang="zh-TW" altLang="en-US" sz="2400" b="1" dirty="0">
                <a:latin typeface="Lato" panose="020F0502020204030203" pitchFamily="34" charset="0"/>
              </a:rPr>
              <a:t>（原宇勗數位公播平台）</a:t>
            </a:r>
            <a:endParaRPr lang="zh-TW" altLang="en-US" sz="2400" dirty="0"/>
          </a:p>
        </p:txBody>
      </p:sp>
      <p:grpSp>
        <p:nvGrpSpPr>
          <p:cNvPr id="24" name="Google Shape;316;p29">
            <a:extLst>
              <a:ext uri="{FF2B5EF4-FFF2-40B4-BE49-F238E27FC236}">
                <a16:creationId xmlns:a16="http://schemas.microsoft.com/office/drawing/2014/main" id="{1CC9C25A-021A-48A5-9ECA-C3EA4893BF4C}"/>
              </a:ext>
            </a:extLst>
          </p:cNvPr>
          <p:cNvGrpSpPr/>
          <p:nvPr/>
        </p:nvGrpSpPr>
        <p:grpSpPr>
          <a:xfrm>
            <a:off x="7351859" y="2871405"/>
            <a:ext cx="762284" cy="732804"/>
            <a:chOff x="1666550" y="3179683"/>
            <a:chExt cx="579750" cy="549604"/>
          </a:xfrm>
          <a:solidFill>
            <a:schemeClr val="accent6">
              <a:lumMod val="75000"/>
            </a:schemeClr>
          </a:solidFill>
        </p:grpSpPr>
        <p:sp>
          <p:nvSpPr>
            <p:cNvPr id="25" name="Google Shape;317;p29">
              <a:extLst>
                <a:ext uri="{FF2B5EF4-FFF2-40B4-BE49-F238E27FC236}">
                  <a16:creationId xmlns:a16="http://schemas.microsoft.com/office/drawing/2014/main" id="{03EF9944-D9B3-4687-8DF6-CB57625D2ADF}"/>
                </a:ext>
              </a:extLst>
            </p:cNvPr>
            <p:cNvSpPr/>
            <p:nvPr/>
          </p:nvSpPr>
          <p:spPr>
            <a:xfrm>
              <a:off x="1687400" y="3191977"/>
              <a:ext cx="558900" cy="525000"/>
            </a:xfrm>
            <a:prstGeom prst="rect">
              <a:avLst/>
            </a:prstGeom>
            <a:grpFill/>
            <a:ln>
              <a:noFill/>
            </a:ln>
          </p:spPr>
          <p:txBody>
            <a:bodyPr spcFirstLastPara="1" wrap="square" lIns="121900" tIns="121900" rIns="121900" bIns="121900" anchor="ctr" anchorCtr="0">
              <a:noAutofit/>
            </a:bodyPr>
            <a:lstStyle/>
            <a:p>
              <a:endParaRPr sz="2400" dirty="0"/>
            </a:p>
          </p:txBody>
        </p:sp>
        <p:grpSp>
          <p:nvGrpSpPr>
            <p:cNvPr id="26" name="Google Shape;318;p29">
              <a:extLst>
                <a:ext uri="{FF2B5EF4-FFF2-40B4-BE49-F238E27FC236}">
                  <a16:creationId xmlns:a16="http://schemas.microsoft.com/office/drawing/2014/main" id="{33ED1767-45B1-4F66-B387-1EF4086C70DF}"/>
                </a:ext>
              </a:extLst>
            </p:cNvPr>
            <p:cNvGrpSpPr/>
            <p:nvPr/>
          </p:nvGrpSpPr>
          <p:grpSpPr>
            <a:xfrm rot="10800000">
              <a:off x="1666550" y="3179683"/>
              <a:ext cx="540022" cy="549604"/>
              <a:chOff x="1742750" y="3179683"/>
              <a:chExt cx="540022" cy="549604"/>
            </a:xfrm>
            <a:grpFill/>
          </p:grpSpPr>
          <p:cxnSp>
            <p:nvCxnSpPr>
              <p:cNvPr id="27" name="Google Shape;319;p29">
                <a:extLst>
                  <a:ext uri="{FF2B5EF4-FFF2-40B4-BE49-F238E27FC236}">
                    <a16:creationId xmlns:a16="http://schemas.microsoft.com/office/drawing/2014/main" id="{EE0CFCBF-AF61-4AE0-A96B-EFFF38C4FA50}"/>
                  </a:ext>
                </a:extLst>
              </p:cNvPr>
              <p:cNvCxnSpPr/>
              <p:nvPr/>
            </p:nvCxnSpPr>
            <p:spPr>
              <a:xfrm>
                <a:off x="1742750" y="3179688"/>
                <a:ext cx="0" cy="549600"/>
              </a:xfrm>
              <a:prstGeom prst="straightConnector1">
                <a:avLst/>
              </a:prstGeom>
              <a:grpFill/>
              <a:ln w="19050" cap="flat" cmpd="sng">
                <a:solidFill>
                  <a:schemeClr val="dk1"/>
                </a:solidFill>
                <a:prstDash val="solid"/>
                <a:round/>
                <a:headEnd type="none" w="med" len="med"/>
                <a:tailEnd type="none" w="med" len="med"/>
              </a:ln>
            </p:spPr>
          </p:cxnSp>
          <p:sp>
            <p:nvSpPr>
              <p:cNvPr id="28" name="Google Shape;320;p29">
                <a:extLst>
                  <a:ext uri="{FF2B5EF4-FFF2-40B4-BE49-F238E27FC236}">
                    <a16:creationId xmlns:a16="http://schemas.microsoft.com/office/drawing/2014/main" id="{DA3B7B4C-6FD5-413B-B0A3-D84570FEAD38}"/>
                  </a:ext>
                </a:extLst>
              </p:cNvPr>
              <p:cNvSpPr/>
              <p:nvPr/>
            </p:nvSpPr>
            <p:spPr>
              <a:xfrm rot="2700178">
                <a:off x="2088875" y="3242186"/>
                <a:ext cx="201970" cy="60837"/>
              </a:xfrm>
              <a:custGeom>
                <a:avLst/>
                <a:gdLst/>
                <a:ahLst/>
                <a:cxnLst/>
                <a:rect l="l" t="t" r="r" b="b"/>
                <a:pathLst>
                  <a:path w="5906" h="1779" extrusionOk="0">
                    <a:moveTo>
                      <a:pt x="0" y="0"/>
                    </a:moveTo>
                    <a:cubicBezTo>
                      <a:pt x="745" y="1859"/>
                      <a:pt x="4327" y="2326"/>
                      <a:pt x="5906" y="1095"/>
                    </a:cubicBezTo>
                  </a:path>
                </a:pathLst>
              </a:custGeom>
              <a:grpFill/>
              <a:ln w="19050" cap="flat" cmpd="sng">
                <a:solidFill>
                  <a:schemeClr val="dk1"/>
                </a:solidFill>
                <a:prstDash val="solid"/>
                <a:round/>
                <a:headEnd type="none" w="med" len="med"/>
                <a:tailEnd type="none" w="med" len="med"/>
              </a:ln>
            </p:spPr>
          </p:sp>
        </p:grpSp>
      </p:grpSp>
    </p:spTree>
    <p:extLst>
      <p:ext uri="{BB962C8B-B14F-4D97-AF65-F5344CB8AC3E}">
        <p14:creationId xmlns:p14="http://schemas.microsoft.com/office/powerpoint/2010/main" val="359156850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C2A23A6D-236A-4653-876C-8CB7B8B31F39}"/>
              </a:ext>
            </a:extLst>
          </p:cNvPr>
          <p:cNvPicPr>
            <a:picLocks noChangeAspect="1"/>
          </p:cNvPicPr>
          <p:nvPr/>
        </p:nvPicPr>
        <p:blipFill>
          <a:blip r:embed="rId2"/>
          <a:stretch>
            <a:fillRect/>
          </a:stretch>
        </p:blipFill>
        <p:spPr>
          <a:xfrm>
            <a:off x="0" y="611769"/>
            <a:ext cx="12192000" cy="5715000"/>
          </a:xfrm>
          <a:prstGeom prst="rect">
            <a:avLst/>
          </a:prstGeom>
        </p:spPr>
      </p:pic>
      <p:pic>
        <p:nvPicPr>
          <p:cNvPr id="4" name="圖片 3">
            <a:extLst>
              <a:ext uri="{FF2B5EF4-FFF2-40B4-BE49-F238E27FC236}">
                <a16:creationId xmlns:a16="http://schemas.microsoft.com/office/drawing/2014/main" id="{83599FFB-A88C-4F16-8A5B-D00650DF3762}"/>
              </a:ext>
            </a:extLst>
          </p:cNvPr>
          <p:cNvPicPr>
            <a:picLocks noChangeAspect="1"/>
          </p:cNvPicPr>
          <p:nvPr/>
        </p:nvPicPr>
        <p:blipFill rotWithShape="1">
          <a:blip r:embed="rId3"/>
          <a:srcRect l="11250" t="16078" r="13162" b="4836"/>
          <a:stretch/>
        </p:blipFill>
        <p:spPr>
          <a:xfrm>
            <a:off x="1175175" y="611769"/>
            <a:ext cx="10327340" cy="6077860"/>
          </a:xfrm>
          <a:prstGeom prst="rect">
            <a:avLst/>
          </a:prstGeom>
        </p:spPr>
      </p:pic>
      <p:sp>
        <p:nvSpPr>
          <p:cNvPr id="5" name="矩形 4">
            <a:extLst>
              <a:ext uri="{FF2B5EF4-FFF2-40B4-BE49-F238E27FC236}">
                <a16:creationId xmlns:a16="http://schemas.microsoft.com/office/drawing/2014/main" id="{D32B04E3-4510-433C-85E2-7A834364B372}"/>
              </a:ext>
            </a:extLst>
          </p:cNvPr>
          <p:cNvSpPr/>
          <p:nvPr/>
        </p:nvSpPr>
        <p:spPr>
          <a:xfrm>
            <a:off x="3200696" y="1302675"/>
            <a:ext cx="1846729" cy="3765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
        <p:nvSpPr>
          <p:cNvPr id="6" name="矩形 5">
            <a:extLst>
              <a:ext uri="{FF2B5EF4-FFF2-40B4-BE49-F238E27FC236}">
                <a16:creationId xmlns:a16="http://schemas.microsoft.com/office/drawing/2014/main" id="{E4AC65D3-B04C-4FB4-81FD-580DDEBDF470}"/>
              </a:ext>
            </a:extLst>
          </p:cNvPr>
          <p:cNvSpPr/>
          <p:nvPr/>
        </p:nvSpPr>
        <p:spPr>
          <a:xfrm>
            <a:off x="3403895" y="3896188"/>
            <a:ext cx="4430964" cy="279344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dirty="0"/>
          </a:p>
        </p:txBody>
      </p:sp>
    </p:spTree>
    <p:extLst>
      <p:ext uri="{BB962C8B-B14F-4D97-AF65-F5344CB8AC3E}">
        <p14:creationId xmlns:p14="http://schemas.microsoft.com/office/powerpoint/2010/main" val="3443117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119E2B88-0BD3-4874-A1BF-77C694CE39E4}"/>
              </a:ext>
            </a:extLst>
          </p:cNvPr>
          <p:cNvPicPr>
            <a:picLocks noChangeAspect="1"/>
          </p:cNvPicPr>
          <p:nvPr/>
        </p:nvPicPr>
        <p:blipFill rotWithShape="1">
          <a:blip r:embed="rId2"/>
          <a:srcRect l="663" t="11313" r="783" b="3179"/>
          <a:stretch/>
        </p:blipFill>
        <p:spPr>
          <a:xfrm>
            <a:off x="197224" y="654425"/>
            <a:ext cx="11994777" cy="5853953"/>
          </a:xfrm>
          <a:prstGeom prst="rect">
            <a:avLst/>
          </a:prstGeom>
        </p:spPr>
      </p:pic>
      <p:pic>
        <p:nvPicPr>
          <p:cNvPr id="6" name="圖片 5">
            <a:extLst>
              <a:ext uri="{FF2B5EF4-FFF2-40B4-BE49-F238E27FC236}">
                <a16:creationId xmlns:a16="http://schemas.microsoft.com/office/drawing/2014/main" id="{016E2358-1987-4EB9-9295-D77C0C26D5C6}"/>
              </a:ext>
            </a:extLst>
          </p:cNvPr>
          <p:cNvPicPr>
            <a:picLocks noChangeAspect="1"/>
          </p:cNvPicPr>
          <p:nvPr/>
        </p:nvPicPr>
        <p:blipFill rotWithShape="1">
          <a:blip r:embed="rId3"/>
          <a:srcRect l="1617" t="10850" r="3750" b="3791"/>
          <a:stretch/>
        </p:blipFill>
        <p:spPr>
          <a:xfrm>
            <a:off x="197223" y="654423"/>
            <a:ext cx="11994776" cy="6085927"/>
          </a:xfrm>
          <a:prstGeom prst="rect">
            <a:avLst/>
          </a:prstGeom>
        </p:spPr>
      </p:pic>
      <p:pic>
        <p:nvPicPr>
          <p:cNvPr id="8" name="圖片 7">
            <a:extLst>
              <a:ext uri="{FF2B5EF4-FFF2-40B4-BE49-F238E27FC236}">
                <a16:creationId xmlns:a16="http://schemas.microsoft.com/office/drawing/2014/main" id="{51210476-C248-4565-82E9-FBC48F1F3629}"/>
              </a:ext>
            </a:extLst>
          </p:cNvPr>
          <p:cNvPicPr>
            <a:picLocks noChangeAspect="1"/>
          </p:cNvPicPr>
          <p:nvPr/>
        </p:nvPicPr>
        <p:blipFill rotWithShape="1">
          <a:blip r:embed="rId4"/>
          <a:srcRect l="1029" t="11258" r="3162" b="3382"/>
          <a:stretch/>
        </p:blipFill>
        <p:spPr>
          <a:xfrm>
            <a:off x="125506" y="772073"/>
            <a:ext cx="11681013" cy="5853955"/>
          </a:xfrm>
          <a:prstGeom prst="rect">
            <a:avLst/>
          </a:prstGeom>
        </p:spPr>
      </p:pic>
    </p:spTree>
    <p:extLst>
      <p:ext uri="{BB962C8B-B14F-4D97-AF65-F5344CB8AC3E}">
        <p14:creationId xmlns:p14="http://schemas.microsoft.com/office/powerpoint/2010/main" val="194338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975360" y="681671"/>
            <a:ext cx="10691467" cy="5819173"/>
          </a:xfrm>
          <a:prstGeom prst="rect">
            <a:avLst/>
          </a:prstGeom>
        </p:spPr>
      </p:pic>
    </p:spTree>
    <p:extLst>
      <p:ext uri="{BB962C8B-B14F-4D97-AF65-F5344CB8AC3E}">
        <p14:creationId xmlns:p14="http://schemas.microsoft.com/office/powerpoint/2010/main" val="335010850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stretch>
            <a:fillRect/>
          </a:stretch>
        </p:blipFill>
        <p:spPr>
          <a:xfrm>
            <a:off x="489266" y="0"/>
            <a:ext cx="10909383" cy="6751981"/>
          </a:xfrm>
          <a:prstGeom prst="rect">
            <a:avLst/>
          </a:prstGeom>
        </p:spPr>
      </p:pic>
      <p:sp>
        <p:nvSpPr>
          <p:cNvPr id="6" name="矩形 5"/>
          <p:cNvSpPr/>
          <p:nvPr/>
        </p:nvSpPr>
        <p:spPr>
          <a:xfrm>
            <a:off x="2676939" y="927652"/>
            <a:ext cx="971827" cy="3887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Tree>
    <p:extLst>
      <p:ext uri="{BB962C8B-B14F-4D97-AF65-F5344CB8AC3E}">
        <p14:creationId xmlns:p14="http://schemas.microsoft.com/office/powerpoint/2010/main" val="17709280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C6681BAD-0143-4295-B63F-73C8310381C5}"/>
              </a:ext>
            </a:extLst>
          </p:cNvPr>
          <p:cNvSpPr txBox="1"/>
          <p:nvPr/>
        </p:nvSpPr>
        <p:spPr>
          <a:xfrm>
            <a:off x="3156438" y="437873"/>
            <a:ext cx="6205545" cy="707886"/>
          </a:xfrm>
          <a:prstGeom prst="rect">
            <a:avLst/>
          </a:prstGeom>
          <a:noFill/>
        </p:spPr>
        <p:txBody>
          <a:bodyPr wrap="none" rtlCol="0">
            <a:spAutoFit/>
          </a:bodyPr>
          <a:lstStyle/>
          <a:p>
            <a:r>
              <a:rPr lang="zh-TW" altLang="en-US" sz="4000" b="1" dirty="0"/>
              <a:t>蓋夏資源診療室</a:t>
            </a:r>
            <a:r>
              <a:rPr lang="en-US" altLang="zh-TW" sz="4000" b="1" dirty="0"/>
              <a:t>(</a:t>
            </a:r>
            <a:r>
              <a:rPr lang="zh-TW" altLang="en-US" sz="4000" b="1" dirty="0"/>
              <a:t>影音教學</a:t>
            </a:r>
            <a:r>
              <a:rPr lang="en-US" altLang="zh-TW" sz="4000" b="1" dirty="0"/>
              <a:t>)</a:t>
            </a:r>
            <a:endParaRPr lang="zh-TW" altLang="en-US" sz="4000" b="1" dirty="0"/>
          </a:p>
        </p:txBody>
      </p:sp>
      <p:pic>
        <p:nvPicPr>
          <p:cNvPr id="4" name="圖片 3">
            <a:extLst>
              <a:ext uri="{FF2B5EF4-FFF2-40B4-BE49-F238E27FC236}">
                <a16:creationId xmlns:a16="http://schemas.microsoft.com/office/drawing/2014/main" id="{130A8E3B-5683-45E0-8079-15A9CFCE8AB4}"/>
              </a:ext>
            </a:extLst>
          </p:cNvPr>
          <p:cNvPicPr>
            <a:picLocks noChangeAspect="1"/>
          </p:cNvPicPr>
          <p:nvPr/>
        </p:nvPicPr>
        <p:blipFill>
          <a:blip r:embed="rId2"/>
          <a:stretch>
            <a:fillRect/>
          </a:stretch>
        </p:blipFill>
        <p:spPr>
          <a:xfrm>
            <a:off x="786911" y="1787480"/>
            <a:ext cx="10618177" cy="4411727"/>
          </a:xfrm>
          <a:prstGeom prst="rect">
            <a:avLst/>
          </a:prstGeom>
        </p:spPr>
      </p:pic>
      <p:sp>
        <p:nvSpPr>
          <p:cNvPr id="5" name="矩形 4">
            <a:extLst>
              <a:ext uri="{FF2B5EF4-FFF2-40B4-BE49-F238E27FC236}">
                <a16:creationId xmlns:a16="http://schemas.microsoft.com/office/drawing/2014/main" id="{09E6F705-DE0D-40BA-908B-F94E192E24C1}"/>
              </a:ext>
            </a:extLst>
          </p:cNvPr>
          <p:cNvSpPr/>
          <p:nvPr/>
        </p:nvSpPr>
        <p:spPr>
          <a:xfrm>
            <a:off x="1195754" y="3877408"/>
            <a:ext cx="1881554" cy="351692"/>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a:extLst>
              <a:ext uri="{FF2B5EF4-FFF2-40B4-BE49-F238E27FC236}">
                <a16:creationId xmlns:a16="http://schemas.microsoft.com/office/drawing/2014/main" id="{3E5CB509-585D-4C91-A159-981F70537F36}"/>
              </a:ext>
            </a:extLst>
          </p:cNvPr>
          <p:cNvPicPr>
            <a:picLocks noChangeAspect="1"/>
          </p:cNvPicPr>
          <p:nvPr/>
        </p:nvPicPr>
        <p:blipFill>
          <a:blip r:embed="rId3"/>
          <a:stretch>
            <a:fillRect/>
          </a:stretch>
        </p:blipFill>
        <p:spPr>
          <a:xfrm>
            <a:off x="786910" y="1359666"/>
            <a:ext cx="10766181" cy="5307813"/>
          </a:xfrm>
          <a:prstGeom prst="rect">
            <a:avLst/>
          </a:prstGeom>
        </p:spPr>
      </p:pic>
    </p:spTree>
    <p:extLst>
      <p:ext uri="{BB962C8B-B14F-4D97-AF65-F5344CB8AC3E}">
        <p14:creationId xmlns:p14="http://schemas.microsoft.com/office/powerpoint/2010/main" val="193130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413929" y="245453"/>
            <a:ext cx="10020363" cy="6504320"/>
          </a:xfrm>
          <a:prstGeom prst="rect">
            <a:avLst/>
          </a:prstGeom>
        </p:spPr>
      </p:pic>
      <p:sp>
        <p:nvSpPr>
          <p:cNvPr id="3" name="矩形 2"/>
          <p:cNvSpPr/>
          <p:nvPr/>
        </p:nvSpPr>
        <p:spPr>
          <a:xfrm>
            <a:off x="3445566" y="4867965"/>
            <a:ext cx="1440069" cy="16256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4" name="文字方塊 3"/>
          <p:cNvSpPr txBox="1"/>
          <p:nvPr/>
        </p:nvSpPr>
        <p:spPr>
          <a:xfrm>
            <a:off x="1766958" y="353393"/>
            <a:ext cx="6696764" cy="830997"/>
          </a:xfrm>
          <a:prstGeom prst="rect">
            <a:avLst/>
          </a:prstGeom>
          <a:solidFill>
            <a:srgbClr val="00B0F0"/>
          </a:solidFill>
        </p:spPr>
        <p:txBody>
          <a:bodyPr wrap="square" rtlCol="0">
            <a:spAutoFit/>
          </a:bodyPr>
          <a:lstStyle/>
          <a:p>
            <a:r>
              <a:rPr lang="zh-TW" altLang="en-US" sz="2400" dirty="0">
                <a:solidFill>
                  <a:srgbClr val="FFFF00"/>
                </a:solidFill>
                <a:latin typeface="Adobe 繁黑體 Std B" pitchFamily="34" charset="-120"/>
                <a:ea typeface="Adobe 繁黑體 Std B"/>
              </a:rPr>
              <a:t>在圖書館找不到所需要的資料該怎麼辦？</a:t>
            </a:r>
            <a:r>
              <a:rPr lang="en-US" altLang="zh-TW" sz="2400" dirty="0">
                <a:solidFill>
                  <a:srgbClr val="FFFF00"/>
                </a:solidFill>
                <a:latin typeface="Adobe 繁黑體 Std B" pitchFamily="34" charset="-120"/>
                <a:ea typeface="Adobe 繁黑體 Std B"/>
              </a:rPr>
              <a:t>_</a:t>
            </a:r>
            <a:r>
              <a:rPr lang="zh-TW" altLang="en-US" sz="2400" dirty="0">
                <a:solidFill>
                  <a:srgbClr val="FFFF00"/>
                </a:solidFill>
                <a:latin typeface="Adobe 繁黑體 Std B" pitchFamily="34" charset="-120"/>
                <a:ea typeface="Adobe 繁黑體 Std B"/>
              </a:rPr>
              <a:t>薦購</a:t>
            </a:r>
            <a:endParaRPr lang="en-US" altLang="zh-TW" sz="2400" dirty="0">
              <a:solidFill>
                <a:srgbClr val="FFFF00"/>
              </a:solidFill>
              <a:latin typeface="Adobe 繁黑體 Std B" pitchFamily="34" charset="-120"/>
              <a:ea typeface="Adobe 繁黑體 Std B"/>
            </a:endParaRPr>
          </a:p>
          <a:p>
            <a:endParaRPr lang="zh-TW" altLang="en-US" sz="2400" dirty="0"/>
          </a:p>
        </p:txBody>
      </p:sp>
      <p:sp>
        <p:nvSpPr>
          <p:cNvPr id="5" name="文字方塊 4"/>
          <p:cNvSpPr txBox="1"/>
          <p:nvPr/>
        </p:nvSpPr>
        <p:spPr>
          <a:xfrm>
            <a:off x="2222087" y="3832058"/>
            <a:ext cx="3887027" cy="748988"/>
          </a:xfrm>
          <a:prstGeom prst="rect">
            <a:avLst/>
          </a:prstGeom>
          <a:solidFill>
            <a:schemeClr val="accent1">
              <a:lumMod val="20000"/>
              <a:lumOff val="80000"/>
            </a:schemeClr>
          </a:solidFill>
        </p:spPr>
        <p:txBody>
          <a:bodyPr wrap="square" rtlCol="0">
            <a:spAutoFit/>
          </a:bodyPr>
          <a:lstStyle/>
          <a:p>
            <a:r>
              <a:rPr lang="zh-TW" altLang="en-US" sz="1867" dirty="0">
                <a:solidFill>
                  <a:srgbClr val="FF0000"/>
                </a:solidFill>
              </a:rPr>
              <a:t>資料薦購類型限圖書與視聽資料</a:t>
            </a:r>
          </a:p>
          <a:p>
            <a:endParaRPr lang="zh-TW" altLang="en-US" sz="2400" dirty="0"/>
          </a:p>
        </p:txBody>
      </p:sp>
      <p:sp>
        <p:nvSpPr>
          <p:cNvPr id="6" name="矩形 5"/>
          <p:cNvSpPr/>
          <p:nvPr/>
        </p:nvSpPr>
        <p:spPr>
          <a:xfrm>
            <a:off x="10654748" y="245454"/>
            <a:ext cx="779544" cy="37298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sp>
        <p:nvSpPr>
          <p:cNvPr id="7" name="文字方塊 6"/>
          <p:cNvSpPr txBox="1"/>
          <p:nvPr/>
        </p:nvSpPr>
        <p:spPr>
          <a:xfrm>
            <a:off x="9647582" y="743242"/>
            <a:ext cx="1439705" cy="954107"/>
          </a:xfrm>
          <a:prstGeom prst="rect">
            <a:avLst/>
          </a:prstGeom>
          <a:solidFill>
            <a:schemeClr val="accent1">
              <a:lumMod val="20000"/>
              <a:lumOff val="80000"/>
            </a:schemeClr>
          </a:solidFill>
        </p:spPr>
        <p:txBody>
          <a:bodyPr wrap="square" rtlCol="0">
            <a:spAutoFit/>
          </a:bodyPr>
          <a:lstStyle/>
          <a:p>
            <a:r>
              <a:rPr lang="zh-TW" altLang="en-US" sz="1600" dirty="0">
                <a:solidFill>
                  <a:srgbClr val="FF0000"/>
                </a:solidFill>
                <a:latin typeface="Adobe 繁黑體 Std B" pitchFamily="34" charset="-120"/>
                <a:ea typeface="Adobe 繁黑體 Std B" pitchFamily="34" charset="-120"/>
              </a:rPr>
              <a:t>登入後方可使用此功能</a:t>
            </a:r>
          </a:p>
          <a:p>
            <a:endParaRPr lang="zh-TW" altLang="en-US" sz="2400" dirty="0"/>
          </a:p>
        </p:txBody>
      </p:sp>
    </p:spTree>
    <p:extLst>
      <p:ext uri="{BB962C8B-B14F-4D97-AF65-F5344CB8AC3E}">
        <p14:creationId xmlns:p14="http://schemas.microsoft.com/office/powerpoint/2010/main" val="270774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16" presetClass="entr" presetSubtype="2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0" y="2"/>
            <a:ext cx="12192000" cy="742951"/>
          </a:xfrm>
          <a:solidFill>
            <a:schemeClr val="accent1"/>
          </a:solidFill>
        </p:spPr>
        <p:txBody>
          <a:bodyPr>
            <a:normAutofit fontScale="92500"/>
          </a:bodyPr>
          <a:lstStyle/>
          <a:p>
            <a:pPr algn="l"/>
            <a:r>
              <a:rPr lang="zh-TW" altLang="en-US" sz="4267" dirty="0">
                <a:solidFill>
                  <a:schemeClr val="bg1"/>
                </a:solidFill>
                <a:latin typeface="Adobe 繁黑體 Std B" pitchFamily="34" charset="-120"/>
                <a:ea typeface="Adobe 繁黑體 Std B"/>
              </a:rPr>
              <a:t>在圖書館找不到所需要的資料該怎麼辦？</a:t>
            </a:r>
            <a:r>
              <a:rPr lang="en-US" altLang="zh-TW" sz="4267" dirty="0">
                <a:solidFill>
                  <a:schemeClr val="bg1"/>
                </a:solidFill>
                <a:latin typeface="Adobe 繁黑體 Std B" pitchFamily="34" charset="-120"/>
                <a:ea typeface="Adobe 繁黑體 Std B"/>
              </a:rPr>
              <a:t>_</a:t>
            </a:r>
            <a:r>
              <a:rPr lang="zh-TW" altLang="en-US" sz="4267" dirty="0">
                <a:solidFill>
                  <a:schemeClr val="bg1"/>
                </a:solidFill>
                <a:latin typeface="Adobe 繁黑體 Std B" pitchFamily="34" charset="-120"/>
                <a:ea typeface="Adobe 繁黑體 Std B"/>
              </a:rPr>
              <a:t>館際合作</a:t>
            </a:r>
            <a:endParaRPr lang="en-US" sz="4267" dirty="0">
              <a:solidFill>
                <a:schemeClr val="bg1"/>
              </a:solidFill>
              <a:latin typeface="Adobe 繁黑體 Std B" pitchFamily="34" charset="-120"/>
              <a:ea typeface="Adobe 繁黑體 Std B"/>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081" y="1770219"/>
            <a:ext cx="5791199" cy="4480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文字方塊 2"/>
          <p:cNvSpPr txBox="1"/>
          <p:nvPr/>
        </p:nvSpPr>
        <p:spPr>
          <a:xfrm>
            <a:off x="188079" y="924514"/>
            <a:ext cx="5791199" cy="913199"/>
          </a:xfrm>
          <a:prstGeom prst="rect">
            <a:avLst/>
          </a:prstGeom>
          <a:solidFill>
            <a:srgbClr val="92D050"/>
          </a:solidFill>
        </p:spPr>
        <p:txBody>
          <a:bodyPr wrap="square" rtlCol="0">
            <a:spAutoFit/>
          </a:bodyPr>
          <a:lstStyle/>
          <a:p>
            <a:pPr algn="ctr"/>
            <a:r>
              <a:rPr lang="zh-TW" altLang="en-US" sz="2667" b="1" dirty="0">
                <a:solidFill>
                  <a:schemeClr val="bg1"/>
                </a:solidFill>
                <a:latin typeface="Adobe 繁黑體 Std B" pitchFamily="34" charset="-120"/>
                <a:ea typeface="Adobe 繁黑體 Std B"/>
              </a:rPr>
              <a:t>全國文獻傳遞服務</a:t>
            </a:r>
            <a:r>
              <a:rPr lang="en-US" altLang="zh-TW" sz="2667" b="1" dirty="0">
                <a:solidFill>
                  <a:schemeClr val="bg1"/>
                </a:solidFill>
                <a:latin typeface="Adobe 繁黑體 Std B" pitchFamily="34" charset="-120"/>
                <a:ea typeface="Adobe 繁黑體 Std B"/>
              </a:rPr>
              <a:t>(NDDS)</a:t>
            </a:r>
          </a:p>
          <a:p>
            <a:pPr algn="ctr"/>
            <a:r>
              <a:rPr lang="zh-TW" altLang="en-US" sz="2667" b="1" dirty="0">
                <a:solidFill>
                  <a:srgbClr val="FF0000"/>
                </a:solidFill>
                <a:latin typeface="Adobe 繁黑體 Std B" pitchFamily="34" charset="-120"/>
                <a:ea typeface="Adobe 繁黑體 Std B"/>
              </a:rPr>
              <a:t>付費、毋需親自到他校</a:t>
            </a:r>
            <a:endParaRPr lang="en-US" altLang="zh-TW" sz="2667" b="1" dirty="0">
              <a:solidFill>
                <a:srgbClr val="FF0000"/>
              </a:solidFill>
              <a:latin typeface="Adobe 繁黑體 Std B" pitchFamily="34" charset="-120"/>
              <a:ea typeface="Adobe 繁黑體 Std B"/>
            </a:endParaRPr>
          </a:p>
        </p:txBody>
      </p:sp>
      <p:sp>
        <p:nvSpPr>
          <p:cNvPr id="31" name="文字方塊 30"/>
          <p:cNvSpPr txBox="1"/>
          <p:nvPr/>
        </p:nvSpPr>
        <p:spPr>
          <a:xfrm>
            <a:off x="6081713" y="939097"/>
            <a:ext cx="5977880" cy="913199"/>
          </a:xfrm>
          <a:prstGeom prst="rect">
            <a:avLst/>
          </a:prstGeom>
          <a:solidFill>
            <a:srgbClr val="92D050"/>
          </a:solidFill>
        </p:spPr>
        <p:txBody>
          <a:bodyPr wrap="square" rtlCol="0">
            <a:spAutoFit/>
          </a:bodyPr>
          <a:lstStyle/>
          <a:p>
            <a:pPr algn="ctr"/>
            <a:r>
              <a:rPr lang="zh-TW" altLang="en-US" sz="2667" dirty="0">
                <a:solidFill>
                  <a:schemeClr val="bg1"/>
                </a:solidFill>
                <a:latin typeface="Adobe 繁黑體 Std B" pitchFamily="34" charset="-120"/>
                <a:ea typeface="Adobe 繁黑體 Std B"/>
              </a:rPr>
              <a:t>中部大學聯盟館圖書互借 </a:t>
            </a:r>
            <a:endParaRPr lang="en-US" altLang="zh-TW" sz="2667" dirty="0">
              <a:solidFill>
                <a:schemeClr val="bg1"/>
              </a:solidFill>
              <a:latin typeface="Adobe 繁黑體 Std B" pitchFamily="34" charset="-120"/>
              <a:ea typeface="Adobe 繁黑體 Std B"/>
            </a:endParaRPr>
          </a:p>
          <a:p>
            <a:pPr algn="ctr"/>
            <a:r>
              <a:rPr lang="zh-TW" altLang="en-US" sz="2667" b="1" dirty="0">
                <a:solidFill>
                  <a:srgbClr val="FF0000"/>
                </a:solidFill>
                <a:latin typeface="Adobe 繁黑體 Std B" pitchFamily="34" charset="-120"/>
                <a:ea typeface="Adobe 繁黑體 Std B"/>
              </a:rPr>
              <a:t>免費、需親自到他校</a:t>
            </a:r>
            <a:endParaRPr lang="en-US" altLang="zh-TW" sz="2667" b="1" dirty="0">
              <a:solidFill>
                <a:srgbClr val="FF0000"/>
              </a:solidFill>
              <a:latin typeface="Adobe 繁黑體 Std B" pitchFamily="34" charset="-120"/>
              <a:ea typeface="Adobe 繁黑體 Std B"/>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0909" y="1882944"/>
            <a:ext cx="4979489" cy="436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220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barn(inVertical)">
                                      <p:cBhvr>
                                        <p:cTn id="10" dur="5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barn(inVertical)">
                                      <p:cBhvr>
                                        <p:cTn id="15" dur="500"/>
                                        <p:tgtEl>
                                          <p:spTgt spid="31"/>
                                        </p:tgtEl>
                                      </p:cBhvr>
                                    </p:animEffect>
                                  </p:childTnLst>
                                </p:cTn>
                              </p:par>
                              <p:par>
                                <p:cTn id="16" presetID="16" presetClass="entr" presetSubtype="21" fill="hold" nodeType="withEffect">
                                  <p:stCondLst>
                                    <p:cond delay="0"/>
                                  </p:stCondLst>
                                  <p:childTnLst>
                                    <p:set>
                                      <p:cBhvr>
                                        <p:cTn id="17" dur="1" fill="hold">
                                          <p:stCondLst>
                                            <p:cond delay="0"/>
                                          </p:stCondLst>
                                        </p:cTn>
                                        <p:tgtEl>
                                          <p:spTgt spid="4098"/>
                                        </p:tgtEl>
                                        <p:attrNameLst>
                                          <p:attrName>style.visibility</p:attrName>
                                        </p:attrNameLst>
                                      </p:cBhvr>
                                      <p:to>
                                        <p:strVal val="visible"/>
                                      </p:to>
                                    </p:set>
                                    <p:animEffect transition="in" filter="barn(inVertical)">
                                      <p:cBhvr>
                                        <p:cTn id="18"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idx="4294967295"/>
          </p:nvPr>
        </p:nvSpPr>
        <p:spPr>
          <a:xfrm>
            <a:off x="1" y="6333067"/>
            <a:ext cx="732367" cy="368300"/>
          </a:xfrm>
          <a:prstGeom prst="rect">
            <a:avLst/>
          </a:prstGeom>
        </p:spPr>
        <p:txBody>
          <a:bodyPr/>
          <a:lstStyle/>
          <a:p>
            <a:fld id="{3D754E32-C735-47BD-9D4A-A566EC90A484}" type="slidenum">
              <a:rPr lang="zh-TW" altLang="en-US" smtClean="0">
                <a:solidFill>
                  <a:srgbClr val="7085AA"/>
                </a:solidFill>
              </a:rPr>
              <a:pPr/>
              <a:t>54</a:t>
            </a:fld>
            <a:endParaRPr lang="zh-TW" altLang="en-US">
              <a:solidFill>
                <a:srgbClr val="7085AA"/>
              </a:solidFill>
            </a:endParaRPr>
          </a:p>
        </p:txBody>
      </p:sp>
      <p:sp>
        <p:nvSpPr>
          <p:cNvPr id="3" name="文字方塊 2"/>
          <p:cNvSpPr txBox="1"/>
          <p:nvPr/>
        </p:nvSpPr>
        <p:spPr>
          <a:xfrm>
            <a:off x="2159563" y="2630864"/>
            <a:ext cx="7868611" cy="2965364"/>
          </a:xfrm>
          <a:prstGeom prst="rect">
            <a:avLst/>
          </a:prstGeom>
          <a:noFill/>
        </p:spPr>
        <p:txBody>
          <a:bodyPr wrap="square" rtlCol="0">
            <a:spAutoFit/>
          </a:bodyPr>
          <a:lstStyle/>
          <a:p>
            <a:r>
              <a:rPr lang="zh-TW" altLang="en-US" sz="2667" b="1" dirty="0">
                <a:latin typeface="Elsie" panose="020B0604020202020204" charset="0"/>
                <a:ea typeface="微軟正黑體" panose="020B0604030504040204" pitchFamily="34" charset="-120"/>
              </a:rPr>
              <a:t>　</a:t>
            </a:r>
            <a:r>
              <a:rPr lang="zh-TW" altLang="en-US" sz="2667" b="1" dirty="0">
                <a:solidFill>
                  <a:schemeClr val="accent2">
                    <a:lumMod val="50000"/>
                  </a:schemeClr>
                </a:solidFill>
                <a:latin typeface="+mj-ea"/>
                <a:ea typeface="+mj-ea"/>
              </a:rPr>
              <a:t>針對現今的學術環境面臨嚴重的學術抄襲問題，例如越來越多研究生論文、學生作業，從</a:t>
            </a:r>
            <a:r>
              <a:rPr lang="en-US" altLang="zh-TW" sz="2667" b="1" dirty="0">
                <a:solidFill>
                  <a:schemeClr val="accent2">
                    <a:lumMod val="50000"/>
                  </a:schemeClr>
                </a:solidFill>
                <a:latin typeface="+mj-ea"/>
                <a:ea typeface="+mj-ea"/>
              </a:rPr>
              <a:t>Google</a:t>
            </a:r>
            <a:r>
              <a:rPr lang="zh-TW" altLang="en-US" sz="2667" b="1" dirty="0">
                <a:solidFill>
                  <a:schemeClr val="accent2">
                    <a:lumMod val="50000"/>
                  </a:schemeClr>
                </a:solidFill>
                <a:latin typeface="+mj-ea"/>
                <a:ea typeface="+mj-ea"/>
              </a:rPr>
              <a:t>或網路上直接複製文章。</a:t>
            </a:r>
            <a:endParaRPr lang="en-US" altLang="zh-TW" sz="2667" b="1" dirty="0">
              <a:solidFill>
                <a:schemeClr val="accent2">
                  <a:lumMod val="50000"/>
                </a:schemeClr>
              </a:solidFill>
              <a:latin typeface="+mj-ea"/>
              <a:ea typeface="+mj-ea"/>
            </a:endParaRPr>
          </a:p>
          <a:p>
            <a:endParaRPr lang="en-US" altLang="zh-TW" sz="2667" b="1" dirty="0">
              <a:solidFill>
                <a:schemeClr val="accent2">
                  <a:lumMod val="50000"/>
                </a:schemeClr>
              </a:solidFill>
              <a:latin typeface="+mj-ea"/>
              <a:ea typeface="+mj-ea"/>
            </a:endParaRPr>
          </a:p>
          <a:p>
            <a:r>
              <a:rPr lang="zh-TW" altLang="en-US" sz="2667" b="1" dirty="0">
                <a:solidFill>
                  <a:schemeClr val="accent2">
                    <a:lumMod val="50000"/>
                  </a:schemeClr>
                </a:solidFill>
                <a:latin typeface="+mj-ea"/>
                <a:ea typeface="+mj-ea"/>
              </a:rPr>
              <a:t>　目前科技上可以協助提供預防方法並正視如何在寫作中適當引用的重要性，以提高國內學術寫作原創性及文章引用素養，同時預防網際網路學術抄襲。</a:t>
            </a:r>
          </a:p>
        </p:txBody>
      </p:sp>
      <p:sp>
        <p:nvSpPr>
          <p:cNvPr id="4" name="文字方塊 3"/>
          <p:cNvSpPr txBox="1"/>
          <p:nvPr/>
        </p:nvSpPr>
        <p:spPr>
          <a:xfrm>
            <a:off x="2829506" y="1251571"/>
            <a:ext cx="6528725" cy="995209"/>
          </a:xfrm>
          <a:prstGeom prst="rect">
            <a:avLst/>
          </a:prstGeom>
          <a:solidFill>
            <a:schemeClr val="bg1"/>
          </a:solidFill>
        </p:spPr>
        <p:txBody>
          <a:bodyPr wrap="square" rtlCol="0">
            <a:spAutoFit/>
          </a:bodyPr>
          <a:lstStyle/>
          <a:p>
            <a:r>
              <a:rPr lang="zh-TW" altLang="en-US" sz="5867" b="1" dirty="0">
                <a:solidFill>
                  <a:schemeClr val="accent2"/>
                </a:solidFill>
                <a:latin typeface="Elsie" panose="020B0604020202020204" charset="0"/>
                <a:ea typeface="微軟正黑體" panose="020B0604030504040204" pitchFamily="34" charset="-120"/>
              </a:rPr>
              <a:t>　</a:t>
            </a:r>
            <a:r>
              <a:rPr lang="zh-TW" altLang="en-US" sz="5867" b="1" dirty="0">
                <a:solidFill>
                  <a:schemeClr val="tx1">
                    <a:lumMod val="60000"/>
                    <a:lumOff val="40000"/>
                  </a:schemeClr>
                </a:solidFill>
                <a:latin typeface="+mj-ea"/>
                <a:ea typeface="+mj-ea"/>
              </a:rPr>
              <a:t>智慧財產權宣導</a:t>
            </a:r>
            <a:r>
              <a:rPr lang="zh-TW" altLang="en-US" sz="5867" b="1" dirty="0">
                <a:solidFill>
                  <a:schemeClr val="accent2"/>
                </a:solidFill>
                <a:latin typeface="Elsie" panose="020B0604020202020204" charset="0"/>
                <a:ea typeface="微軟正黑體" panose="020B0604030504040204" pitchFamily="34" charset="-120"/>
              </a:rPr>
              <a:t>　</a:t>
            </a:r>
          </a:p>
        </p:txBody>
      </p:sp>
    </p:spTree>
    <p:extLst>
      <p:ext uri="{BB962C8B-B14F-4D97-AF65-F5344CB8AC3E}">
        <p14:creationId xmlns:p14="http://schemas.microsoft.com/office/powerpoint/2010/main" val="39108196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214"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2062717" y="375683"/>
            <a:ext cx="6220047" cy="641369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TW" altLang="en-US" sz="2400"/>
          </a:p>
        </p:txBody>
      </p:sp>
      <p:sp>
        <p:nvSpPr>
          <p:cNvPr id="6" name="矩形 5"/>
          <p:cNvSpPr/>
          <p:nvPr/>
        </p:nvSpPr>
        <p:spPr>
          <a:xfrm>
            <a:off x="8814391" y="311890"/>
            <a:ext cx="2190307" cy="654611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TW" altLang="en-US" sz="2400"/>
          </a:p>
        </p:txBody>
      </p:sp>
      <p:sp>
        <p:nvSpPr>
          <p:cNvPr id="7" name="文字方塊 6"/>
          <p:cNvSpPr txBox="1"/>
          <p:nvPr/>
        </p:nvSpPr>
        <p:spPr>
          <a:xfrm>
            <a:off x="2124902" y="375683"/>
            <a:ext cx="656655" cy="964019"/>
          </a:xfrm>
          <a:prstGeom prst="rect">
            <a:avLst/>
          </a:prstGeom>
          <a:solidFill>
            <a:srgbClr val="FF0000"/>
          </a:solidFill>
        </p:spPr>
        <p:txBody>
          <a:bodyPr vert="eaVert" wrap="square" lIns="91440" tIns="45720" rIns="91440" bIns="45720" rtlCol="0">
            <a:spAutoFit/>
          </a:bodyPr>
          <a:lstStyle/>
          <a:p>
            <a:r>
              <a:rPr lang="zh-TW" altLang="en-US" sz="3067" b="1" dirty="0">
                <a:solidFill>
                  <a:schemeClr val="bg1"/>
                </a:solidFill>
                <a:latin typeface="微軟正黑體" panose="020B0604030504040204" pitchFamily="34" charset="-120"/>
                <a:ea typeface="微軟正黑體" panose="020B0604030504040204" pitchFamily="34" charset="-120"/>
              </a:rPr>
              <a:t>原稿</a:t>
            </a:r>
            <a:endParaRPr lang="en-US" altLang="zh-TW" sz="3067" b="1" dirty="0">
              <a:solidFill>
                <a:schemeClr val="bg1"/>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8814390" y="311890"/>
            <a:ext cx="1417671" cy="461665"/>
          </a:xfrm>
          <a:prstGeom prst="rect">
            <a:avLst/>
          </a:prstGeom>
          <a:solidFill>
            <a:schemeClr val="tx2">
              <a:lumMod val="50000"/>
            </a:schemeClr>
          </a:solidFill>
        </p:spPr>
        <p:txBody>
          <a:bodyPr wrap="square" lIns="91440" tIns="45720" rIns="91440" bIns="45720" rtlCol="0">
            <a:spAutoFit/>
          </a:bodyPr>
          <a:lstStyle/>
          <a:p>
            <a:r>
              <a:rPr lang="zh-TW" altLang="en-US" sz="2400" b="1" dirty="0">
                <a:solidFill>
                  <a:schemeClr val="bg1"/>
                </a:solidFill>
                <a:latin typeface="微軟正黑體" panose="020B0604030504040204" pitchFamily="34" charset="-120"/>
                <a:ea typeface="微軟正黑體" panose="020B0604030504040204" pitchFamily="34" charset="-120"/>
              </a:rPr>
              <a:t>相似來源</a:t>
            </a:r>
          </a:p>
        </p:txBody>
      </p:sp>
      <p:sp>
        <p:nvSpPr>
          <p:cNvPr id="9" name="矩形 8"/>
          <p:cNvSpPr/>
          <p:nvPr/>
        </p:nvSpPr>
        <p:spPr>
          <a:xfrm>
            <a:off x="8406815" y="1542147"/>
            <a:ext cx="489685" cy="49930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sz="2400"/>
          </a:p>
        </p:txBody>
      </p:sp>
      <p:sp>
        <p:nvSpPr>
          <p:cNvPr id="10" name="文字方塊 9"/>
          <p:cNvSpPr txBox="1"/>
          <p:nvPr/>
        </p:nvSpPr>
        <p:spPr>
          <a:xfrm>
            <a:off x="0" y="67559"/>
            <a:ext cx="1701213" cy="1077026"/>
          </a:xfrm>
          <a:prstGeom prst="rect">
            <a:avLst/>
          </a:prstGeom>
          <a:solidFill>
            <a:srgbClr val="FF0000"/>
          </a:solidFill>
        </p:spPr>
        <p:txBody>
          <a:bodyPr wrap="square" rtlCol="0">
            <a:spAutoFit/>
          </a:bodyPr>
          <a:lstStyle/>
          <a:p>
            <a:r>
              <a:rPr lang="en-US" altLang="zh-TW" sz="2133" b="1" dirty="0">
                <a:solidFill>
                  <a:schemeClr val="bg1"/>
                </a:solidFill>
                <a:latin typeface="+mj-ea"/>
                <a:ea typeface="+mj-ea"/>
              </a:rPr>
              <a:t>Turnitin </a:t>
            </a:r>
          </a:p>
          <a:p>
            <a:r>
              <a:rPr lang="zh-TW" altLang="en-US" sz="2133" b="1" dirty="0">
                <a:solidFill>
                  <a:schemeClr val="bg1"/>
                </a:solidFill>
                <a:latin typeface="+mj-ea"/>
                <a:ea typeface="+mj-ea"/>
              </a:rPr>
              <a:t>論文原創性</a:t>
            </a:r>
            <a:endParaRPr lang="en-US" altLang="zh-TW" sz="2133" b="1" dirty="0">
              <a:solidFill>
                <a:schemeClr val="bg1"/>
              </a:solidFill>
              <a:latin typeface="+mj-ea"/>
              <a:ea typeface="+mj-ea"/>
            </a:endParaRPr>
          </a:p>
          <a:p>
            <a:r>
              <a:rPr lang="zh-TW" altLang="en-US" sz="2133" b="1" dirty="0">
                <a:solidFill>
                  <a:schemeClr val="bg1"/>
                </a:solidFill>
                <a:latin typeface="+mj-ea"/>
                <a:ea typeface="+mj-ea"/>
              </a:rPr>
              <a:t>檢驗資料庫</a:t>
            </a:r>
          </a:p>
        </p:txBody>
      </p:sp>
    </p:spTree>
    <p:extLst>
      <p:ext uri="{BB962C8B-B14F-4D97-AF65-F5344CB8AC3E}">
        <p14:creationId xmlns:p14="http://schemas.microsoft.com/office/powerpoint/2010/main" val="8272800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249436" y="270933"/>
            <a:ext cx="8021912" cy="4151831"/>
          </a:xfrm>
          <a:prstGeom prst="rect">
            <a:avLst/>
          </a:prstGeom>
        </p:spPr>
      </p:pic>
      <p:sp>
        <p:nvSpPr>
          <p:cNvPr id="3" name="矩形 2"/>
          <p:cNvSpPr/>
          <p:nvPr/>
        </p:nvSpPr>
        <p:spPr>
          <a:xfrm>
            <a:off x="6799812" y="507076"/>
            <a:ext cx="532014" cy="29925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3"/>
          <p:cNvSpPr/>
          <p:nvPr/>
        </p:nvSpPr>
        <p:spPr>
          <a:xfrm>
            <a:off x="867747" y="989045"/>
            <a:ext cx="1035698" cy="27058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5" name="圖片 4"/>
          <p:cNvPicPr>
            <a:picLocks noChangeAspect="1"/>
          </p:cNvPicPr>
          <p:nvPr/>
        </p:nvPicPr>
        <p:blipFill>
          <a:blip r:embed="rId3"/>
          <a:stretch>
            <a:fillRect/>
          </a:stretch>
        </p:blipFill>
        <p:spPr>
          <a:xfrm>
            <a:off x="4497226" y="1978089"/>
            <a:ext cx="7548244" cy="4469910"/>
          </a:xfrm>
          <a:prstGeom prst="rect">
            <a:avLst/>
          </a:prstGeom>
        </p:spPr>
      </p:pic>
      <p:sp>
        <p:nvSpPr>
          <p:cNvPr id="6" name="矩形 5"/>
          <p:cNvSpPr/>
          <p:nvPr/>
        </p:nvSpPr>
        <p:spPr>
          <a:xfrm>
            <a:off x="4833257" y="2771192"/>
            <a:ext cx="6820678" cy="718457"/>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01583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3"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3)">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321"/>
        <p:cNvGrpSpPr/>
        <p:nvPr/>
      </p:nvGrpSpPr>
      <p:grpSpPr>
        <a:xfrm>
          <a:off x="0" y="0"/>
          <a:ext cx="0" cy="0"/>
          <a:chOff x="0" y="0"/>
          <a:chExt cx="0" cy="0"/>
        </a:xfrm>
      </p:grpSpPr>
      <p:grpSp>
        <p:nvGrpSpPr>
          <p:cNvPr id="1327" name="Google Shape;1327;p43"/>
          <p:cNvGrpSpPr/>
          <p:nvPr/>
        </p:nvGrpSpPr>
        <p:grpSpPr>
          <a:xfrm rot="10800000">
            <a:off x="6499206" y="2609695"/>
            <a:ext cx="5343277" cy="4247735"/>
            <a:chOff x="1128663" y="2453546"/>
            <a:chExt cx="1709064" cy="549604"/>
          </a:xfrm>
        </p:grpSpPr>
        <p:sp>
          <p:nvSpPr>
            <p:cNvPr id="1328" name="Google Shape;1328;p43"/>
            <p:cNvSpPr/>
            <p:nvPr/>
          </p:nvSpPr>
          <p:spPr>
            <a:xfrm>
              <a:off x="1128663" y="2467706"/>
              <a:ext cx="1676400" cy="525000"/>
            </a:xfrm>
            <a:prstGeom prst="rect">
              <a:avLst/>
            </a:prstGeom>
            <a:solidFill>
              <a:schemeClr val="accent3"/>
            </a:solidFill>
            <a:ln w="76200">
              <a:solidFill>
                <a:schemeClr val="tx1"/>
              </a:solidFill>
            </a:ln>
          </p:spPr>
          <p:txBody>
            <a:bodyPr spcFirstLastPara="1" wrap="square" lIns="121900" tIns="121900" rIns="121900" bIns="121900" anchor="ctr" anchorCtr="0">
              <a:noAutofit/>
            </a:bodyPr>
            <a:lstStyle/>
            <a:p>
              <a:endParaRPr sz="2400" dirty="0"/>
            </a:p>
          </p:txBody>
        </p:sp>
        <p:grpSp>
          <p:nvGrpSpPr>
            <p:cNvPr id="1329" name="Google Shape;1329;p43"/>
            <p:cNvGrpSpPr/>
            <p:nvPr/>
          </p:nvGrpSpPr>
          <p:grpSpPr>
            <a:xfrm rot="10800000" flipH="1">
              <a:off x="1187175" y="2453546"/>
              <a:ext cx="1650551" cy="549604"/>
              <a:chOff x="1187175" y="2453546"/>
              <a:chExt cx="1650551" cy="549604"/>
            </a:xfrm>
          </p:grpSpPr>
          <p:cxnSp>
            <p:nvCxnSpPr>
              <p:cNvPr id="1330" name="Google Shape;1330;p43"/>
              <p:cNvCxnSpPr/>
              <p:nvPr/>
            </p:nvCxnSpPr>
            <p:spPr>
              <a:xfrm>
                <a:off x="1187175" y="2453550"/>
                <a:ext cx="0" cy="549600"/>
              </a:xfrm>
              <a:prstGeom prst="straightConnector1">
                <a:avLst/>
              </a:prstGeom>
              <a:noFill/>
              <a:ln w="76200" cap="flat" cmpd="sng">
                <a:solidFill>
                  <a:schemeClr val="dk1"/>
                </a:solidFill>
                <a:prstDash val="solid"/>
                <a:round/>
                <a:headEnd type="none" w="med" len="med"/>
                <a:tailEnd type="none" w="med" len="med"/>
              </a:ln>
            </p:spPr>
          </p:cxnSp>
          <p:sp>
            <p:nvSpPr>
              <p:cNvPr id="1331" name="Google Shape;1331;p43"/>
              <p:cNvSpPr/>
              <p:nvPr/>
            </p:nvSpPr>
            <p:spPr>
              <a:xfrm rot="2700178">
                <a:off x="2643830" y="2516049"/>
                <a:ext cx="201970" cy="60837"/>
              </a:xfrm>
              <a:custGeom>
                <a:avLst/>
                <a:gdLst/>
                <a:ahLst/>
                <a:cxnLst/>
                <a:rect l="l" t="t" r="r" b="b"/>
                <a:pathLst>
                  <a:path w="5906" h="1779" extrusionOk="0">
                    <a:moveTo>
                      <a:pt x="0" y="0"/>
                    </a:moveTo>
                    <a:cubicBezTo>
                      <a:pt x="745" y="1859"/>
                      <a:pt x="4327" y="2326"/>
                      <a:pt x="5906" y="1095"/>
                    </a:cubicBezTo>
                  </a:path>
                </a:pathLst>
              </a:custGeom>
              <a:noFill/>
              <a:ln w="76200" cap="flat" cmpd="sng">
                <a:solidFill>
                  <a:schemeClr val="dk1"/>
                </a:solidFill>
                <a:prstDash val="solid"/>
                <a:round/>
                <a:headEnd type="none" w="med" len="med"/>
                <a:tailEnd type="none" w="med" len="med"/>
              </a:ln>
            </p:spPr>
          </p:sp>
        </p:grpSp>
      </p:grpSp>
      <p:grpSp>
        <p:nvGrpSpPr>
          <p:cNvPr id="1332" name="Google Shape;1332;p43"/>
          <p:cNvGrpSpPr/>
          <p:nvPr/>
        </p:nvGrpSpPr>
        <p:grpSpPr>
          <a:xfrm rot="10800000">
            <a:off x="318224" y="275645"/>
            <a:ext cx="4072347" cy="1776571"/>
            <a:chOff x="1128663" y="2453546"/>
            <a:chExt cx="1709064" cy="549604"/>
          </a:xfrm>
        </p:grpSpPr>
        <p:sp>
          <p:nvSpPr>
            <p:cNvPr id="1333" name="Google Shape;1333;p43"/>
            <p:cNvSpPr/>
            <p:nvPr/>
          </p:nvSpPr>
          <p:spPr>
            <a:xfrm>
              <a:off x="1128663" y="2467706"/>
              <a:ext cx="1676400" cy="525000"/>
            </a:xfrm>
            <a:prstGeom prst="rect">
              <a:avLst/>
            </a:prstGeom>
            <a:solidFill>
              <a:schemeClr val="accent4"/>
            </a:solidFill>
            <a:ln w="38100">
              <a:solidFill>
                <a:schemeClr val="tx1"/>
              </a:solidFill>
            </a:ln>
          </p:spPr>
          <p:txBody>
            <a:bodyPr spcFirstLastPara="1" wrap="square" lIns="121900" tIns="121900" rIns="121900" bIns="121900" anchor="ctr" anchorCtr="0">
              <a:noAutofit/>
            </a:bodyPr>
            <a:lstStyle/>
            <a:p>
              <a:endParaRPr sz="2400" dirty="0"/>
            </a:p>
          </p:txBody>
        </p:sp>
        <p:grpSp>
          <p:nvGrpSpPr>
            <p:cNvPr id="1334" name="Google Shape;1334;p43"/>
            <p:cNvGrpSpPr/>
            <p:nvPr/>
          </p:nvGrpSpPr>
          <p:grpSpPr>
            <a:xfrm rot="10800000" flipH="1">
              <a:off x="1187175" y="2453546"/>
              <a:ext cx="1650551" cy="549604"/>
              <a:chOff x="1187175" y="2453546"/>
              <a:chExt cx="1650551" cy="549604"/>
            </a:xfrm>
          </p:grpSpPr>
          <p:cxnSp>
            <p:nvCxnSpPr>
              <p:cNvPr id="1335" name="Google Shape;1335;p43"/>
              <p:cNvCxnSpPr/>
              <p:nvPr/>
            </p:nvCxnSpPr>
            <p:spPr>
              <a:xfrm>
                <a:off x="1187175" y="2453550"/>
                <a:ext cx="0" cy="549600"/>
              </a:xfrm>
              <a:prstGeom prst="straightConnector1">
                <a:avLst/>
              </a:prstGeom>
              <a:noFill/>
              <a:ln w="38100" cap="flat" cmpd="sng">
                <a:solidFill>
                  <a:schemeClr val="dk1"/>
                </a:solidFill>
                <a:prstDash val="solid"/>
                <a:round/>
                <a:headEnd type="none" w="med" len="med"/>
                <a:tailEnd type="none" w="med" len="med"/>
              </a:ln>
            </p:spPr>
          </p:cxnSp>
          <p:sp>
            <p:nvSpPr>
              <p:cNvPr id="1336" name="Google Shape;1336;p43"/>
              <p:cNvSpPr/>
              <p:nvPr/>
            </p:nvSpPr>
            <p:spPr>
              <a:xfrm rot="2700178">
                <a:off x="2643830" y="2516049"/>
                <a:ext cx="201970" cy="60837"/>
              </a:xfrm>
              <a:custGeom>
                <a:avLst/>
                <a:gdLst/>
                <a:ahLst/>
                <a:cxnLst/>
                <a:rect l="l" t="t" r="r" b="b"/>
                <a:pathLst>
                  <a:path w="5906" h="1779" extrusionOk="0">
                    <a:moveTo>
                      <a:pt x="0" y="0"/>
                    </a:moveTo>
                    <a:cubicBezTo>
                      <a:pt x="745" y="1859"/>
                      <a:pt x="4327" y="2326"/>
                      <a:pt x="5906" y="1095"/>
                    </a:cubicBezTo>
                  </a:path>
                </a:pathLst>
              </a:custGeom>
              <a:noFill/>
              <a:ln w="38100" cap="flat" cmpd="sng">
                <a:solidFill>
                  <a:schemeClr val="dk1"/>
                </a:solidFill>
                <a:prstDash val="solid"/>
                <a:round/>
                <a:headEnd type="none" w="med" len="med"/>
                <a:tailEnd type="none" w="med" len="med"/>
              </a:ln>
            </p:spPr>
          </p:sp>
        </p:grpSp>
      </p:grpSp>
      <p:grpSp>
        <p:nvGrpSpPr>
          <p:cNvPr id="1337" name="Google Shape;1337;p43"/>
          <p:cNvGrpSpPr/>
          <p:nvPr/>
        </p:nvGrpSpPr>
        <p:grpSpPr>
          <a:xfrm>
            <a:off x="912300" y="2057492"/>
            <a:ext cx="2270584" cy="4800520"/>
            <a:chOff x="2565975" y="237925"/>
            <a:chExt cx="2475200" cy="5233125"/>
          </a:xfrm>
        </p:grpSpPr>
        <p:sp>
          <p:nvSpPr>
            <p:cNvPr id="1338" name="Google Shape;1338;p43"/>
            <p:cNvSpPr/>
            <p:nvPr/>
          </p:nvSpPr>
          <p:spPr>
            <a:xfrm>
              <a:off x="2701425" y="487275"/>
              <a:ext cx="303575" cy="264575"/>
            </a:xfrm>
            <a:custGeom>
              <a:avLst/>
              <a:gdLst/>
              <a:ahLst/>
              <a:cxnLst/>
              <a:rect l="l" t="t" r="r" b="b"/>
              <a:pathLst>
                <a:path w="12143" h="10583" extrusionOk="0">
                  <a:moveTo>
                    <a:pt x="6242" y="0"/>
                  </a:moveTo>
                  <a:cubicBezTo>
                    <a:pt x="5961" y="0"/>
                    <a:pt x="5705" y="55"/>
                    <a:pt x="5604" y="75"/>
                  </a:cubicBezTo>
                  <a:cubicBezTo>
                    <a:pt x="5324" y="168"/>
                    <a:pt x="5137" y="308"/>
                    <a:pt x="4997" y="542"/>
                  </a:cubicBezTo>
                  <a:cubicBezTo>
                    <a:pt x="5091" y="589"/>
                    <a:pt x="5091" y="729"/>
                    <a:pt x="5091" y="869"/>
                  </a:cubicBezTo>
                  <a:cubicBezTo>
                    <a:pt x="4951" y="2550"/>
                    <a:pt x="4904" y="4231"/>
                    <a:pt x="4997" y="5913"/>
                  </a:cubicBezTo>
                  <a:cubicBezTo>
                    <a:pt x="5044" y="6193"/>
                    <a:pt x="4857" y="6380"/>
                    <a:pt x="4577" y="6426"/>
                  </a:cubicBezTo>
                  <a:cubicBezTo>
                    <a:pt x="4343" y="6380"/>
                    <a:pt x="4157" y="6239"/>
                    <a:pt x="4110" y="6006"/>
                  </a:cubicBezTo>
                  <a:cubicBezTo>
                    <a:pt x="4017" y="4231"/>
                    <a:pt x="4063" y="2503"/>
                    <a:pt x="4203" y="775"/>
                  </a:cubicBezTo>
                  <a:cubicBezTo>
                    <a:pt x="4250" y="589"/>
                    <a:pt x="4390" y="402"/>
                    <a:pt x="4577" y="402"/>
                  </a:cubicBezTo>
                  <a:cubicBezTo>
                    <a:pt x="4359" y="277"/>
                    <a:pt x="4120" y="215"/>
                    <a:pt x="3889" y="215"/>
                  </a:cubicBezTo>
                  <a:cubicBezTo>
                    <a:pt x="3773" y="215"/>
                    <a:pt x="3658" y="231"/>
                    <a:pt x="3550" y="262"/>
                  </a:cubicBezTo>
                  <a:cubicBezTo>
                    <a:pt x="3515" y="258"/>
                    <a:pt x="3481" y="257"/>
                    <a:pt x="3448" y="257"/>
                  </a:cubicBezTo>
                  <a:cubicBezTo>
                    <a:pt x="3022" y="257"/>
                    <a:pt x="2649" y="523"/>
                    <a:pt x="2475" y="869"/>
                  </a:cubicBezTo>
                  <a:cubicBezTo>
                    <a:pt x="2662" y="962"/>
                    <a:pt x="2756" y="1149"/>
                    <a:pt x="2756" y="1336"/>
                  </a:cubicBezTo>
                  <a:cubicBezTo>
                    <a:pt x="2756" y="1336"/>
                    <a:pt x="2662" y="4091"/>
                    <a:pt x="2849" y="6239"/>
                  </a:cubicBezTo>
                  <a:cubicBezTo>
                    <a:pt x="2849" y="6520"/>
                    <a:pt x="2662" y="6706"/>
                    <a:pt x="2429" y="6753"/>
                  </a:cubicBezTo>
                  <a:lnTo>
                    <a:pt x="2382" y="6753"/>
                  </a:lnTo>
                  <a:cubicBezTo>
                    <a:pt x="2148" y="6753"/>
                    <a:pt x="1962" y="6566"/>
                    <a:pt x="1962" y="6333"/>
                  </a:cubicBezTo>
                  <a:cubicBezTo>
                    <a:pt x="1775" y="4091"/>
                    <a:pt x="1868" y="1289"/>
                    <a:pt x="1868" y="1242"/>
                  </a:cubicBezTo>
                  <a:cubicBezTo>
                    <a:pt x="1868" y="1149"/>
                    <a:pt x="1962" y="1056"/>
                    <a:pt x="2008" y="962"/>
                  </a:cubicBezTo>
                  <a:cubicBezTo>
                    <a:pt x="1495" y="962"/>
                    <a:pt x="1028" y="1289"/>
                    <a:pt x="888" y="1756"/>
                  </a:cubicBezTo>
                  <a:cubicBezTo>
                    <a:pt x="747" y="2223"/>
                    <a:pt x="0" y="5119"/>
                    <a:pt x="467" y="10209"/>
                  </a:cubicBezTo>
                  <a:cubicBezTo>
                    <a:pt x="467" y="10349"/>
                    <a:pt x="467" y="10489"/>
                    <a:pt x="467" y="10583"/>
                  </a:cubicBezTo>
                  <a:cubicBezTo>
                    <a:pt x="2989" y="10256"/>
                    <a:pt x="5558" y="10069"/>
                    <a:pt x="8080" y="10022"/>
                  </a:cubicBezTo>
                  <a:lnTo>
                    <a:pt x="9294" y="10022"/>
                  </a:lnTo>
                  <a:cubicBezTo>
                    <a:pt x="9574" y="9602"/>
                    <a:pt x="9901" y="9088"/>
                    <a:pt x="10181" y="8668"/>
                  </a:cubicBezTo>
                  <a:cubicBezTo>
                    <a:pt x="11162" y="7173"/>
                    <a:pt x="12143" y="5352"/>
                    <a:pt x="11209" y="4745"/>
                  </a:cubicBezTo>
                  <a:cubicBezTo>
                    <a:pt x="11022" y="4620"/>
                    <a:pt x="10793" y="4558"/>
                    <a:pt x="10565" y="4558"/>
                  </a:cubicBezTo>
                  <a:cubicBezTo>
                    <a:pt x="10451" y="4558"/>
                    <a:pt x="10337" y="4574"/>
                    <a:pt x="10228" y="4605"/>
                  </a:cubicBezTo>
                  <a:cubicBezTo>
                    <a:pt x="10321" y="4792"/>
                    <a:pt x="10274" y="4979"/>
                    <a:pt x="10134" y="5119"/>
                  </a:cubicBezTo>
                  <a:cubicBezTo>
                    <a:pt x="9621" y="5679"/>
                    <a:pt x="9200" y="6333"/>
                    <a:pt x="8920" y="7033"/>
                  </a:cubicBezTo>
                  <a:cubicBezTo>
                    <a:pt x="8873" y="7220"/>
                    <a:pt x="8687" y="7314"/>
                    <a:pt x="8500" y="7314"/>
                  </a:cubicBezTo>
                  <a:lnTo>
                    <a:pt x="8360" y="7314"/>
                  </a:lnTo>
                  <a:cubicBezTo>
                    <a:pt x="8266" y="7267"/>
                    <a:pt x="8173" y="7220"/>
                    <a:pt x="8126" y="7127"/>
                  </a:cubicBezTo>
                  <a:cubicBezTo>
                    <a:pt x="8080" y="6987"/>
                    <a:pt x="8080" y="6847"/>
                    <a:pt x="8080" y="6753"/>
                  </a:cubicBezTo>
                  <a:cubicBezTo>
                    <a:pt x="8266" y="6333"/>
                    <a:pt x="8453" y="5913"/>
                    <a:pt x="8687" y="5539"/>
                  </a:cubicBezTo>
                  <a:cubicBezTo>
                    <a:pt x="8920" y="4371"/>
                    <a:pt x="9014" y="3204"/>
                    <a:pt x="9060" y="2083"/>
                  </a:cubicBezTo>
                  <a:cubicBezTo>
                    <a:pt x="9154" y="1429"/>
                    <a:pt x="8827" y="775"/>
                    <a:pt x="8220" y="495"/>
                  </a:cubicBezTo>
                  <a:cubicBezTo>
                    <a:pt x="8080" y="425"/>
                    <a:pt x="7928" y="390"/>
                    <a:pt x="7776" y="390"/>
                  </a:cubicBezTo>
                  <a:cubicBezTo>
                    <a:pt x="7624" y="390"/>
                    <a:pt x="7472" y="425"/>
                    <a:pt x="7332" y="495"/>
                  </a:cubicBezTo>
                  <a:lnTo>
                    <a:pt x="7332" y="542"/>
                  </a:lnTo>
                  <a:cubicBezTo>
                    <a:pt x="7332" y="589"/>
                    <a:pt x="7286" y="682"/>
                    <a:pt x="7286" y="775"/>
                  </a:cubicBezTo>
                  <a:cubicBezTo>
                    <a:pt x="7286" y="869"/>
                    <a:pt x="7286" y="962"/>
                    <a:pt x="7286" y="1056"/>
                  </a:cubicBezTo>
                  <a:cubicBezTo>
                    <a:pt x="7286" y="1196"/>
                    <a:pt x="7239" y="1382"/>
                    <a:pt x="7239" y="1616"/>
                  </a:cubicBezTo>
                  <a:cubicBezTo>
                    <a:pt x="7239" y="1709"/>
                    <a:pt x="7239" y="1803"/>
                    <a:pt x="7239" y="1896"/>
                  </a:cubicBezTo>
                  <a:cubicBezTo>
                    <a:pt x="7192" y="2083"/>
                    <a:pt x="7192" y="2317"/>
                    <a:pt x="7192" y="2550"/>
                  </a:cubicBezTo>
                  <a:cubicBezTo>
                    <a:pt x="7192" y="2643"/>
                    <a:pt x="7192" y="2784"/>
                    <a:pt x="7192" y="2877"/>
                  </a:cubicBezTo>
                  <a:cubicBezTo>
                    <a:pt x="7146" y="3811"/>
                    <a:pt x="7146" y="4792"/>
                    <a:pt x="7239" y="5726"/>
                  </a:cubicBezTo>
                  <a:cubicBezTo>
                    <a:pt x="7239" y="5959"/>
                    <a:pt x="7052" y="6193"/>
                    <a:pt x="6819" y="6193"/>
                  </a:cubicBezTo>
                  <a:lnTo>
                    <a:pt x="6772" y="6193"/>
                  </a:lnTo>
                  <a:cubicBezTo>
                    <a:pt x="6538" y="6193"/>
                    <a:pt x="6352" y="6006"/>
                    <a:pt x="6352" y="5772"/>
                  </a:cubicBezTo>
                  <a:cubicBezTo>
                    <a:pt x="6258" y="3998"/>
                    <a:pt x="6305" y="2223"/>
                    <a:pt x="6445" y="448"/>
                  </a:cubicBezTo>
                  <a:lnTo>
                    <a:pt x="6865" y="495"/>
                  </a:lnTo>
                  <a:lnTo>
                    <a:pt x="7192" y="495"/>
                  </a:lnTo>
                  <a:cubicBezTo>
                    <a:pt x="7033" y="96"/>
                    <a:pt x="6615" y="0"/>
                    <a:pt x="6242" y="0"/>
                  </a:cubicBezTo>
                  <a:close/>
                </a:path>
              </a:pathLst>
            </a:custGeom>
            <a:solidFill>
              <a:srgbClr val="B18674"/>
            </a:solidFill>
            <a:ln>
              <a:noFill/>
            </a:ln>
          </p:spPr>
          <p:txBody>
            <a:bodyPr spcFirstLastPara="1" wrap="square" lIns="121900" tIns="121900" rIns="121900" bIns="121900" anchor="ctr" anchorCtr="0">
              <a:noAutofit/>
            </a:bodyPr>
            <a:lstStyle/>
            <a:p>
              <a:endParaRPr sz="2400" dirty="0"/>
            </a:p>
          </p:txBody>
        </p:sp>
        <p:sp>
          <p:nvSpPr>
            <p:cNvPr id="1339" name="Google Shape;1339;p43"/>
            <p:cNvSpPr/>
            <p:nvPr/>
          </p:nvSpPr>
          <p:spPr>
            <a:xfrm>
              <a:off x="2745775" y="508975"/>
              <a:ext cx="26900" cy="147150"/>
            </a:xfrm>
            <a:custGeom>
              <a:avLst/>
              <a:gdLst/>
              <a:ahLst/>
              <a:cxnLst/>
              <a:rect l="l" t="t" r="r" b="b"/>
              <a:pathLst>
                <a:path w="1076" h="5886" extrusionOk="0">
                  <a:moveTo>
                    <a:pt x="561" y="1"/>
                  </a:moveTo>
                  <a:cubicBezTo>
                    <a:pt x="468" y="1"/>
                    <a:pt x="328" y="1"/>
                    <a:pt x="234" y="94"/>
                  </a:cubicBezTo>
                  <a:cubicBezTo>
                    <a:pt x="188" y="188"/>
                    <a:pt x="94" y="281"/>
                    <a:pt x="94" y="374"/>
                  </a:cubicBezTo>
                  <a:cubicBezTo>
                    <a:pt x="94" y="421"/>
                    <a:pt x="1" y="3223"/>
                    <a:pt x="188" y="5465"/>
                  </a:cubicBezTo>
                  <a:cubicBezTo>
                    <a:pt x="188" y="5698"/>
                    <a:pt x="374" y="5885"/>
                    <a:pt x="608" y="5885"/>
                  </a:cubicBezTo>
                  <a:lnTo>
                    <a:pt x="655" y="5885"/>
                  </a:lnTo>
                  <a:cubicBezTo>
                    <a:pt x="888" y="5838"/>
                    <a:pt x="1075" y="5652"/>
                    <a:pt x="1075" y="5371"/>
                  </a:cubicBezTo>
                  <a:cubicBezTo>
                    <a:pt x="888" y="3223"/>
                    <a:pt x="982" y="468"/>
                    <a:pt x="982" y="468"/>
                  </a:cubicBezTo>
                  <a:cubicBezTo>
                    <a:pt x="982" y="281"/>
                    <a:pt x="888" y="94"/>
                    <a:pt x="701"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40" name="Google Shape;1340;p43"/>
            <p:cNvSpPr/>
            <p:nvPr/>
          </p:nvSpPr>
          <p:spPr>
            <a:xfrm>
              <a:off x="2801825" y="496850"/>
              <a:ext cx="26875" cy="151100"/>
            </a:xfrm>
            <a:custGeom>
              <a:avLst/>
              <a:gdLst/>
              <a:ahLst/>
              <a:cxnLst/>
              <a:rect l="l" t="t" r="r" b="b"/>
              <a:pathLst>
                <a:path w="1075" h="6044" extrusionOk="0">
                  <a:moveTo>
                    <a:pt x="681" y="0"/>
                  </a:moveTo>
                  <a:cubicBezTo>
                    <a:pt x="639" y="0"/>
                    <a:pt x="598" y="6"/>
                    <a:pt x="561" y="19"/>
                  </a:cubicBezTo>
                  <a:cubicBezTo>
                    <a:pt x="374" y="19"/>
                    <a:pt x="234" y="206"/>
                    <a:pt x="187" y="392"/>
                  </a:cubicBezTo>
                  <a:cubicBezTo>
                    <a:pt x="47" y="2120"/>
                    <a:pt x="1" y="3848"/>
                    <a:pt x="94" y="5623"/>
                  </a:cubicBezTo>
                  <a:cubicBezTo>
                    <a:pt x="141" y="5856"/>
                    <a:pt x="327" y="5997"/>
                    <a:pt x="561" y="6043"/>
                  </a:cubicBezTo>
                  <a:cubicBezTo>
                    <a:pt x="841" y="5997"/>
                    <a:pt x="1028" y="5810"/>
                    <a:pt x="981" y="5530"/>
                  </a:cubicBezTo>
                  <a:cubicBezTo>
                    <a:pt x="888" y="3848"/>
                    <a:pt x="935" y="2167"/>
                    <a:pt x="1075" y="486"/>
                  </a:cubicBezTo>
                  <a:cubicBezTo>
                    <a:pt x="1075" y="346"/>
                    <a:pt x="1075" y="206"/>
                    <a:pt x="981" y="112"/>
                  </a:cubicBezTo>
                  <a:cubicBezTo>
                    <a:pt x="913" y="44"/>
                    <a:pt x="794" y="0"/>
                    <a:pt x="681"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41" name="Google Shape;1341;p43"/>
            <p:cNvSpPr/>
            <p:nvPr/>
          </p:nvSpPr>
          <p:spPr>
            <a:xfrm>
              <a:off x="2881225" y="499650"/>
              <a:ext cx="3525" cy="1175"/>
            </a:xfrm>
            <a:custGeom>
              <a:avLst/>
              <a:gdLst/>
              <a:ahLst/>
              <a:cxnLst/>
              <a:rect l="l" t="t" r="r" b="b"/>
              <a:pathLst>
                <a:path w="141" h="47" extrusionOk="0">
                  <a:moveTo>
                    <a:pt x="0" y="0"/>
                  </a:moveTo>
                  <a:cubicBezTo>
                    <a:pt x="0" y="0"/>
                    <a:pt x="0" y="47"/>
                    <a:pt x="0" y="47"/>
                  </a:cubicBezTo>
                  <a:lnTo>
                    <a:pt x="140" y="47"/>
                  </a:lnTo>
                  <a:lnTo>
                    <a:pt x="0"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42" name="Google Shape;1342;p43"/>
            <p:cNvSpPr/>
            <p:nvPr/>
          </p:nvSpPr>
          <p:spPr>
            <a:xfrm>
              <a:off x="2881225" y="500800"/>
              <a:ext cx="2350" cy="1200"/>
            </a:xfrm>
            <a:custGeom>
              <a:avLst/>
              <a:gdLst/>
              <a:ahLst/>
              <a:cxnLst/>
              <a:rect l="l" t="t" r="r" b="b"/>
              <a:pathLst>
                <a:path w="94" h="48" extrusionOk="0">
                  <a:moveTo>
                    <a:pt x="0" y="1"/>
                  </a:moveTo>
                  <a:cubicBezTo>
                    <a:pt x="47" y="1"/>
                    <a:pt x="47" y="1"/>
                    <a:pt x="47" y="48"/>
                  </a:cubicBezTo>
                  <a:cubicBezTo>
                    <a:pt x="47" y="48"/>
                    <a:pt x="47" y="1"/>
                    <a:pt x="9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43" name="Google Shape;1343;p43"/>
            <p:cNvSpPr/>
            <p:nvPr/>
          </p:nvSpPr>
          <p:spPr>
            <a:xfrm>
              <a:off x="2857875" y="498475"/>
              <a:ext cx="26875" cy="143625"/>
            </a:xfrm>
            <a:custGeom>
              <a:avLst/>
              <a:gdLst/>
              <a:ahLst/>
              <a:cxnLst/>
              <a:rect l="l" t="t" r="r" b="b"/>
              <a:pathLst>
                <a:path w="1075" h="5745" extrusionOk="0">
                  <a:moveTo>
                    <a:pt x="187" y="0"/>
                  </a:moveTo>
                  <a:cubicBezTo>
                    <a:pt x="47" y="1775"/>
                    <a:pt x="0" y="3550"/>
                    <a:pt x="94" y="5324"/>
                  </a:cubicBezTo>
                  <a:cubicBezTo>
                    <a:pt x="94" y="5558"/>
                    <a:pt x="280" y="5745"/>
                    <a:pt x="514" y="5745"/>
                  </a:cubicBezTo>
                  <a:lnTo>
                    <a:pt x="561" y="5745"/>
                  </a:lnTo>
                  <a:cubicBezTo>
                    <a:pt x="794" y="5745"/>
                    <a:pt x="981" y="5511"/>
                    <a:pt x="981" y="5278"/>
                  </a:cubicBezTo>
                  <a:cubicBezTo>
                    <a:pt x="888" y="4344"/>
                    <a:pt x="888" y="3363"/>
                    <a:pt x="934" y="2429"/>
                  </a:cubicBezTo>
                  <a:cubicBezTo>
                    <a:pt x="934" y="2336"/>
                    <a:pt x="934" y="2195"/>
                    <a:pt x="934" y="2102"/>
                  </a:cubicBezTo>
                  <a:cubicBezTo>
                    <a:pt x="934" y="1869"/>
                    <a:pt x="934" y="1635"/>
                    <a:pt x="981" y="1448"/>
                  </a:cubicBezTo>
                  <a:cubicBezTo>
                    <a:pt x="981" y="1355"/>
                    <a:pt x="981" y="1261"/>
                    <a:pt x="981" y="1168"/>
                  </a:cubicBezTo>
                  <a:cubicBezTo>
                    <a:pt x="981" y="934"/>
                    <a:pt x="1028" y="748"/>
                    <a:pt x="1028" y="608"/>
                  </a:cubicBezTo>
                  <a:cubicBezTo>
                    <a:pt x="1028" y="514"/>
                    <a:pt x="1028" y="421"/>
                    <a:pt x="1028" y="327"/>
                  </a:cubicBezTo>
                  <a:cubicBezTo>
                    <a:pt x="1028" y="234"/>
                    <a:pt x="1074" y="141"/>
                    <a:pt x="1074" y="94"/>
                  </a:cubicBezTo>
                  <a:lnTo>
                    <a:pt x="1028" y="94"/>
                  </a:lnTo>
                  <a:cubicBezTo>
                    <a:pt x="981" y="94"/>
                    <a:pt x="981" y="94"/>
                    <a:pt x="981" y="141"/>
                  </a:cubicBezTo>
                  <a:cubicBezTo>
                    <a:pt x="981" y="94"/>
                    <a:pt x="981" y="94"/>
                    <a:pt x="934" y="94"/>
                  </a:cubicBezTo>
                  <a:lnTo>
                    <a:pt x="607" y="47"/>
                  </a:lnTo>
                  <a:lnTo>
                    <a:pt x="187" y="0"/>
                  </a:ln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44" name="Google Shape;1344;p43"/>
            <p:cNvSpPr/>
            <p:nvPr/>
          </p:nvSpPr>
          <p:spPr>
            <a:xfrm>
              <a:off x="2873050" y="499650"/>
              <a:ext cx="8200" cy="1175"/>
            </a:xfrm>
            <a:custGeom>
              <a:avLst/>
              <a:gdLst/>
              <a:ahLst/>
              <a:cxnLst/>
              <a:rect l="l" t="t" r="r" b="b"/>
              <a:pathLst>
                <a:path w="328" h="47" extrusionOk="0">
                  <a:moveTo>
                    <a:pt x="0" y="0"/>
                  </a:moveTo>
                  <a:lnTo>
                    <a:pt x="327" y="47"/>
                  </a:lnTo>
                  <a:cubicBezTo>
                    <a:pt x="327" y="47"/>
                    <a:pt x="327" y="0"/>
                    <a:pt x="327"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45" name="Google Shape;1345;p43"/>
            <p:cNvSpPr/>
            <p:nvPr/>
          </p:nvSpPr>
          <p:spPr>
            <a:xfrm>
              <a:off x="2903400" y="595375"/>
              <a:ext cx="56075" cy="74750"/>
            </a:xfrm>
            <a:custGeom>
              <a:avLst/>
              <a:gdLst/>
              <a:ahLst/>
              <a:cxnLst/>
              <a:rect l="l" t="t" r="r" b="b"/>
              <a:pathLst>
                <a:path w="2243" h="2990" extrusionOk="0">
                  <a:moveTo>
                    <a:pt x="1775" y="1"/>
                  </a:moveTo>
                  <a:cubicBezTo>
                    <a:pt x="1658" y="1"/>
                    <a:pt x="1542" y="47"/>
                    <a:pt x="1448" y="141"/>
                  </a:cubicBezTo>
                  <a:cubicBezTo>
                    <a:pt x="1121" y="468"/>
                    <a:pt x="841" y="795"/>
                    <a:pt x="608" y="1215"/>
                  </a:cubicBezTo>
                  <a:cubicBezTo>
                    <a:pt x="374" y="1589"/>
                    <a:pt x="187" y="2009"/>
                    <a:pt x="1" y="2429"/>
                  </a:cubicBezTo>
                  <a:cubicBezTo>
                    <a:pt x="1" y="2523"/>
                    <a:pt x="1" y="2663"/>
                    <a:pt x="47" y="2803"/>
                  </a:cubicBezTo>
                  <a:cubicBezTo>
                    <a:pt x="94" y="2896"/>
                    <a:pt x="187" y="2943"/>
                    <a:pt x="281" y="2990"/>
                  </a:cubicBezTo>
                  <a:lnTo>
                    <a:pt x="421" y="2990"/>
                  </a:lnTo>
                  <a:cubicBezTo>
                    <a:pt x="608" y="2990"/>
                    <a:pt x="794" y="2896"/>
                    <a:pt x="841" y="2709"/>
                  </a:cubicBezTo>
                  <a:cubicBezTo>
                    <a:pt x="1121" y="2009"/>
                    <a:pt x="1542" y="1355"/>
                    <a:pt x="2055" y="795"/>
                  </a:cubicBezTo>
                  <a:cubicBezTo>
                    <a:pt x="2195" y="655"/>
                    <a:pt x="2242" y="468"/>
                    <a:pt x="2149" y="281"/>
                  </a:cubicBezTo>
                  <a:cubicBezTo>
                    <a:pt x="2149" y="234"/>
                    <a:pt x="2102" y="187"/>
                    <a:pt x="2102" y="141"/>
                  </a:cubicBezTo>
                  <a:cubicBezTo>
                    <a:pt x="2009" y="47"/>
                    <a:pt x="1892" y="1"/>
                    <a:pt x="177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46" name="Google Shape;1346;p43"/>
            <p:cNvSpPr/>
            <p:nvPr/>
          </p:nvSpPr>
          <p:spPr>
            <a:xfrm>
              <a:off x="4833325" y="249300"/>
              <a:ext cx="36225" cy="146450"/>
            </a:xfrm>
            <a:custGeom>
              <a:avLst/>
              <a:gdLst/>
              <a:ahLst/>
              <a:cxnLst/>
              <a:rect l="l" t="t" r="r" b="b"/>
              <a:pathLst>
                <a:path w="1449" h="5858" extrusionOk="0">
                  <a:moveTo>
                    <a:pt x="466" y="1"/>
                  </a:moveTo>
                  <a:cubicBezTo>
                    <a:pt x="433" y="1"/>
                    <a:pt x="402" y="6"/>
                    <a:pt x="374" y="20"/>
                  </a:cubicBezTo>
                  <a:cubicBezTo>
                    <a:pt x="327" y="20"/>
                    <a:pt x="281" y="20"/>
                    <a:pt x="281" y="67"/>
                  </a:cubicBezTo>
                  <a:cubicBezTo>
                    <a:pt x="94" y="160"/>
                    <a:pt x="1" y="347"/>
                    <a:pt x="1" y="534"/>
                  </a:cubicBezTo>
                  <a:cubicBezTo>
                    <a:pt x="1" y="534"/>
                    <a:pt x="468" y="3242"/>
                    <a:pt x="561" y="5437"/>
                  </a:cubicBezTo>
                  <a:cubicBezTo>
                    <a:pt x="561" y="5671"/>
                    <a:pt x="795" y="5858"/>
                    <a:pt x="1028" y="5858"/>
                  </a:cubicBezTo>
                  <a:cubicBezTo>
                    <a:pt x="1262" y="5858"/>
                    <a:pt x="1448" y="5624"/>
                    <a:pt x="1448" y="5391"/>
                  </a:cubicBezTo>
                  <a:cubicBezTo>
                    <a:pt x="1355" y="3242"/>
                    <a:pt x="888" y="440"/>
                    <a:pt x="888" y="347"/>
                  </a:cubicBezTo>
                  <a:cubicBezTo>
                    <a:pt x="841" y="254"/>
                    <a:pt x="795" y="160"/>
                    <a:pt x="701" y="67"/>
                  </a:cubicBezTo>
                  <a:cubicBezTo>
                    <a:pt x="635" y="34"/>
                    <a:pt x="546" y="1"/>
                    <a:pt x="466"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47" name="Google Shape;1347;p43"/>
            <p:cNvSpPr/>
            <p:nvPr/>
          </p:nvSpPr>
          <p:spPr>
            <a:xfrm>
              <a:off x="4773775" y="253300"/>
              <a:ext cx="42075" cy="141300"/>
            </a:xfrm>
            <a:custGeom>
              <a:avLst/>
              <a:gdLst/>
              <a:ahLst/>
              <a:cxnLst/>
              <a:rect l="l" t="t" r="r" b="b"/>
              <a:pathLst>
                <a:path w="1683" h="5652" extrusionOk="0">
                  <a:moveTo>
                    <a:pt x="888" y="0"/>
                  </a:moveTo>
                  <a:lnTo>
                    <a:pt x="1" y="187"/>
                  </a:lnTo>
                  <a:cubicBezTo>
                    <a:pt x="374" y="1868"/>
                    <a:pt x="608" y="3549"/>
                    <a:pt x="748" y="5231"/>
                  </a:cubicBezTo>
                  <a:cubicBezTo>
                    <a:pt x="795" y="5464"/>
                    <a:pt x="982" y="5651"/>
                    <a:pt x="1215" y="5651"/>
                  </a:cubicBezTo>
                  <a:cubicBezTo>
                    <a:pt x="1495" y="5651"/>
                    <a:pt x="1682" y="5418"/>
                    <a:pt x="1635" y="5184"/>
                  </a:cubicBezTo>
                  <a:cubicBezTo>
                    <a:pt x="1495" y="3456"/>
                    <a:pt x="1262" y="1728"/>
                    <a:pt x="888"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48" name="Google Shape;1348;p43"/>
            <p:cNvSpPr/>
            <p:nvPr/>
          </p:nvSpPr>
          <p:spPr>
            <a:xfrm>
              <a:off x="4718900" y="256800"/>
              <a:ext cx="2375" cy="1175"/>
            </a:xfrm>
            <a:custGeom>
              <a:avLst/>
              <a:gdLst/>
              <a:ahLst/>
              <a:cxnLst/>
              <a:rect l="l" t="t" r="r" b="b"/>
              <a:pathLst>
                <a:path w="95" h="47" extrusionOk="0">
                  <a:moveTo>
                    <a:pt x="94" y="0"/>
                  </a:moveTo>
                  <a:lnTo>
                    <a:pt x="1" y="47"/>
                  </a:lnTo>
                  <a:lnTo>
                    <a:pt x="48" y="47"/>
                  </a:lnTo>
                  <a:cubicBezTo>
                    <a:pt x="48" y="47"/>
                    <a:pt x="94" y="47"/>
                    <a:pt x="9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49" name="Google Shape;1349;p43"/>
            <p:cNvSpPr/>
            <p:nvPr/>
          </p:nvSpPr>
          <p:spPr>
            <a:xfrm>
              <a:off x="4717750" y="252125"/>
              <a:ext cx="42050" cy="144800"/>
            </a:xfrm>
            <a:custGeom>
              <a:avLst/>
              <a:gdLst/>
              <a:ahLst/>
              <a:cxnLst/>
              <a:rect l="l" t="t" r="r" b="b"/>
              <a:pathLst>
                <a:path w="1682" h="5792" extrusionOk="0">
                  <a:moveTo>
                    <a:pt x="887" y="0"/>
                  </a:moveTo>
                  <a:lnTo>
                    <a:pt x="140" y="187"/>
                  </a:lnTo>
                  <a:cubicBezTo>
                    <a:pt x="140" y="187"/>
                    <a:pt x="94" y="234"/>
                    <a:pt x="94" y="234"/>
                  </a:cubicBezTo>
                  <a:lnTo>
                    <a:pt x="0" y="234"/>
                  </a:lnTo>
                  <a:cubicBezTo>
                    <a:pt x="374" y="1915"/>
                    <a:pt x="654" y="3643"/>
                    <a:pt x="794" y="5371"/>
                  </a:cubicBezTo>
                  <a:cubicBezTo>
                    <a:pt x="794" y="5605"/>
                    <a:pt x="981" y="5791"/>
                    <a:pt x="1214" y="5791"/>
                  </a:cubicBezTo>
                  <a:lnTo>
                    <a:pt x="1261" y="5791"/>
                  </a:lnTo>
                  <a:cubicBezTo>
                    <a:pt x="1495" y="5745"/>
                    <a:pt x="1681" y="5558"/>
                    <a:pt x="1681" y="5324"/>
                  </a:cubicBezTo>
                  <a:cubicBezTo>
                    <a:pt x="1541" y="3550"/>
                    <a:pt x="1261" y="1775"/>
                    <a:pt x="887"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50" name="Google Shape;1350;p43"/>
            <p:cNvSpPr/>
            <p:nvPr/>
          </p:nvSpPr>
          <p:spPr>
            <a:xfrm>
              <a:off x="4615000" y="237925"/>
              <a:ext cx="304750" cy="265250"/>
            </a:xfrm>
            <a:custGeom>
              <a:avLst/>
              <a:gdLst/>
              <a:ahLst/>
              <a:cxnLst/>
              <a:rect l="l" t="t" r="r" b="b"/>
              <a:pathLst>
                <a:path w="12190" h="10610" extrusionOk="0">
                  <a:moveTo>
                    <a:pt x="7239" y="615"/>
                  </a:moveTo>
                  <a:cubicBezTo>
                    <a:pt x="7613" y="2343"/>
                    <a:pt x="7846" y="4071"/>
                    <a:pt x="7986" y="5799"/>
                  </a:cubicBezTo>
                  <a:cubicBezTo>
                    <a:pt x="8033" y="6033"/>
                    <a:pt x="7846" y="6266"/>
                    <a:pt x="7566" y="6266"/>
                  </a:cubicBezTo>
                  <a:cubicBezTo>
                    <a:pt x="7333" y="6266"/>
                    <a:pt x="7146" y="6079"/>
                    <a:pt x="7099" y="5846"/>
                  </a:cubicBezTo>
                  <a:cubicBezTo>
                    <a:pt x="6959" y="4164"/>
                    <a:pt x="6725" y="2483"/>
                    <a:pt x="6352" y="802"/>
                  </a:cubicBezTo>
                  <a:lnTo>
                    <a:pt x="7239" y="615"/>
                  </a:lnTo>
                  <a:close/>
                  <a:moveTo>
                    <a:pt x="7975" y="1"/>
                  </a:moveTo>
                  <a:cubicBezTo>
                    <a:pt x="7932" y="1"/>
                    <a:pt x="7889" y="3"/>
                    <a:pt x="7846" y="8"/>
                  </a:cubicBezTo>
                  <a:cubicBezTo>
                    <a:pt x="6772" y="8"/>
                    <a:pt x="6585" y="615"/>
                    <a:pt x="6585" y="615"/>
                  </a:cubicBezTo>
                  <a:cubicBezTo>
                    <a:pt x="6399" y="382"/>
                    <a:pt x="6118" y="195"/>
                    <a:pt x="5791" y="101"/>
                  </a:cubicBezTo>
                  <a:cubicBezTo>
                    <a:pt x="5745" y="101"/>
                    <a:pt x="5663" y="98"/>
                    <a:pt x="5559" y="98"/>
                  </a:cubicBezTo>
                  <a:cubicBezTo>
                    <a:pt x="5147" y="98"/>
                    <a:pt x="4400" y="157"/>
                    <a:pt x="4250" y="755"/>
                  </a:cubicBezTo>
                  <a:lnTo>
                    <a:pt x="4997" y="615"/>
                  </a:lnTo>
                  <a:cubicBezTo>
                    <a:pt x="5371" y="2343"/>
                    <a:pt x="5651" y="4118"/>
                    <a:pt x="5791" y="5892"/>
                  </a:cubicBezTo>
                  <a:cubicBezTo>
                    <a:pt x="5791" y="6126"/>
                    <a:pt x="5605" y="6313"/>
                    <a:pt x="5371" y="6359"/>
                  </a:cubicBezTo>
                  <a:lnTo>
                    <a:pt x="5324" y="6359"/>
                  </a:lnTo>
                  <a:cubicBezTo>
                    <a:pt x="5091" y="6359"/>
                    <a:pt x="4904" y="6173"/>
                    <a:pt x="4904" y="5939"/>
                  </a:cubicBezTo>
                  <a:cubicBezTo>
                    <a:pt x="4764" y="4211"/>
                    <a:pt x="4484" y="2483"/>
                    <a:pt x="4110" y="802"/>
                  </a:cubicBezTo>
                  <a:lnTo>
                    <a:pt x="4157" y="802"/>
                  </a:lnTo>
                  <a:cubicBezTo>
                    <a:pt x="4005" y="737"/>
                    <a:pt x="3853" y="702"/>
                    <a:pt x="3706" y="702"/>
                  </a:cubicBezTo>
                  <a:cubicBezTo>
                    <a:pt x="3537" y="702"/>
                    <a:pt x="3373" y="749"/>
                    <a:pt x="3223" y="849"/>
                  </a:cubicBezTo>
                  <a:cubicBezTo>
                    <a:pt x="2662" y="1222"/>
                    <a:pt x="2429" y="1876"/>
                    <a:pt x="2569" y="2530"/>
                  </a:cubicBezTo>
                  <a:cubicBezTo>
                    <a:pt x="2756" y="3651"/>
                    <a:pt x="3036" y="4818"/>
                    <a:pt x="3410" y="5892"/>
                  </a:cubicBezTo>
                  <a:cubicBezTo>
                    <a:pt x="3690" y="6266"/>
                    <a:pt x="3923" y="6640"/>
                    <a:pt x="4157" y="7060"/>
                  </a:cubicBezTo>
                  <a:cubicBezTo>
                    <a:pt x="4204" y="7153"/>
                    <a:pt x="4204" y="7293"/>
                    <a:pt x="4157" y="7434"/>
                  </a:cubicBezTo>
                  <a:cubicBezTo>
                    <a:pt x="4110" y="7527"/>
                    <a:pt x="4063" y="7574"/>
                    <a:pt x="3970" y="7620"/>
                  </a:cubicBezTo>
                  <a:cubicBezTo>
                    <a:pt x="3923" y="7667"/>
                    <a:pt x="3877" y="7667"/>
                    <a:pt x="3830" y="7667"/>
                  </a:cubicBezTo>
                  <a:lnTo>
                    <a:pt x="3737" y="7667"/>
                  </a:lnTo>
                  <a:cubicBezTo>
                    <a:pt x="3596" y="7667"/>
                    <a:pt x="3456" y="7574"/>
                    <a:pt x="3363" y="7434"/>
                  </a:cubicBezTo>
                  <a:cubicBezTo>
                    <a:pt x="2989" y="6780"/>
                    <a:pt x="2522" y="6173"/>
                    <a:pt x="1915" y="5706"/>
                  </a:cubicBezTo>
                  <a:cubicBezTo>
                    <a:pt x="1775" y="5565"/>
                    <a:pt x="1682" y="5379"/>
                    <a:pt x="1728" y="5192"/>
                  </a:cubicBezTo>
                  <a:cubicBezTo>
                    <a:pt x="1685" y="5186"/>
                    <a:pt x="1642" y="5183"/>
                    <a:pt x="1600" y="5183"/>
                  </a:cubicBezTo>
                  <a:cubicBezTo>
                    <a:pt x="1317" y="5183"/>
                    <a:pt x="1044" y="5310"/>
                    <a:pt x="841" y="5472"/>
                  </a:cubicBezTo>
                  <a:cubicBezTo>
                    <a:pt x="0" y="6173"/>
                    <a:pt x="1168" y="7854"/>
                    <a:pt x="2336" y="9208"/>
                  </a:cubicBezTo>
                  <a:cubicBezTo>
                    <a:pt x="2709" y="9675"/>
                    <a:pt x="3129" y="10236"/>
                    <a:pt x="3550" y="10609"/>
                  </a:cubicBezTo>
                  <a:cubicBezTo>
                    <a:pt x="3737" y="10609"/>
                    <a:pt x="3923" y="10563"/>
                    <a:pt x="4157" y="10516"/>
                  </a:cubicBezTo>
                  <a:cubicBezTo>
                    <a:pt x="4297" y="10516"/>
                    <a:pt x="4437" y="10469"/>
                    <a:pt x="4577" y="10469"/>
                  </a:cubicBezTo>
                  <a:cubicBezTo>
                    <a:pt x="7099" y="10049"/>
                    <a:pt x="9621" y="9769"/>
                    <a:pt x="12189" y="9629"/>
                  </a:cubicBezTo>
                  <a:cubicBezTo>
                    <a:pt x="12189" y="9582"/>
                    <a:pt x="12189" y="9535"/>
                    <a:pt x="12189" y="9535"/>
                  </a:cubicBezTo>
                  <a:cubicBezTo>
                    <a:pt x="11956" y="4398"/>
                    <a:pt x="10882" y="1643"/>
                    <a:pt x="10695" y="1176"/>
                  </a:cubicBezTo>
                  <a:cubicBezTo>
                    <a:pt x="10481" y="748"/>
                    <a:pt x="10032" y="516"/>
                    <a:pt x="9563" y="516"/>
                  </a:cubicBezTo>
                  <a:cubicBezTo>
                    <a:pt x="9520" y="516"/>
                    <a:pt x="9477" y="518"/>
                    <a:pt x="9434" y="522"/>
                  </a:cubicBezTo>
                  <a:cubicBezTo>
                    <a:pt x="9528" y="615"/>
                    <a:pt x="9574" y="709"/>
                    <a:pt x="9621" y="802"/>
                  </a:cubicBezTo>
                  <a:cubicBezTo>
                    <a:pt x="9621" y="895"/>
                    <a:pt x="10088" y="3697"/>
                    <a:pt x="10181" y="5846"/>
                  </a:cubicBezTo>
                  <a:cubicBezTo>
                    <a:pt x="10181" y="6079"/>
                    <a:pt x="9995" y="6313"/>
                    <a:pt x="9761" y="6313"/>
                  </a:cubicBezTo>
                  <a:cubicBezTo>
                    <a:pt x="9528" y="6313"/>
                    <a:pt x="9294" y="6126"/>
                    <a:pt x="9294" y="5892"/>
                  </a:cubicBezTo>
                  <a:cubicBezTo>
                    <a:pt x="9201" y="3697"/>
                    <a:pt x="8734" y="989"/>
                    <a:pt x="8734" y="989"/>
                  </a:cubicBezTo>
                  <a:cubicBezTo>
                    <a:pt x="8734" y="802"/>
                    <a:pt x="8827" y="615"/>
                    <a:pt x="9014" y="522"/>
                  </a:cubicBezTo>
                  <a:cubicBezTo>
                    <a:pt x="8762" y="186"/>
                    <a:pt x="8359" y="1"/>
                    <a:pt x="7975" y="1"/>
                  </a:cubicBezTo>
                  <a:close/>
                </a:path>
              </a:pathLst>
            </a:custGeom>
            <a:solidFill>
              <a:srgbClr val="B18674"/>
            </a:solidFill>
            <a:ln>
              <a:noFill/>
            </a:ln>
          </p:spPr>
          <p:txBody>
            <a:bodyPr spcFirstLastPara="1" wrap="square" lIns="121900" tIns="121900" rIns="121900" bIns="121900" anchor="ctr" anchorCtr="0">
              <a:noAutofit/>
            </a:bodyPr>
            <a:lstStyle/>
            <a:p>
              <a:endParaRPr sz="2400" dirty="0"/>
            </a:p>
          </p:txBody>
        </p:sp>
        <p:sp>
          <p:nvSpPr>
            <p:cNvPr id="1351" name="Google Shape;1351;p43"/>
            <p:cNvSpPr/>
            <p:nvPr/>
          </p:nvSpPr>
          <p:spPr>
            <a:xfrm>
              <a:off x="4657025" y="359825"/>
              <a:ext cx="63075" cy="69800"/>
            </a:xfrm>
            <a:custGeom>
              <a:avLst/>
              <a:gdLst/>
              <a:ahLst/>
              <a:cxnLst/>
              <a:rect l="l" t="t" r="r" b="b"/>
              <a:pathLst>
                <a:path w="2523" h="2792" extrusionOk="0">
                  <a:moveTo>
                    <a:pt x="498" y="1"/>
                  </a:moveTo>
                  <a:cubicBezTo>
                    <a:pt x="362" y="1"/>
                    <a:pt x="226" y="63"/>
                    <a:pt x="141" y="176"/>
                  </a:cubicBezTo>
                  <a:cubicBezTo>
                    <a:pt x="94" y="222"/>
                    <a:pt x="94" y="269"/>
                    <a:pt x="47" y="316"/>
                  </a:cubicBezTo>
                  <a:cubicBezTo>
                    <a:pt x="1" y="503"/>
                    <a:pt x="94" y="689"/>
                    <a:pt x="234" y="830"/>
                  </a:cubicBezTo>
                  <a:cubicBezTo>
                    <a:pt x="841" y="1297"/>
                    <a:pt x="1308" y="1904"/>
                    <a:pt x="1682" y="2558"/>
                  </a:cubicBezTo>
                  <a:cubicBezTo>
                    <a:pt x="1775" y="2698"/>
                    <a:pt x="1915" y="2791"/>
                    <a:pt x="2056" y="2791"/>
                  </a:cubicBezTo>
                  <a:lnTo>
                    <a:pt x="2149" y="2791"/>
                  </a:lnTo>
                  <a:cubicBezTo>
                    <a:pt x="2196" y="2791"/>
                    <a:pt x="2242" y="2791"/>
                    <a:pt x="2289" y="2744"/>
                  </a:cubicBezTo>
                  <a:cubicBezTo>
                    <a:pt x="2382" y="2698"/>
                    <a:pt x="2429" y="2651"/>
                    <a:pt x="2476" y="2558"/>
                  </a:cubicBezTo>
                  <a:cubicBezTo>
                    <a:pt x="2523" y="2417"/>
                    <a:pt x="2523" y="2277"/>
                    <a:pt x="2476" y="2184"/>
                  </a:cubicBezTo>
                  <a:cubicBezTo>
                    <a:pt x="2242" y="1764"/>
                    <a:pt x="2009" y="1390"/>
                    <a:pt x="1729" y="1016"/>
                  </a:cubicBezTo>
                  <a:cubicBezTo>
                    <a:pt x="1448" y="689"/>
                    <a:pt x="1122" y="363"/>
                    <a:pt x="748" y="82"/>
                  </a:cubicBezTo>
                  <a:cubicBezTo>
                    <a:pt x="674" y="27"/>
                    <a:pt x="586" y="1"/>
                    <a:pt x="498"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52" name="Google Shape;1352;p43"/>
            <p:cNvSpPr/>
            <p:nvPr/>
          </p:nvSpPr>
          <p:spPr>
            <a:xfrm>
              <a:off x="4300925" y="3525900"/>
              <a:ext cx="332775" cy="272075"/>
            </a:xfrm>
            <a:custGeom>
              <a:avLst/>
              <a:gdLst/>
              <a:ahLst/>
              <a:cxnLst/>
              <a:rect l="l" t="t" r="r" b="b"/>
              <a:pathLst>
                <a:path w="13311" h="10883" extrusionOk="0">
                  <a:moveTo>
                    <a:pt x="12610" y="1"/>
                  </a:moveTo>
                  <a:cubicBezTo>
                    <a:pt x="9575" y="234"/>
                    <a:pt x="5138" y="468"/>
                    <a:pt x="1" y="654"/>
                  </a:cubicBezTo>
                  <a:cubicBezTo>
                    <a:pt x="48" y="701"/>
                    <a:pt x="48" y="701"/>
                    <a:pt x="48" y="701"/>
                  </a:cubicBezTo>
                  <a:cubicBezTo>
                    <a:pt x="94" y="795"/>
                    <a:pt x="4858" y="8360"/>
                    <a:pt x="13311" y="10882"/>
                  </a:cubicBezTo>
                  <a:cubicBezTo>
                    <a:pt x="13077" y="6772"/>
                    <a:pt x="12844" y="3083"/>
                    <a:pt x="12610"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53" name="Google Shape;1353;p43"/>
            <p:cNvSpPr/>
            <p:nvPr/>
          </p:nvSpPr>
          <p:spPr>
            <a:xfrm>
              <a:off x="3342400" y="3559775"/>
              <a:ext cx="216000" cy="269725"/>
            </a:xfrm>
            <a:custGeom>
              <a:avLst/>
              <a:gdLst/>
              <a:ahLst/>
              <a:cxnLst/>
              <a:rect l="l" t="t" r="r" b="b"/>
              <a:pathLst>
                <a:path w="8640" h="10789" extrusionOk="0">
                  <a:moveTo>
                    <a:pt x="981" y="0"/>
                  </a:moveTo>
                  <a:cubicBezTo>
                    <a:pt x="701" y="3036"/>
                    <a:pt x="374" y="6725"/>
                    <a:pt x="0" y="10788"/>
                  </a:cubicBezTo>
                  <a:cubicBezTo>
                    <a:pt x="1728" y="9480"/>
                    <a:pt x="6959" y="5137"/>
                    <a:pt x="8640" y="93"/>
                  </a:cubicBezTo>
                  <a:cubicBezTo>
                    <a:pt x="5558" y="93"/>
                    <a:pt x="2942" y="93"/>
                    <a:pt x="981"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54" name="Google Shape;1354;p43"/>
            <p:cNvSpPr/>
            <p:nvPr/>
          </p:nvSpPr>
          <p:spPr>
            <a:xfrm>
              <a:off x="3287525" y="3543425"/>
              <a:ext cx="1382375" cy="1927625"/>
            </a:xfrm>
            <a:custGeom>
              <a:avLst/>
              <a:gdLst/>
              <a:ahLst/>
              <a:cxnLst/>
              <a:rect l="l" t="t" r="r" b="b"/>
              <a:pathLst>
                <a:path w="55295" h="77105" extrusionOk="0">
                  <a:moveTo>
                    <a:pt x="40023" y="0"/>
                  </a:moveTo>
                  <a:cubicBezTo>
                    <a:pt x="30870" y="374"/>
                    <a:pt x="19755" y="701"/>
                    <a:pt x="11535" y="747"/>
                  </a:cubicBezTo>
                  <a:cubicBezTo>
                    <a:pt x="9667" y="6725"/>
                    <a:pt x="3129" y="11582"/>
                    <a:pt x="2148" y="12329"/>
                  </a:cubicBezTo>
                  <a:cubicBezTo>
                    <a:pt x="1074" y="25686"/>
                    <a:pt x="0" y="42966"/>
                    <a:pt x="374" y="54548"/>
                  </a:cubicBezTo>
                  <a:cubicBezTo>
                    <a:pt x="654" y="63141"/>
                    <a:pt x="1355" y="70800"/>
                    <a:pt x="2102" y="77104"/>
                  </a:cubicBezTo>
                  <a:lnTo>
                    <a:pt x="19521" y="77104"/>
                  </a:lnTo>
                  <a:lnTo>
                    <a:pt x="26526" y="30823"/>
                  </a:lnTo>
                  <a:cubicBezTo>
                    <a:pt x="26433" y="30730"/>
                    <a:pt x="26340" y="30636"/>
                    <a:pt x="26386" y="30496"/>
                  </a:cubicBezTo>
                  <a:lnTo>
                    <a:pt x="28208" y="15412"/>
                  </a:lnTo>
                  <a:cubicBezTo>
                    <a:pt x="28248" y="15249"/>
                    <a:pt x="28359" y="15122"/>
                    <a:pt x="28510" y="15122"/>
                  </a:cubicBezTo>
                  <a:cubicBezTo>
                    <a:pt x="28533" y="15122"/>
                    <a:pt x="28557" y="15125"/>
                    <a:pt x="28581" y="15132"/>
                  </a:cubicBezTo>
                  <a:cubicBezTo>
                    <a:pt x="28768" y="15132"/>
                    <a:pt x="28862" y="15318"/>
                    <a:pt x="28862" y="15505"/>
                  </a:cubicBezTo>
                  <a:lnTo>
                    <a:pt x="28161" y="21343"/>
                  </a:lnTo>
                  <a:lnTo>
                    <a:pt x="38762" y="77104"/>
                  </a:lnTo>
                  <a:lnTo>
                    <a:pt x="55201" y="77104"/>
                  </a:lnTo>
                  <a:cubicBezTo>
                    <a:pt x="55248" y="69259"/>
                    <a:pt x="55294" y="59264"/>
                    <a:pt x="55294" y="48663"/>
                  </a:cubicBezTo>
                  <a:cubicBezTo>
                    <a:pt x="55294" y="37642"/>
                    <a:pt x="54594" y="22697"/>
                    <a:pt x="53893" y="10788"/>
                  </a:cubicBezTo>
                  <a:lnTo>
                    <a:pt x="53660" y="10788"/>
                  </a:lnTo>
                  <a:cubicBezTo>
                    <a:pt x="44973" y="8220"/>
                    <a:pt x="40070" y="421"/>
                    <a:pt x="40023" y="327"/>
                  </a:cubicBezTo>
                  <a:cubicBezTo>
                    <a:pt x="39976" y="234"/>
                    <a:pt x="39976" y="94"/>
                    <a:pt x="4002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55" name="Google Shape;1355;p43"/>
            <p:cNvSpPr/>
            <p:nvPr/>
          </p:nvSpPr>
          <p:spPr>
            <a:xfrm>
              <a:off x="3946000" y="3921475"/>
              <a:ext cx="63075" cy="393700"/>
            </a:xfrm>
            <a:custGeom>
              <a:avLst/>
              <a:gdLst/>
              <a:ahLst/>
              <a:cxnLst/>
              <a:rect l="l" t="t" r="r" b="b"/>
              <a:pathLst>
                <a:path w="2523" h="15748" extrusionOk="0">
                  <a:moveTo>
                    <a:pt x="2171" y="0"/>
                  </a:moveTo>
                  <a:cubicBezTo>
                    <a:pt x="2020" y="0"/>
                    <a:pt x="1909" y="127"/>
                    <a:pt x="1869" y="290"/>
                  </a:cubicBezTo>
                  <a:lnTo>
                    <a:pt x="47" y="15374"/>
                  </a:lnTo>
                  <a:cubicBezTo>
                    <a:pt x="1" y="15514"/>
                    <a:pt x="94" y="15608"/>
                    <a:pt x="187" y="15701"/>
                  </a:cubicBezTo>
                  <a:cubicBezTo>
                    <a:pt x="234" y="15701"/>
                    <a:pt x="281" y="15748"/>
                    <a:pt x="328" y="15748"/>
                  </a:cubicBezTo>
                  <a:lnTo>
                    <a:pt x="374" y="15748"/>
                  </a:lnTo>
                  <a:cubicBezTo>
                    <a:pt x="514" y="15748"/>
                    <a:pt x="655" y="15608"/>
                    <a:pt x="655" y="15468"/>
                  </a:cubicBezTo>
                  <a:lnTo>
                    <a:pt x="1822" y="6221"/>
                  </a:lnTo>
                  <a:lnTo>
                    <a:pt x="2523" y="383"/>
                  </a:lnTo>
                  <a:cubicBezTo>
                    <a:pt x="2523" y="196"/>
                    <a:pt x="2429" y="10"/>
                    <a:pt x="2242" y="10"/>
                  </a:cubicBezTo>
                  <a:cubicBezTo>
                    <a:pt x="2218" y="3"/>
                    <a:pt x="2194" y="0"/>
                    <a:pt x="2171" y="0"/>
                  </a:cubicBezTo>
                  <a:close/>
                </a:path>
              </a:pathLst>
            </a:custGeom>
            <a:solidFill>
              <a:srgbClr val="DDD6CA"/>
            </a:solidFill>
            <a:ln>
              <a:noFill/>
            </a:ln>
          </p:spPr>
          <p:txBody>
            <a:bodyPr spcFirstLastPara="1" wrap="square" lIns="121900" tIns="121900" rIns="121900" bIns="121900" anchor="ctr" anchorCtr="0">
              <a:noAutofit/>
            </a:bodyPr>
            <a:lstStyle/>
            <a:p>
              <a:endParaRPr sz="2400" dirty="0"/>
            </a:p>
          </p:txBody>
        </p:sp>
        <p:sp>
          <p:nvSpPr>
            <p:cNvPr id="1356" name="Google Shape;1356;p43"/>
            <p:cNvSpPr/>
            <p:nvPr/>
          </p:nvSpPr>
          <p:spPr>
            <a:xfrm>
              <a:off x="2565975" y="478175"/>
              <a:ext cx="2475200" cy="3334975"/>
            </a:xfrm>
            <a:custGeom>
              <a:avLst/>
              <a:gdLst/>
              <a:ahLst/>
              <a:cxnLst/>
              <a:rect l="l" t="t" r="r" b="b"/>
              <a:pathLst>
                <a:path w="99008" h="133399" extrusionOk="0">
                  <a:moveTo>
                    <a:pt x="94488" y="0"/>
                  </a:moveTo>
                  <a:cubicBezTo>
                    <a:pt x="94376" y="0"/>
                    <a:pt x="94263" y="6"/>
                    <a:pt x="94150" y="19"/>
                  </a:cubicBezTo>
                  <a:cubicBezTo>
                    <a:pt x="91582" y="159"/>
                    <a:pt x="89060" y="439"/>
                    <a:pt x="86538" y="859"/>
                  </a:cubicBezTo>
                  <a:cubicBezTo>
                    <a:pt x="86398" y="859"/>
                    <a:pt x="86258" y="906"/>
                    <a:pt x="86118" y="906"/>
                  </a:cubicBezTo>
                  <a:cubicBezTo>
                    <a:pt x="85884" y="953"/>
                    <a:pt x="85698" y="999"/>
                    <a:pt x="85511" y="999"/>
                  </a:cubicBezTo>
                  <a:cubicBezTo>
                    <a:pt x="84950" y="1093"/>
                    <a:pt x="84390" y="1233"/>
                    <a:pt x="83876" y="1466"/>
                  </a:cubicBezTo>
                  <a:cubicBezTo>
                    <a:pt x="83456" y="1746"/>
                    <a:pt x="83363" y="6090"/>
                    <a:pt x="83222" y="12068"/>
                  </a:cubicBezTo>
                  <a:cubicBezTo>
                    <a:pt x="86024" y="16224"/>
                    <a:pt x="83923" y="22108"/>
                    <a:pt x="83923" y="22108"/>
                  </a:cubicBezTo>
                  <a:cubicBezTo>
                    <a:pt x="85884" y="25704"/>
                    <a:pt x="84670" y="30421"/>
                    <a:pt x="82288" y="35045"/>
                  </a:cubicBezTo>
                  <a:cubicBezTo>
                    <a:pt x="82195" y="36352"/>
                    <a:pt x="82055" y="37660"/>
                    <a:pt x="81915" y="38921"/>
                  </a:cubicBezTo>
                  <a:cubicBezTo>
                    <a:pt x="82148" y="39808"/>
                    <a:pt x="82008" y="40789"/>
                    <a:pt x="81541" y="41630"/>
                  </a:cubicBezTo>
                  <a:cubicBezTo>
                    <a:pt x="81074" y="44665"/>
                    <a:pt x="80514" y="47140"/>
                    <a:pt x="79720" y="48682"/>
                  </a:cubicBezTo>
                  <a:cubicBezTo>
                    <a:pt x="75283" y="57321"/>
                    <a:pt x="69679" y="59797"/>
                    <a:pt x="59872" y="63860"/>
                  </a:cubicBezTo>
                  <a:lnTo>
                    <a:pt x="59919" y="64000"/>
                  </a:lnTo>
                  <a:cubicBezTo>
                    <a:pt x="60199" y="63953"/>
                    <a:pt x="60479" y="63860"/>
                    <a:pt x="60759" y="63766"/>
                  </a:cubicBezTo>
                  <a:cubicBezTo>
                    <a:pt x="60946" y="63766"/>
                    <a:pt x="61086" y="63766"/>
                    <a:pt x="61226" y="63906"/>
                  </a:cubicBezTo>
                  <a:cubicBezTo>
                    <a:pt x="61273" y="63953"/>
                    <a:pt x="61366" y="64046"/>
                    <a:pt x="61366" y="64140"/>
                  </a:cubicBezTo>
                  <a:cubicBezTo>
                    <a:pt x="61460" y="64373"/>
                    <a:pt x="61320" y="64654"/>
                    <a:pt x="61039" y="64747"/>
                  </a:cubicBezTo>
                  <a:cubicBezTo>
                    <a:pt x="60806" y="64794"/>
                    <a:pt x="60572" y="64887"/>
                    <a:pt x="60339" y="64934"/>
                  </a:cubicBezTo>
                  <a:cubicBezTo>
                    <a:pt x="58424" y="65354"/>
                    <a:pt x="56416" y="65541"/>
                    <a:pt x="54454" y="65541"/>
                  </a:cubicBezTo>
                  <a:cubicBezTo>
                    <a:pt x="51372" y="65494"/>
                    <a:pt x="48243" y="65167"/>
                    <a:pt x="45254" y="64467"/>
                  </a:cubicBezTo>
                  <a:cubicBezTo>
                    <a:pt x="44787" y="64373"/>
                    <a:pt x="44507" y="64327"/>
                    <a:pt x="44460" y="64327"/>
                  </a:cubicBezTo>
                  <a:cubicBezTo>
                    <a:pt x="44414" y="64280"/>
                    <a:pt x="44414" y="64280"/>
                    <a:pt x="44414" y="64280"/>
                  </a:cubicBezTo>
                  <a:cubicBezTo>
                    <a:pt x="44274" y="64233"/>
                    <a:pt x="44180" y="64140"/>
                    <a:pt x="44134" y="64046"/>
                  </a:cubicBezTo>
                  <a:cubicBezTo>
                    <a:pt x="36895" y="61711"/>
                    <a:pt x="30543" y="59890"/>
                    <a:pt x="25733" y="56621"/>
                  </a:cubicBezTo>
                  <a:cubicBezTo>
                    <a:pt x="23585" y="55220"/>
                    <a:pt x="21764" y="53445"/>
                    <a:pt x="20316" y="51344"/>
                  </a:cubicBezTo>
                  <a:cubicBezTo>
                    <a:pt x="20176" y="51203"/>
                    <a:pt x="20082" y="51017"/>
                    <a:pt x="19942" y="50877"/>
                  </a:cubicBezTo>
                  <a:cubicBezTo>
                    <a:pt x="19849" y="50690"/>
                    <a:pt x="19709" y="50503"/>
                    <a:pt x="19615" y="50316"/>
                  </a:cubicBezTo>
                  <a:cubicBezTo>
                    <a:pt x="19102" y="49289"/>
                    <a:pt x="18681" y="48215"/>
                    <a:pt x="18401" y="47094"/>
                  </a:cubicBezTo>
                  <a:cubicBezTo>
                    <a:pt x="17607" y="43638"/>
                    <a:pt x="17140" y="40135"/>
                    <a:pt x="16953" y="36586"/>
                  </a:cubicBezTo>
                  <a:cubicBezTo>
                    <a:pt x="16673" y="32943"/>
                    <a:pt x="16580" y="29067"/>
                    <a:pt x="16486" y="25471"/>
                  </a:cubicBezTo>
                  <a:cubicBezTo>
                    <a:pt x="16486" y="24163"/>
                    <a:pt x="16486" y="22902"/>
                    <a:pt x="16440" y="21735"/>
                  </a:cubicBezTo>
                  <a:cubicBezTo>
                    <a:pt x="16440" y="21408"/>
                    <a:pt x="16440" y="21128"/>
                    <a:pt x="16440" y="20847"/>
                  </a:cubicBezTo>
                  <a:cubicBezTo>
                    <a:pt x="16393" y="15103"/>
                    <a:pt x="16393" y="10853"/>
                    <a:pt x="15879" y="10573"/>
                  </a:cubicBezTo>
                  <a:cubicBezTo>
                    <a:pt x="15506" y="10433"/>
                    <a:pt x="15085" y="10386"/>
                    <a:pt x="14712" y="10386"/>
                  </a:cubicBezTo>
                  <a:lnTo>
                    <a:pt x="13498" y="10386"/>
                  </a:lnTo>
                  <a:cubicBezTo>
                    <a:pt x="10976" y="10433"/>
                    <a:pt x="8407" y="10620"/>
                    <a:pt x="5885" y="10947"/>
                  </a:cubicBezTo>
                  <a:cubicBezTo>
                    <a:pt x="5325" y="10993"/>
                    <a:pt x="4764" y="11087"/>
                    <a:pt x="4204" y="11274"/>
                  </a:cubicBezTo>
                  <a:cubicBezTo>
                    <a:pt x="3784" y="12581"/>
                    <a:pt x="3457" y="13889"/>
                    <a:pt x="3223" y="15243"/>
                  </a:cubicBezTo>
                  <a:cubicBezTo>
                    <a:pt x="3223" y="15243"/>
                    <a:pt x="3223" y="15290"/>
                    <a:pt x="3223" y="15290"/>
                  </a:cubicBezTo>
                  <a:cubicBezTo>
                    <a:pt x="2803" y="17345"/>
                    <a:pt x="2336" y="20054"/>
                    <a:pt x="1869" y="23183"/>
                  </a:cubicBezTo>
                  <a:cubicBezTo>
                    <a:pt x="1215" y="27619"/>
                    <a:pt x="608" y="32850"/>
                    <a:pt x="328" y="38127"/>
                  </a:cubicBezTo>
                  <a:cubicBezTo>
                    <a:pt x="1" y="42704"/>
                    <a:pt x="94" y="47327"/>
                    <a:pt x="515" y="51904"/>
                  </a:cubicBezTo>
                  <a:cubicBezTo>
                    <a:pt x="561" y="52184"/>
                    <a:pt x="608" y="52511"/>
                    <a:pt x="655" y="52791"/>
                  </a:cubicBezTo>
                  <a:cubicBezTo>
                    <a:pt x="935" y="55313"/>
                    <a:pt x="1542" y="57835"/>
                    <a:pt x="2476" y="60264"/>
                  </a:cubicBezTo>
                  <a:cubicBezTo>
                    <a:pt x="2990" y="61478"/>
                    <a:pt x="3644" y="62645"/>
                    <a:pt x="4391" y="63719"/>
                  </a:cubicBezTo>
                  <a:cubicBezTo>
                    <a:pt x="4951" y="64513"/>
                    <a:pt x="5558" y="65261"/>
                    <a:pt x="6165" y="66008"/>
                  </a:cubicBezTo>
                  <a:cubicBezTo>
                    <a:pt x="6259" y="66101"/>
                    <a:pt x="6352" y="66195"/>
                    <a:pt x="6399" y="66288"/>
                  </a:cubicBezTo>
                  <a:cubicBezTo>
                    <a:pt x="6446" y="66335"/>
                    <a:pt x="6492" y="66381"/>
                    <a:pt x="6539" y="66428"/>
                  </a:cubicBezTo>
                  <a:cubicBezTo>
                    <a:pt x="6632" y="66568"/>
                    <a:pt x="6773" y="66708"/>
                    <a:pt x="6913" y="66848"/>
                  </a:cubicBezTo>
                  <a:cubicBezTo>
                    <a:pt x="6959" y="66942"/>
                    <a:pt x="7006" y="66989"/>
                    <a:pt x="7099" y="67035"/>
                  </a:cubicBezTo>
                  <a:cubicBezTo>
                    <a:pt x="7333" y="67269"/>
                    <a:pt x="7566" y="67549"/>
                    <a:pt x="7800" y="67783"/>
                  </a:cubicBezTo>
                  <a:cubicBezTo>
                    <a:pt x="9201" y="69230"/>
                    <a:pt x="10649" y="70538"/>
                    <a:pt x="12190" y="71799"/>
                  </a:cubicBezTo>
                  <a:cubicBezTo>
                    <a:pt x="13171" y="72593"/>
                    <a:pt x="14245" y="73387"/>
                    <a:pt x="15272" y="74181"/>
                  </a:cubicBezTo>
                  <a:cubicBezTo>
                    <a:pt x="19055" y="75722"/>
                    <a:pt x="24286" y="78010"/>
                    <a:pt x="30684" y="81139"/>
                  </a:cubicBezTo>
                  <a:cubicBezTo>
                    <a:pt x="30824" y="81186"/>
                    <a:pt x="30964" y="81279"/>
                    <a:pt x="31104" y="81326"/>
                  </a:cubicBezTo>
                  <a:cubicBezTo>
                    <a:pt x="31010" y="81793"/>
                    <a:pt x="30917" y="82260"/>
                    <a:pt x="30824" y="82774"/>
                  </a:cubicBezTo>
                  <a:cubicBezTo>
                    <a:pt x="29890" y="88845"/>
                    <a:pt x="29283" y="94963"/>
                    <a:pt x="29002" y="101127"/>
                  </a:cubicBezTo>
                  <a:cubicBezTo>
                    <a:pt x="28629" y="107899"/>
                    <a:pt x="28489" y="115325"/>
                    <a:pt x="28489" y="122844"/>
                  </a:cubicBezTo>
                  <a:cubicBezTo>
                    <a:pt x="28489" y="123031"/>
                    <a:pt x="29843" y="123217"/>
                    <a:pt x="32038" y="123264"/>
                  </a:cubicBezTo>
                  <a:cubicBezTo>
                    <a:pt x="33999" y="123357"/>
                    <a:pt x="36615" y="123357"/>
                    <a:pt x="39697" y="123357"/>
                  </a:cubicBezTo>
                  <a:cubicBezTo>
                    <a:pt x="39790" y="123077"/>
                    <a:pt x="39884" y="122797"/>
                    <a:pt x="39930" y="122517"/>
                  </a:cubicBezTo>
                  <a:cubicBezTo>
                    <a:pt x="39987" y="122348"/>
                    <a:pt x="40119" y="122277"/>
                    <a:pt x="40250" y="122277"/>
                  </a:cubicBezTo>
                  <a:cubicBezTo>
                    <a:pt x="40446" y="122277"/>
                    <a:pt x="40640" y="122434"/>
                    <a:pt x="40584" y="122657"/>
                  </a:cubicBezTo>
                  <a:cubicBezTo>
                    <a:pt x="40538" y="122890"/>
                    <a:pt x="40444" y="123124"/>
                    <a:pt x="40397" y="123357"/>
                  </a:cubicBezTo>
                  <a:cubicBezTo>
                    <a:pt x="48617" y="123311"/>
                    <a:pt x="59732" y="122984"/>
                    <a:pt x="68885" y="122610"/>
                  </a:cubicBezTo>
                  <a:lnTo>
                    <a:pt x="68885" y="122610"/>
                  </a:lnTo>
                  <a:cubicBezTo>
                    <a:pt x="68838" y="122704"/>
                    <a:pt x="68838" y="122844"/>
                    <a:pt x="68885" y="122937"/>
                  </a:cubicBezTo>
                  <a:cubicBezTo>
                    <a:pt x="68932" y="123031"/>
                    <a:pt x="73835" y="130830"/>
                    <a:pt x="82522" y="133398"/>
                  </a:cubicBezTo>
                  <a:lnTo>
                    <a:pt x="82615" y="133398"/>
                  </a:lnTo>
                  <a:cubicBezTo>
                    <a:pt x="82942" y="133398"/>
                    <a:pt x="83036" y="132931"/>
                    <a:pt x="82709" y="132791"/>
                  </a:cubicBezTo>
                  <a:cubicBezTo>
                    <a:pt x="74256" y="130269"/>
                    <a:pt x="69492" y="122704"/>
                    <a:pt x="69446" y="122610"/>
                  </a:cubicBezTo>
                  <a:cubicBezTo>
                    <a:pt x="69446" y="122610"/>
                    <a:pt x="69446" y="122610"/>
                    <a:pt x="69399" y="122563"/>
                  </a:cubicBezTo>
                  <a:cubicBezTo>
                    <a:pt x="74536" y="122377"/>
                    <a:pt x="78973" y="122143"/>
                    <a:pt x="82008" y="121910"/>
                  </a:cubicBezTo>
                  <a:cubicBezTo>
                    <a:pt x="84483" y="121723"/>
                    <a:pt x="85978" y="121536"/>
                    <a:pt x="85978" y="121396"/>
                  </a:cubicBezTo>
                  <a:cubicBezTo>
                    <a:pt x="85137" y="113737"/>
                    <a:pt x="84390" y="105984"/>
                    <a:pt x="83503" y="98839"/>
                  </a:cubicBezTo>
                  <a:cubicBezTo>
                    <a:pt x="82849" y="93282"/>
                    <a:pt x="82102" y="88098"/>
                    <a:pt x="81214" y="83614"/>
                  </a:cubicBezTo>
                  <a:cubicBezTo>
                    <a:pt x="80934" y="82307"/>
                    <a:pt x="80654" y="81092"/>
                    <a:pt x="80374" y="79925"/>
                  </a:cubicBezTo>
                  <a:cubicBezTo>
                    <a:pt x="80187" y="79084"/>
                    <a:pt x="79953" y="78290"/>
                    <a:pt x="79720" y="77496"/>
                  </a:cubicBezTo>
                  <a:cubicBezTo>
                    <a:pt x="79860" y="77403"/>
                    <a:pt x="79953" y="77310"/>
                    <a:pt x="80093" y="77170"/>
                  </a:cubicBezTo>
                  <a:cubicBezTo>
                    <a:pt x="85231" y="72826"/>
                    <a:pt x="90648" y="67035"/>
                    <a:pt x="94104" y="61291"/>
                  </a:cubicBezTo>
                  <a:cubicBezTo>
                    <a:pt x="94150" y="61198"/>
                    <a:pt x="94244" y="61057"/>
                    <a:pt x="94291" y="60964"/>
                  </a:cubicBezTo>
                  <a:cubicBezTo>
                    <a:pt x="94337" y="60871"/>
                    <a:pt x="94384" y="60777"/>
                    <a:pt x="94431" y="60684"/>
                  </a:cubicBezTo>
                  <a:cubicBezTo>
                    <a:pt x="95458" y="58956"/>
                    <a:pt x="96299" y="57135"/>
                    <a:pt x="96953" y="55267"/>
                  </a:cubicBezTo>
                  <a:cubicBezTo>
                    <a:pt x="98213" y="51390"/>
                    <a:pt x="98774" y="46253"/>
                    <a:pt x="98961" y="40649"/>
                  </a:cubicBezTo>
                  <a:cubicBezTo>
                    <a:pt x="98961" y="39668"/>
                    <a:pt x="99007" y="38687"/>
                    <a:pt x="99007" y="37660"/>
                  </a:cubicBezTo>
                  <a:cubicBezTo>
                    <a:pt x="99007" y="37053"/>
                    <a:pt x="99007" y="36399"/>
                    <a:pt x="99007" y="35792"/>
                  </a:cubicBezTo>
                  <a:cubicBezTo>
                    <a:pt x="99007" y="35045"/>
                    <a:pt x="98961" y="34251"/>
                    <a:pt x="98961" y="33504"/>
                  </a:cubicBezTo>
                  <a:cubicBezTo>
                    <a:pt x="98914" y="31962"/>
                    <a:pt x="98867" y="30468"/>
                    <a:pt x="98774" y="28974"/>
                  </a:cubicBezTo>
                  <a:cubicBezTo>
                    <a:pt x="98727" y="27666"/>
                    <a:pt x="98634" y="26358"/>
                    <a:pt x="98540" y="25051"/>
                  </a:cubicBezTo>
                  <a:cubicBezTo>
                    <a:pt x="98494" y="24117"/>
                    <a:pt x="98400" y="23136"/>
                    <a:pt x="98354" y="22155"/>
                  </a:cubicBezTo>
                  <a:cubicBezTo>
                    <a:pt x="97373" y="10340"/>
                    <a:pt x="95645" y="345"/>
                    <a:pt x="95411" y="112"/>
                  </a:cubicBezTo>
                  <a:cubicBezTo>
                    <a:pt x="95104" y="44"/>
                    <a:pt x="94796" y="0"/>
                    <a:pt x="94488" y="0"/>
                  </a:cubicBezTo>
                  <a:close/>
                </a:path>
              </a:pathLst>
            </a:custGeom>
            <a:solidFill>
              <a:srgbClr val="DDD6CA"/>
            </a:solidFill>
            <a:ln>
              <a:noFill/>
            </a:ln>
          </p:spPr>
          <p:txBody>
            <a:bodyPr spcFirstLastPara="1" wrap="square" lIns="121900" tIns="121900" rIns="121900" bIns="121900" anchor="ctr" anchorCtr="0">
              <a:noAutofit/>
            </a:bodyPr>
            <a:lstStyle/>
            <a:p>
              <a:endParaRPr sz="2400" dirty="0"/>
            </a:p>
          </p:txBody>
        </p:sp>
        <p:sp>
          <p:nvSpPr>
            <p:cNvPr id="1357" name="Google Shape;1357;p43"/>
            <p:cNvSpPr/>
            <p:nvPr/>
          </p:nvSpPr>
          <p:spPr>
            <a:xfrm>
              <a:off x="3322550" y="3535075"/>
              <a:ext cx="259450" cy="320100"/>
            </a:xfrm>
            <a:custGeom>
              <a:avLst/>
              <a:gdLst/>
              <a:ahLst/>
              <a:cxnLst/>
              <a:rect l="l" t="t" r="r" b="b"/>
              <a:pathLst>
                <a:path w="10378" h="12804" extrusionOk="0">
                  <a:moveTo>
                    <a:pt x="9987" y="1"/>
                  </a:moveTo>
                  <a:cubicBezTo>
                    <a:pt x="9856" y="1"/>
                    <a:pt x="9724" y="72"/>
                    <a:pt x="9667" y="241"/>
                  </a:cubicBezTo>
                  <a:cubicBezTo>
                    <a:pt x="9621" y="521"/>
                    <a:pt x="9527" y="801"/>
                    <a:pt x="9434" y="1081"/>
                  </a:cubicBezTo>
                  <a:cubicBezTo>
                    <a:pt x="7753" y="6125"/>
                    <a:pt x="2522" y="10468"/>
                    <a:pt x="794" y="11776"/>
                  </a:cubicBezTo>
                  <a:cubicBezTo>
                    <a:pt x="467" y="12056"/>
                    <a:pt x="280" y="12196"/>
                    <a:pt x="234" y="12196"/>
                  </a:cubicBezTo>
                  <a:cubicBezTo>
                    <a:pt x="0" y="12383"/>
                    <a:pt x="94" y="12804"/>
                    <a:pt x="421" y="12804"/>
                  </a:cubicBezTo>
                  <a:cubicBezTo>
                    <a:pt x="514" y="12804"/>
                    <a:pt x="561" y="12757"/>
                    <a:pt x="607" y="12757"/>
                  </a:cubicBezTo>
                  <a:cubicBezTo>
                    <a:pt x="654" y="12710"/>
                    <a:pt x="701" y="12663"/>
                    <a:pt x="747" y="12663"/>
                  </a:cubicBezTo>
                  <a:cubicBezTo>
                    <a:pt x="1728" y="11916"/>
                    <a:pt x="8266" y="7059"/>
                    <a:pt x="10134" y="1081"/>
                  </a:cubicBezTo>
                  <a:cubicBezTo>
                    <a:pt x="10181" y="848"/>
                    <a:pt x="10275" y="614"/>
                    <a:pt x="10321" y="381"/>
                  </a:cubicBezTo>
                  <a:cubicBezTo>
                    <a:pt x="10377" y="158"/>
                    <a:pt x="10183" y="1"/>
                    <a:pt x="9987" y="1"/>
                  </a:cubicBezTo>
                  <a:close/>
                </a:path>
              </a:pathLst>
            </a:custGeom>
            <a:solidFill>
              <a:srgbClr val="DDD6CA"/>
            </a:solidFill>
            <a:ln>
              <a:noFill/>
            </a:ln>
          </p:spPr>
          <p:txBody>
            <a:bodyPr spcFirstLastPara="1" wrap="square" lIns="121900" tIns="121900" rIns="121900" bIns="121900" anchor="ctr" anchorCtr="0">
              <a:noAutofit/>
            </a:bodyPr>
            <a:lstStyle/>
            <a:p>
              <a:endParaRPr sz="2400" dirty="0"/>
            </a:p>
          </p:txBody>
        </p:sp>
        <p:sp>
          <p:nvSpPr>
            <p:cNvPr id="1358" name="Google Shape;1358;p43"/>
            <p:cNvSpPr/>
            <p:nvPr/>
          </p:nvSpPr>
          <p:spPr>
            <a:xfrm>
              <a:off x="4354650" y="1594800"/>
              <a:ext cx="108600" cy="124950"/>
            </a:xfrm>
            <a:custGeom>
              <a:avLst/>
              <a:gdLst/>
              <a:ahLst/>
              <a:cxnLst/>
              <a:rect l="l" t="t" r="r" b="b"/>
              <a:pathLst>
                <a:path w="4344" h="4998" extrusionOk="0">
                  <a:moveTo>
                    <a:pt x="4343" y="0"/>
                  </a:moveTo>
                  <a:lnTo>
                    <a:pt x="4343" y="0"/>
                  </a:lnTo>
                  <a:cubicBezTo>
                    <a:pt x="3503" y="140"/>
                    <a:pt x="2615" y="234"/>
                    <a:pt x="1728" y="327"/>
                  </a:cubicBezTo>
                  <a:cubicBezTo>
                    <a:pt x="1308" y="1915"/>
                    <a:pt x="701" y="3503"/>
                    <a:pt x="0" y="4997"/>
                  </a:cubicBezTo>
                  <a:cubicBezTo>
                    <a:pt x="887" y="4063"/>
                    <a:pt x="2522" y="2289"/>
                    <a:pt x="434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59" name="Google Shape;1359;p43"/>
            <p:cNvSpPr/>
            <p:nvPr/>
          </p:nvSpPr>
          <p:spPr>
            <a:xfrm>
              <a:off x="3268850" y="1559775"/>
              <a:ext cx="137775" cy="144800"/>
            </a:xfrm>
            <a:custGeom>
              <a:avLst/>
              <a:gdLst/>
              <a:ahLst/>
              <a:cxnLst/>
              <a:rect l="l" t="t" r="r" b="b"/>
              <a:pathLst>
                <a:path w="5511" h="5792" extrusionOk="0">
                  <a:moveTo>
                    <a:pt x="0" y="0"/>
                  </a:moveTo>
                  <a:lnTo>
                    <a:pt x="0" y="0"/>
                  </a:lnTo>
                  <a:cubicBezTo>
                    <a:pt x="2849" y="3176"/>
                    <a:pt x="5464" y="5791"/>
                    <a:pt x="5464" y="5791"/>
                  </a:cubicBezTo>
                  <a:lnTo>
                    <a:pt x="5511" y="5791"/>
                  </a:lnTo>
                  <a:cubicBezTo>
                    <a:pt x="4623" y="4157"/>
                    <a:pt x="3923" y="2429"/>
                    <a:pt x="3409" y="654"/>
                  </a:cubicBezTo>
                  <a:cubicBezTo>
                    <a:pt x="2242" y="514"/>
                    <a:pt x="1121" y="280"/>
                    <a:pt x="0"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60" name="Google Shape;1360;p43"/>
            <p:cNvSpPr/>
            <p:nvPr/>
          </p:nvSpPr>
          <p:spPr>
            <a:xfrm>
              <a:off x="2978125" y="268350"/>
              <a:ext cx="1738475" cy="1144325"/>
            </a:xfrm>
            <a:custGeom>
              <a:avLst/>
              <a:gdLst/>
              <a:ahLst/>
              <a:cxnLst/>
              <a:rect l="l" t="t" r="r" b="b"/>
              <a:pathLst>
                <a:path w="69539" h="45773" extrusionOk="0">
                  <a:moveTo>
                    <a:pt x="38473" y="1"/>
                  </a:moveTo>
                  <a:cubicBezTo>
                    <a:pt x="35768" y="1"/>
                    <a:pt x="33564" y="787"/>
                    <a:pt x="30776" y="2714"/>
                  </a:cubicBezTo>
                  <a:cubicBezTo>
                    <a:pt x="30776" y="2714"/>
                    <a:pt x="28836" y="1303"/>
                    <a:pt x="25422" y="1303"/>
                  </a:cubicBezTo>
                  <a:cubicBezTo>
                    <a:pt x="24533" y="1303"/>
                    <a:pt x="23544" y="1399"/>
                    <a:pt x="22464" y="1640"/>
                  </a:cubicBezTo>
                  <a:cubicBezTo>
                    <a:pt x="17700" y="2714"/>
                    <a:pt x="17000" y="6217"/>
                    <a:pt x="17000" y="6217"/>
                  </a:cubicBezTo>
                  <a:cubicBezTo>
                    <a:pt x="16752" y="6197"/>
                    <a:pt x="16505" y="6187"/>
                    <a:pt x="16259" y="6187"/>
                  </a:cubicBezTo>
                  <a:cubicBezTo>
                    <a:pt x="13023" y="6187"/>
                    <a:pt x="9959" y="7879"/>
                    <a:pt x="8267" y="10700"/>
                  </a:cubicBezTo>
                  <a:cubicBezTo>
                    <a:pt x="7052" y="12568"/>
                    <a:pt x="6212" y="15137"/>
                    <a:pt x="6492" y="18873"/>
                  </a:cubicBezTo>
                  <a:cubicBezTo>
                    <a:pt x="6492" y="18873"/>
                    <a:pt x="0" y="25364"/>
                    <a:pt x="3410" y="32556"/>
                  </a:cubicBezTo>
                  <a:cubicBezTo>
                    <a:pt x="4017" y="33724"/>
                    <a:pt x="4764" y="34845"/>
                    <a:pt x="5651" y="35779"/>
                  </a:cubicBezTo>
                  <a:cubicBezTo>
                    <a:pt x="5324" y="35919"/>
                    <a:pt x="5044" y="36106"/>
                    <a:pt x="4857" y="36386"/>
                  </a:cubicBezTo>
                  <a:cubicBezTo>
                    <a:pt x="4204" y="37086"/>
                    <a:pt x="3503" y="38581"/>
                    <a:pt x="4437" y="41570"/>
                  </a:cubicBezTo>
                  <a:cubicBezTo>
                    <a:pt x="4764" y="42457"/>
                    <a:pt x="5184" y="43344"/>
                    <a:pt x="5698" y="44138"/>
                  </a:cubicBezTo>
                  <a:cubicBezTo>
                    <a:pt x="5978" y="44512"/>
                    <a:pt x="6212" y="44932"/>
                    <a:pt x="6539" y="45352"/>
                  </a:cubicBezTo>
                  <a:cubicBezTo>
                    <a:pt x="6632" y="45026"/>
                    <a:pt x="6819" y="44745"/>
                    <a:pt x="7052" y="44512"/>
                  </a:cubicBezTo>
                  <a:cubicBezTo>
                    <a:pt x="7519" y="44045"/>
                    <a:pt x="8080" y="43718"/>
                    <a:pt x="8734" y="43578"/>
                  </a:cubicBezTo>
                  <a:cubicBezTo>
                    <a:pt x="9234" y="43449"/>
                    <a:pt x="9789" y="43398"/>
                    <a:pt x="10366" y="43398"/>
                  </a:cubicBezTo>
                  <a:cubicBezTo>
                    <a:pt x="11459" y="43398"/>
                    <a:pt x="12628" y="43581"/>
                    <a:pt x="13637" y="43765"/>
                  </a:cubicBezTo>
                  <a:cubicBezTo>
                    <a:pt x="13544" y="41943"/>
                    <a:pt x="13590" y="40075"/>
                    <a:pt x="13684" y="38254"/>
                  </a:cubicBezTo>
                  <a:cubicBezTo>
                    <a:pt x="14857" y="39517"/>
                    <a:pt x="16815" y="40780"/>
                    <a:pt x="20104" y="40780"/>
                  </a:cubicBezTo>
                  <a:cubicBezTo>
                    <a:pt x="20220" y="40780"/>
                    <a:pt x="20337" y="40779"/>
                    <a:pt x="20456" y="40776"/>
                  </a:cubicBezTo>
                  <a:cubicBezTo>
                    <a:pt x="22931" y="40682"/>
                    <a:pt x="25219" y="39375"/>
                    <a:pt x="26573" y="37320"/>
                  </a:cubicBezTo>
                  <a:cubicBezTo>
                    <a:pt x="27274" y="38207"/>
                    <a:pt x="28161" y="38954"/>
                    <a:pt x="29235" y="39468"/>
                  </a:cubicBezTo>
                  <a:cubicBezTo>
                    <a:pt x="30636" y="40169"/>
                    <a:pt x="32224" y="40636"/>
                    <a:pt x="33812" y="40822"/>
                  </a:cubicBezTo>
                  <a:cubicBezTo>
                    <a:pt x="34618" y="40928"/>
                    <a:pt x="35450" y="40980"/>
                    <a:pt x="36268" y="40980"/>
                  </a:cubicBezTo>
                  <a:cubicBezTo>
                    <a:pt x="36541" y="40980"/>
                    <a:pt x="36813" y="40974"/>
                    <a:pt x="37081" y="40963"/>
                  </a:cubicBezTo>
                  <a:cubicBezTo>
                    <a:pt x="38062" y="40963"/>
                    <a:pt x="38996" y="40822"/>
                    <a:pt x="39930" y="40636"/>
                  </a:cubicBezTo>
                  <a:cubicBezTo>
                    <a:pt x="41097" y="40449"/>
                    <a:pt x="42218" y="40028"/>
                    <a:pt x="43246" y="39468"/>
                  </a:cubicBezTo>
                  <a:cubicBezTo>
                    <a:pt x="44086" y="39001"/>
                    <a:pt x="44787" y="38347"/>
                    <a:pt x="45254" y="37553"/>
                  </a:cubicBezTo>
                  <a:cubicBezTo>
                    <a:pt x="45254" y="37553"/>
                    <a:pt x="48523" y="41523"/>
                    <a:pt x="53753" y="41663"/>
                  </a:cubicBezTo>
                  <a:cubicBezTo>
                    <a:pt x="53931" y="41673"/>
                    <a:pt x="54109" y="41679"/>
                    <a:pt x="54286" y="41679"/>
                  </a:cubicBezTo>
                  <a:cubicBezTo>
                    <a:pt x="55695" y="41679"/>
                    <a:pt x="57091" y="41351"/>
                    <a:pt x="58377" y="40729"/>
                  </a:cubicBezTo>
                  <a:lnTo>
                    <a:pt x="58377" y="40729"/>
                  </a:lnTo>
                  <a:cubicBezTo>
                    <a:pt x="58377" y="42130"/>
                    <a:pt x="58330" y="43531"/>
                    <a:pt x="58190" y="44979"/>
                  </a:cubicBezTo>
                  <a:cubicBezTo>
                    <a:pt x="59012" y="44869"/>
                    <a:pt x="59941" y="44774"/>
                    <a:pt x="60852" y="44774"/>
                  </a:cubicBezTo>
                  <a:cubicBezTo>
                    <a:pt x="62269" y="44774"/>
                    <a:pt x="63642" y="45005"/>
                    <a:pt x="64495" y="45773"/>
                  </a:cubicBezTo>
                  <a:cubicBezTo>
                    <a:pt x="64962" y="44979"/>
                    <a:pt x="65429" y="44185"/>
                    <a:pt x="65802" y="43438"/>
                  </a:cubicBezTo>
                  <a:cubicBezTo>
                    <a:pt x="68184" y="38814"/>
                    <a:pt x="69398" y="34097"/>
                    <a:pt x="67437" y="30501"/>
                  </a:cubicBezTo>
                  <a:cubicBezTo>
                    <a:pt x="67437" y="30501"/>
                    <a:pt x="69538" y="24617"/>
                    <a:pt x="66736" y="20461"/>
                  </a:cubicBezTo>
                  <a:cubicBezTo>
                    <a:pt x="65756" y="19059"/>
                    <a:pt x="64308" y="17985"/>
                    <a:pt x="62673" y="17425"/>
                  </a:cubicBezTo>
                  <a:cubicBezTo>
                    <a:pt x="62673" y="17425"/>
                    <a:pt x="64256" y="4302"/>
                    <a:pt x="48839" y="4302"/>
                  </a:cubicBezTo>
                  <a:cubicBezTo>
                    <a:pt x="48811" y="4302"/>
                    <a:pt x="48784" y="4302"/>
                    <a:pt x="48756" y="4302"/>
                  </a:cubicBezTo>
                  <a:cubicBezTo>
                    <a:pt x="48756" y="4302"/>
                    <a:pt x="45861" y="939"/>
                    <a:pt x="41611" y="285"/>
                  </a:cubicBezTo>
                  <a:cubicBezTo>
                    <a:pt x="40468" y="101"/>
                    <a:pt x="39438" y="1"/>
                    <a:pt x="3847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61" name="Google Shape;1361;p43"/>
            <p:cNvSpPr/>
            <p:nvPr/>
          </p:nvSpPr>
          <p:spPr>
            <a:xfrm>
              <a:off x="3959125" y="1364300"/>
              <a:ext cx="114175" cy="96850"/>
            </a:xfrm>
            <a:custGeom>
              <a:avLst/>
              <a:gdLst/>
              <a:ahLst/>
              <a:cxnLst/>
              <a:rect l="l" t="t" r="r" b="b"/>
              <a:pathLst>
                <a:path w="4567" h="3874" extrusionOk="0">
                  <a:moveTo>
                    <a:pt x="2513" y="1"/>
                  </a:moveTo>
                  <a:cubicBezTo>
                    <a:pt x="986" y="1"/>
                    <a:pt x="1" y="1780"/>
                    <a:pt x="970" y="3102"/>
                  </a:cubicBezTo>
                  <a:cubicBezTo>
                    <a:pt x="1370" y="3629"/>
                    <a:pt x="1939" y="3873"/>
                    <a:pt x="2502" y="3873"/>
                  </a:cubicBezTo>
                  <a:cubicBezTo>
                    <a:pt x="3386" y="3873"/>
                    <a:pt x="4255" y="3271"/>
                    <a:pt x="4426" y="2215"/>
                  </a:cubicBezTo>
                  <a:cubicBezTo>
                    <a:pt x="4566" y="1188"/>
                    <a:pt x="3866" y="207"/>
                    <a:pt x="2791" y="20"/>
                  </a:cubicBezTo>
                  <a:cubicBezTo>
                    <a:pt x="2697" y="7"/>
                    <a:pt x="2604" y="1"/>
                    <a:pt x="2513"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62" name="Google Shape;1362;p43"/>
            <p:cNvSpPr/>
            <p:nvPr/>
          </p:nvSpPr>
          <p:spPr>
            <a:xfrm>
              <a:off x="3711250" y="1362050"/>
              <a:ext cx="114525" cy="96300"/>
            </a:xfrm>
            <a:custGeom>
              <a:avLst/>
              <a:gdLst/>
              <a:ahLst/>
              <a:cxnLst/>
              <a:rect l="l" t="t" r="r" b="b"/>
              <a:pathLst>
                <a:path w="4581" h="3852" extrusionOk="0">
                  <a:moveTo>
                    <a:pt x="2457" y="1"/>
                  </a:moveTo>
                  <a:cubicBezTo>
                    <a:pt x="1050" y="1"/>
                    <a:pt x="0" y="1569"/>
                    <a:pt x="798" y="2912"/>
                  </a:cubicBezTo>
                  <a:cubicBezTo>
                    <a:pt x="1167" y="3549"/>
                    <a:pt x="1808" y="3851"/>
                    <a:pt x="2446" y="3851"/>
                  </a:cubicBezTo>
                  <a:cubicBezTo>
                    <a:pt x="3258" y="3851"/>
                    <a:pt x="4065" y="3361"/>
                    <a:pt x="4300" y="2445"/>
                  </a:cubicBezTo>
                  <a:cubicBezTo>
                    <a:pt x="4580" y="1418"/>
                    <a:pt x="3973" y="344"/>
                    <a:pt x="2946" y="63"/>
                  </a:cubicBezTo>
                  <a:cubicBezTo>
                    <a:pt x="2780" y="21"/>
                    <a:pt x="2616" y="1"/>
                    <a:pt x="2457"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63" name="Google Shape;1363;p43"/>
            <p:cNvSpPr/>
            <p:nvPr/>
          </p:nvSpPr>
          <p:spPr>
            <a:xfrm>
              <a:off x="3802525" y="1576100"/>
              <a:ext cx="180750" cy="46750"/>
            </a:xfrm>
            <a:custGeom>
              <a:avLst/>
              <a:gdLst/>
              <a:ahLst/>
              <a:cxnLst/>
              <a:rect l="l" t="t" r="r" b="b"/>
              <a:pathLst>
                <a:path w="7230" h="1870" extrusionOk="0">
                  <a:moveTo>
                    <a:pt x="6495" y="1"/>
                  </a:moveTo>
                  <a:cubicBezTo>
                    <a:pt x="6403" y="1"/>
                    <a:pt x="6305" y="29"/>
                    <a:pt x="6207" y="94"/>
                  </a:cubicBezTo>
                  <a:cubicBezTo>
                    <a:pt x="5384" y="603"/>
                    <a:pt x="4448" y="860"/>
                    <a:pt x="3510" y="860"/>
                  </a:cubicBezTo>
                  <a:cubicBezTo>
                    <a:pt x="2638" y="860"/>
                    <a:pt x="1764" y="638"/>
                    <a:pt x="976" y="188"/>
                  </a:cubicBezTo>
                  <a:cubicBezTo>
                    <a:pt x="878" y="122"/>
                    <a:pt x="781" y="94"/>
                    <a:pt x="692" y="94"/>
                  </a:cubicBezTo>
                  <a:cubicBezTo>
                    <a:pt x="269" y="94"/>
                    <a:pt x="0" y="720"/>
                    <a:pt x="462" y="1028"/>
                  </a:cubicBezTo>
                  <a:cubicBezTo>
                    <a:pt x="1396" y="1589"/>
                    <a:pt x="2424" y="1869"/>
                    <a:pt x="3498" y="1869"/>
                  </a:cubicBezTo>
                  <a:cubicBezTo>
                    <a:pt x="3591" y="1869"/>
                    <a:pt x="3685" y="1822"/>
                    <a:pt x="3778" y="1822"/>
                  </a:cubicBezTo>
                  <a:cubicBezTo>
                    <a:pt x="4806" y="1822"/>
                    <a:pt x="5880" y="1495"/>
                    <a:pt x="6767" y="935"/>
                  </a:cubicBezTo>
                  <a:cubicBezTo>
                    <a:pt x="7229" y="627"/>
                    <a:pt x="6929" y="1"/>
                    <a:pt x="6495"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64" name="Google Shape;1364;p43"/>
            <p:cNvSpPr/>
            <p:nvPr/>
          </p:nvSpPr>
          <p:spPr>
            <a:xfrm>
              <a:off x="4460825" y="1433825"/>
              <a:ext cx="108675" cy="87450"/>
            </a:xfrm>
            <a:custGeom>
              <a:avLst/>
              <a:gdLst/>
              <a:ahLst/>
              <a:cxnLst/>
              <a:rect l="l" t="t" r="r" b="b"/>
              <a:pathLst>
                <a:path w="4347" h="3498" extrusionOk="0">
                  <a:moveTo>
                    <a:pt x="1478" y="0"/>
                  </a:moveTo>
                  <a:cubicBezTo>
                    <a:pt x="1173" y="0"/>
                    <a:pt x="867" y="29"/>
                    <a:pt x="563" y="88"/>
                  </a:cubicBezTo>
                  <a:cubicBezTo>
                    <a:pt x="0" y="304"/>
                    <a:pt x="200" y="1083"/>
                    <a:pt x="717" y="1083"/>
                  </a:cubicBezTo>
                  <a:cubicBezTo>
                    <a:pt x="757" y="1083"/>
                    <a:pt x="800" y="1079"/>
                    <a:pt x="844" y="1069"/>
                  </a:cubicBezTo>
                  <a:cubicBezTo>
                    <a:pt x="1054" y="1022"/>
                    <a:pt x="1252" y="999"/>
                    <a:pt x="1451" y="999"/>
                  </a:cubicBezTo>
                  <a:cubicBezTo>
                    <a:pt x="1649" y="999"/>
                    <a:pt x="1848" y="1022"/>
                    <a:pt x="2058" y="1069"/>
                  </a:cubicBezTo>
                  <a:cubicBezTo>
                    <a:pt x="1684" y="1629"/>
                    <a:pt x="1311" y="2143"/>
                    <a:pt x="844" y="2656"/>
                  </a:cubicBezTo>
                  <a:cubicBezTo>
                    <a:pt x="657" y="2843"/>
                    <a:pt x="657" y="3170"/>
                    <a:pt x="844" y="3357"/>
                  </a:cubicBezTo>
                  <a:cubicBezTo>
                    <a:pt x="937" y="3450"/>
                    <a:pt x="1077" y="3497"/>
                    <a:pt x="1217" y="3497"/>
                  </a:cubicBezTo>
                  <a:cubicBezTo>
                    <a:pt x="1357" y="3497"/>
                    <a:pt x="1451" y="3450"/>
                    <a:pt x="1544" y="3357"/>
                  </a:cubicBezTo>
                  <a:cubicBezTo>
                    <a:pt x="2104" y="2750"/>
                    <a:pt x="2618" y="2096"/>
                    <a:pt x="3038" y="1349"/>
                  </a:cubicBezTo>
                  <a:cubicBezTo>
                    <a:pt x="3179" y="1442"/>
                    <a:pt x="3365" y="1536"/>
                    <a:pt x="3506" y="1629"/>
                  </a:cubicBezTo>
                  <a:cubicBezTo>
                    <a:pt x="3552" y="1676"/>
                    <a:pt x="3552" y="1676"/>
                    <a:pt x="3599" y="1676"/>
                  </a:cubicBezTo>
                  <a:cubicBezTo>
                    <a:pt x="3646" y="1722"/>
                    <a:pt x="3739" y="1722"/>
                    <a:pt x="3786" y="1722"/>
                  </a:cubicBezTo>
                  <a:cubicBezTo>
                    <a:pt x="3973" y="1722"/>
                    <a:pt x="4113" y="1629"/>
                    <a:pt x="4206" y="1489"/>
                  </a:cubicBezTo>
                  <a:cubicBezTo>
                    <a:pt x="4346" y="1302"/>
                    <a:pt x="4299" y="1022"/>
                    <a:pt x="4113" y="882"/>
                  </a:cubicBezTo>
                  <a:cubicBezTo>
                    <a:pt x="4113" y="835"/>
                    <a:pt x="4066" y="835"/>
                    <a:pt x="4066" y="788"/>
                  </a:cubicBezTo>
                  <a:cubicBezTo>
                    <a:pt x="3295" y="263"/>
                    <a:pt x="2393" y="0"/>
                    <a:pt x="1478"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65" name="Google Shape;1365;p43"/>
            <p:cNvSpPr/>
            <p:nvPr/>
          </p:nvSpPr>
          <p:spPr>
            <a:xfrm>
              <a:off x="3181275" y="1400200"/>
              <a:ext cx="105100" cy="87200"/>
            </a:xfrm>
            <a:custGeom>
              <a:avLst/>
              <a:gdLst/>
              <a:ahLst/>
              <a:cxnLst/>
              <a:rect l="l" t="t" r="r" b="b"/>
              <a:pathLst>
                <a:path w="4204" h="3488" extrusionOk="0">
                  <a:moveTo>
                    <a:pt x="2733" y="0"/>
                  </a:moveTo>
                  <a:cubicBezTo>
                    <a:pt x="2081" y="0"/>
                    <a:pt x="1441" y="135"/>
                    <a:pt x="841" y="405"/>
                  </a:cubicBezTo>
                  <a:cubicBezTo>
                    <a:pt x="654" y="499"/>
                    <a:pt x="467" y="545"/>
                    <a:pt x="327" y="639"/>
                  </a:cubicBezTo>
                  <a:cubicBezTo>
                    <a:pt x="94" y="779"/>
                    <a:pt x="0" y="1106"/>
                    <a:pt x="141" y="1339"/>
                  </a:cubicBezTo>
                  <a:cubicBezTo>
                    <a:pt x="236" y="1498"/>
                    <a:pt x="396" y="1592"/>
                    <a:pt x="562" y="1592"/>
                  </a:cubicBezTo>
                  <a:cubicBezTo>
                    <a:pt x="640" y="1592"/>
                    <a:pt x="719" y="1571"/>
                    <a:pt x="794" y="1526"/>
                  </a:cubicBezTo>
                  <a:cubicBezTo>
                    <a:pt x="841" y="1526"/>
                    <a:pt x="888" y="1480"/>
                    <a:pt x="888" y="1480"/>
                  </a:cubicBezTo>
                  <a:cubicBezTo>
                    <a:pt x="1028" y="1433"/>
                    <a:pt x="1168" y="1339"/>
                    <a:pt x="1308" y="1293"/>
                  </a:cubicBezTo>
                  <a:cubicBezTo>
                    <a:pt x="1682" y="1993"/>
                    <a:pt x="2149" y="2694"/>
                    <a:pt x="2662" y="3348"/>
                  </a:cubicBezTo>
                  <a:cubicBezTo>
                    <a:pt x="2756" y="3441"/>
                    <a:pt x="2896" y="3488"/>
                    <a:pt x="3036" y="3488"/>
                  </a:cubicBezTo>
                  <a:cubicBezTo>
                    <a:pt x="3176" y="3488"/>
                    <a:pt x="3270" y="3441"/>
                    <a:pt x="3363" y="3394"/>
                  </a:cubicBezTo>
                  <a:cubicBezTo>
                    <a:pt x="3596" y="3207"/>
                    <a:pt x="3596" y="2881"/>
                    <a:pt x="3410" y="2647"/>
                  </a:cubicBezTo>
                  <a:cubicBezTo>
                    <a:pt x="2989" y="2180"/>
                    <a:pt x="2616" y="1620"/>
                    <a:pt x="2289" y="1013"/>
                  </a:cubicBezTo>
                  <a:cubicBezTo>
                    <a:pt x="2443" y="995"/>
                    <a:pt x="2596" y="985"/>
                    <a:pt x="2748" y="985"/>
                  </a:cubicBezTo>
                  <a:cubicBezTo>
                    <a:pt x="3011" y="985"/>
                    <a:pt x="3266" y="1017"/>
                    <a:pt x="3503" y="1106"/>
                  </a:cubicBezTo>
                  <a:cubicBezTo>
                    <a:pt x="3541" y="1113"/>
                    <a:pt x="3580" y="1117"/>
                    <a:pt x="3619" y="1117"/>
                  </a:cubicBezTo>
                  <a:cubicBezTo>
                    <a:pt x="3823" y="1117"/>
                    <a:pt x="4032" y="1014"/>
                    <a:pt x="4110" y="779"/>
                  </a:cubicBezTo>
                  <a:cubicBezTo>
                    <a:pt x="4204" y="545"/>
                    <a:pt x="4063" y="265"/>
                    <a:pt x="3830" y="125"/>
                  </a:cubicBezTo>
                  <a:cubicBezTo>
                    <a:pt x="3463" y="42"/>
                    <a:pt x="3096" y="0"/>
                    <a:pt x="2733"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66" name="Google Shape;1366;p43"/>
            <p:cNvSpPr/>
            <p:nvPr/>
          </p:nvSpPr>
          <p:spPr>
            <a:xfrm>
              <a:off x="3124075" y="1201325"/>
              <a:ext cx="1495625" cy="890250"/>
            </a:xfrm>
            <a:custGeom>
              <a:avLst/>
              <a:gdLst/>
              <a:ahLst/>
              <a:cxnLst/>
              <a:rect l="l" t="t" r="r" b="b"/>
              <a:pathLst>
                <a:path w="59825" h="35610" extrusionOk="0">
                  <a:moveTo>
                    <a:pt x="25932" y="6449"/>
                  </a:moveTo>
                  <a:cubicBezTo>
                    <a:pt x="26576" y="6449"/>
                    <a:pt x="27227" y="6762"/>
                    <a:pt x="27600" y="7426"/>
                  </a:cubicBezTo>
                  <a:cubicBezTo>
                    <a:pt x="28350" y="8716"/>
                    <a:pt x="27356" y="10303"/>
                    <a:pt x="25974" y="10303"/>
                  </a:cubicBezTo>
                  <a:cubicBezTo>
                    <a:pt x="25805" y="10303"/>
                    <a:pt x="25630" y="10279"/>
                    <a:pt x="25452" y="10228"/>
                  </a:cubicBezTo>
                  <a:cubicBezTo>
                    <a:pt x="24425" y="9948"/>
                    <a:pt x="23818" y="8874"/>
                    <a:pt x="24098" y="7847"/>
                  </a:cubicBezTo>
                  <a:cubicBezTo>
                    <a:pt x="24331" y="6939"/>
                    <a:pt x="25127" y="6449"/>
                    <a:pt x="25932" y="6449"/>
                  </a:cubicBezTo>
                  <a:close/>
                  <a:moveTo>
                    <a:pt x="35915" y="6520"/>
                  </a:moveTo>
                  <a:cubicBezTo>
                    <a:pt x="36006" y="6520"/>
                    <a:pt x="36099" y="6526"/>
                    <a:pt x="36193" y="6539"/>
                  </a:cubicBezTo>
                  <a:cubicBezTo>
                    <a:pt x="37268" y="6726"/>
                    <a:pt x="37968" y="7707"/>
                    <a:pt x="37828" y="8734"/>
                  </a:cubicBezTo>
                  <a:cubicBezTo>
                    <a:pt x="37657" y="9790"/>
                    <a:pt x="36788" y="10392"/>
                    <a:pt x="35904" y="10392"/>
                  </a:cubicBezTo>
                  <a:cubicBezTo>
                    <a:pt x="35341" y="10392"/>
                    <a:pt x="34772" y="10148"/>
                    <a:pt x="34372" y="9621"/>
                  </a:cubicBezTo>
                  <a:cubicBezTo>
                    <a:pt x="33403" y="8299"/>
                    <a:pt x="34388" y="6520"/>
                    <a:pt x="35915" y="6520"/>
                  </a:cubicBezTo>
                  <a:close/>
                  <a:moveTo>
                    <a:pt x="5021" y="7955"/>
                  </a:moveTo>
                  <a:cubicBezTo>
                    <a:pt x="5384" y="7955"/>
                    <a:pt x="5751" y="7997"/>
                    <a:pt x="6118" y="8080"/>
                  </a:cubicBezTo>
                  <a:cubicBezTo>
                    <a:pt x="6351" y="8220"/>
                    <a:pt x="6492" y="8500"/>
                    <a:pt x="6398" y="8734"/>
                  </a:cubicBezTo>
                  <a:cubicBezTo>
                    <a:pt x="6320" y="8969"/>
                    <a:pt x="6111" y="9072"/>
                    <a:pt x="5907" y="9072"/>
                  </a:cubicBezTo>
                  <a:cubicBezTo>
                    <a:pt x="5868" y="9072"/>
                    <a:pt x="5829" y="9068"/>
                    <a:pt x="5791" y="9061"/>
                  </a:cubicBezTo>
                  <a:cubicBezTo>
                    <a:pt x="5554" y="8972"/>
                    <a:pt x="5299" y="8940"/>
                    <a:pt x="5036" y="8940"/>
                  </a:cubicBezTo>
                  <a:cubicBezTo>
                    <a:pt x="4884" y="8940"/>
                    <a:pt x="4731" y="8950"/>
                    <a:pt x="4577" y="8968"/>
                  </a:cubicBezTo>
                  <a:cubicBezTo>
                    <a:pt x="4904" y="9575"/>
                    <a:pt x="5277" y="10135"/>
                    <a:pt x="5698" y="10602"/>
                  </a:cubicBezTo>
                  <a:cubicBezTo>
                    <a:pt x="5884" y="10836"/>
                    <a:pt x="5884" y="11162"/>
                    <a:pt x="5651" y="11349"/>
                  </a:cubicBezTo>
                  <a:cubicBezTo>
                    <a:pt x="5558" y="11396"/>
                    <a:pt x="5464" y="11443"/>
                    <a:pt x="5324" y="11443"/>
                  </a:cubicBezTo>
                  <a:cubicBezTo>
                    <a:pt x="5184" y="11443"/>
                    <a:pt x="5044" y="11396"/>
                    <a:pt x="4950" y="11303"/>
                  </a:cubicBezTo>
                  <a:cubicBezTo>
                    <a:pt x="4437" y="10649"/>
                    <a:pt x="3970" y="9948"/>
                    <a:pt x="3596" y="9248"/>
                  </a:cubicBezTo>
                  <a:cubicBezTo>
                    <a:pt x="3456" y="9294"/>
                    <a:pt x="3316" y="9388"/>
                    <a:pt x="3176" y="9435"/>
                  </a:cubicBezTo>
                  <a:cubicBezTo>
                    <a:pt x="3176" y="9435"/>
                    <a:pt x="3129" y="9481"/>
                    <a:pt x="3082" y="9481"/>
                  </a:cubicBezTo>
                  <a:cubicBezTo>
                    <a:pt x="3007" y="9526"/>
                    <a:pt x="2928" y="9547"/>
                    <a:pt x="2850" y="9547"/>
                  </a:cubicBezTo>
                  <a:cubicBezTo>
                    <a:pt x="2684" y="9547"/>
                    <a:pt x="2524" y="9453"/>
                    <a:pt x="2429" y="9294"/>
                  </a:cubicBezTo>
                  <a:cubicBezTo>
                    <a:pt x="2288" y="9061"/>
                    <a:pt x="2382" y="8734"/>
                    <a:pt x="2615" y="8594"/>
                  </a:cubicBezTo>
                  <a:cubicBezTo>
                    <a:pt x="2755" y="8500"/>
                    <a:pt x="2942" y="8454"/>
                    <a:pt x="3129" y="8360"/>
                  </a:cubicBezTo>
                  <a:cubicBezTo>
                    <a:pt x="3729" y="8090"/>
                    <a:pt x="4369" y="7955"/>
                    <a:pt x="5021" y="7955"/>
                  </a:cubicBezTo>
                  <a:close/>
                  <a:moveTo>
                    <a:pt x="54948" y="9300"/>
                  </a:moveTo>
                  <a:cubicBezTo>
                    <a:pt x="55863" y="9300"/>
                    <a:pt x="56765" y="9563"/>
                    <a:pt x="57536" y="10088"/>
                  </a:cubicBezTo>
                  <a:cubicBezTo>
                    <a:pt x="57536" y="10135"/>
                    <a:pt x="57583" y="10135"/>
                    <a:pt x="57583" y="10182"/>
                  </a:cubicBezTo>
                  <a:cubicBezTo>
                    <a:pt x="57769" y="10322"/>
                    <a:pt x="57816" y="10602"/>
                    <a:pt x="57676" y="10789"/>
                  </a:cubicBezTo>
                  <a:cubicBezTo>
                    <a:pt x="57583" y="10929"/>
                    <a:pt x="57443" y="11022"/>
                    <a:pt x="57256" y="11022"/>
                  </a:cubicBezTo>
                  <a:cubicBezTo>
                    <a:pt x="57209" y="11022"/>
                    <a:pt x="57116" y="11022"/>
                    <a:pt x="57069" y="10976"/>
                  </a:cubicBezTo>
                  <a:cubicBezTo>
                    <a:pt x="57022" y="10976"/>
                    <a:pt x="57022" y="10976"/>
                    <a:pt x="56976" y="10929"/>
                  </a:cubicBezTo>
                  <a:cubicBezTo>
                    <a:pt x="56835" y="10836"/>
                    <a:pt x="56649" y="10742"/>
                    <a:pt x="56508" y="10649"/>
                  </a:cubicBezTo>
                  <a:cubicBezTo>
                    <a:pt x="56088" y="11396"/>
                    <a:pt x="55574" y="12050"/>
                    <a:pt x="55014" y="12657"/>
                  </a:cubicBezTo>
                  <a:cubicBezTo>
                    <a:pt x="54921" y="12750"/>
                    <a:pt x="54827" y="12797"/>
                    <a:pt x="54687" y="12797"/>
                  </a:cubicBezTo>
                  <a:cubicBezTo>
                    <a:pt x="54547" y="12797"/>
                    <a:pt x="54407" y="12750"/>
                    <a:pt x="54314" y="12657"/>
                  </a:cubicBezTo>
                  <a:cubicBezTo>
                    <a:pt x="54127" y="12470"/>
                    <a:pt x="54127" y="12143"/>
                    <a:pt x="54314" y="11956"/>
                  </a:cubicBezTo>
                  <a:cubicBezTo>
                    <a:pt x="54781" y="11443"/>
                    <a:pt x="55154" y="10929"/>
                    <a:pt x="55528" y="10369"/>
                  </a:cubicBezTo>
                  <a:cubicBezTo>
                    <a:pt x="55318" y="10322"/>
                    <a:pt x="55119" y="10299"/>
                    <a:pt x="54921" y="10299"/>
                  </a:cubicBezTo>
                  <a:cubicBezTo>
                    <a:pt x="54722" y="10299"/>
                    <a:pt x="54524" y="10322"/>
                    <a:pt x="54314" y="10369"/>
                  </a:cubicBezTo>
                  <a:cubicBezTo>
                    <a:pt x="54270" y="10379"/>
                    <a:pt x="54227" y="10383"/>
                    <a:pt x="54187" y="10383"/>
                  </a:cubicBezTo>
                  <a:cubicBezTo>
                    <a:pt x="53670" y="10383"/>
                    <a:pt x="53470" y="9604"/>
                    <a:pt x="54033" y="9388"/>
                  </a:cubicBezTo>
                  <a:cubicBezTo>
                    <a:pt x="54337" y="9329"/>
                    <a:pt x="54643" y="9300"/>
                    <a:pt x="54948" y="9300"/>
                  </a:cubicBezTo>
                  <a:close/>
                  <a:moveTo>
                    <a:pt x="33633" y="14992"/>
                  </a:moveTo>
                  <a:cubicBezTo>
                    <a:pt x="34067" y="14992"/>
                    <a:pt x="34367" y="15618"/>
                    <a:pt x="33905" y="15926"/>
                  </a:cubicBezTo>
                  <a:cubicBezTo>
                    <a:pt x="33018" y="16486"/>
                    <a:pt x="31944" y="16813"/>
                    <a:pt x="30916" y="16813"/>
                  </a:cubicBezTo>
                  <a:cubicBezTo>
                    <a:pt x="30823" y="16813"/>
                    <a:pt x="30729" y="16860"/>
                    <a:pt x="30636" y="16860"/>
                  </a:cubicBezTo>
                  <a:cubicBezTo>
                    <a:pt x="29562" y="16860"/>
                    <a:pt x="28534" y="16580"/>
                    <a:pt x="27600" y="16019"/>
                  </a:cubicBezTo>
                  <a:cubicBezTo>
                    <a:pt x="27138" y="15711"/>
                    <a:pt x="27439" y="15085"/>
                    <a:pt x="27873" y="15085"/>
                  </a:cubicBezTo>
                  <a:cubicBezTo>
                    <a:pt x="27965" y="15085"/>
                    <a:pt x="28063" y="15113"/>
                    <a:pt x="28161" y="15179"/>
                  </a:cubicBezTo>
                  <a:cubicBezTo>
                    <a:pt x="28926" y="15629"/>
                    <a:pt x="29788" y="15851"/>
                    <a:pt x="30654" y="15851"/>
                  </a:cubicBezTo>
                  <a:cubicBezTo>
                    <a:pt x="31586" y="15851"/>
                    <a:pt x="32522" y="15594"/>
                    <a:pt x="33345" y="15085"/>
                  </a:cubicBezTo>
                  <a:cubicBezTo>
                    <a:pt x="33443" y="15020"/>
                    <a:pt x="33541" y="14992"/>
                    <a:pt x="33633" y="14992"/>
                  </a:cubicBezTo>
                  <a:close/>
                  <a:moveTo>
                    <a:pt x="20735" y="1"/>
                  </a:moveTo>
                  <a:cubicBezTo>
                    <a:pt x="19381" y="2056"/>
                    <a:pt x="17093" y="3363"/>
                    <a:pt x="14618" y="3457"/>
                  </a:cubicBezTo>
                  <a:cubicBezTo>
                    <a:pt x="14499" y="3460"/>
                    <a:pt x="14382" y="3461"/>
                    <a:pt x="14266" y="3461"/>
                  </a:cubicBezTo>
                  <a:cubicBezTo>
                    <a:pt x="10977" y="3461"/>
                    <a:pt x="9019" y="2198"/>
                    <a:pt x="7846" y="935"/>
                  </a:cubicBezTo>
                  <a:cubicBezTo>
                    <a:pt x="7752" y="2756"/>
                    <a:pt x="7706" y="4624"/>
                    <a:pt x="7799" y="6446"/>
                  </a:cubicBezTo>
                  <a:cubicBezTo>
                    <a:pt x="6790" y="6262"/>
                    <a:pt x="5621" y="6079"/>
                    <a:pt x="4528" y="6079"/>
                  </a:cubicBezTo>
                  <a:cubicBezTo>
                    <a:pt x="3951" y="6079"/>
                    <a:pt x="3396" y="6130"/>
                    <a:pt x="2896" y="6259"/>
                  </a:cubicBezTo>
                  <a:cubicBezTo>
                    <a:pt x="2242" y="6399"/>
                    <a:pt x="1681" y="6726"/>
                    <a:pt x="1214" y="7193"/>
                  </a:cubicBezTo>
                  <a:cubicBezTo>
                    <a:pt x="981" y="7426"/>
                    <a:pt x="794" y="7707"/>
                    <a:pt x="701" y="8033"/>
                  </a:cubicBezTo>
                  <a:cubicBezTo>
                    <a:pt x="0" y="9621"/>
                    <a:pt x="514" y="11489"/>
                    <a:pt x="1868" y="12517"/>
                  </a:cubicBezTo>
                  <a:cubicBezTo>
                    <a:pt x="2335" y="12890"/>
                    <a:pt x="2849" y="13171"/>
                    <a:pt x="3363" y="13404"/>
                  </a:cubicBezTo>
                  <a:cubicBezTo>
                    <a:pt x="4110" y="13778"/>
                    <a:pt x="4950" y="14105"/>
                    <a:pt x="5791" y="14338"/>
                  </a:cubicBezTo>
                  <a:cubicBezTo>
                    <a:pt x="6912" y="14618"/>
                    <a:pt x="8033" y="14852"/>
                    <a:pt x="9200" y="14992"/>
                  </a:cubicBezTo>
                  <a:cubicBezTo>
                    <a:pt x="9714" y="16767"/>
                    <a:pt x="10414" y="18495"/>
                    <a:pt x="11302" y="20129"/>
                  </a:cubicBezTo>
                  <a:cubicBezTo>
                    <a:pt x="13917" y="24986"/>
                    <a:pt x="18447" y="28535"/>
                    <a:pt x="23771" y="29937"/>
                  </a:cubicBezTo>
                  <a:lnTo>
                    <a:pt x="23584" y="34700"/>
                  </a:lnTo>
                  <a:cubicBezTo>
                    <a:pt x="25291" y="35042"/>
                    <a:pt x="28608" y="35610"/>
                    <a:pt x="32162" y="35610"/>
                  </a:cubicBezTo>
                  <a:cubicBezTo>
                    <a:pt x="33956" y="35610"/>
                    <a:pt x="35809" y="35465"/>
                    <a:pt x="37548" y="35074"/>
                  </a:cubicBezTo>
                  <a:lnTo>
                    <a:pt x="37454" y="30777"/>
                  </a:lnTo>
                  <a:lnTo>
                    <a:pt x="37408" y="30450"/>
                  </a:lnTo>
                  <a:cubicBezTo>
                    <a:pt x="43245" y="29096"/>
                    <a:pt x="46935" y="25406"/>
                    <a:pt x="49223" y="20736"/>
                  </a:cubicBezTo>
                  <a:cubicBezTo>
                    <a:pt x="49924" y="19242"/>
                    <a:pt x="50531" y="17654"/>
                    <a:pt x="50951" y="16066"/>
                  </a:cubicBezTo>
                  <a:cubicBezTo>
                    <a:pt x="51838" y="15973"/>
                    <a:pt x="52726" y="15879"/>
                    <a:pt x="53566" y="15739"/>
                  </a:cubicBezTo>
                  <a:cubicBezTo>
                    <a:pt x="55154" y="15459"/>
                    <a:pt x="56695" y="14899"/>
                    <a:pt x="58050" y="14058"/>
                  </a:cubicBezTo>
                  <a:cubicBezTo>
                    <a:pt x="58517" y="13684"/>
                    <a:pt x="58937" y="13217"/>
                    <a:pt x="59217" y="12704"/>
                  </a:cubicBezTo>
                  <a:cubicBezTo>
                    <a:pt x="59684" y="11863"/>
                    <a:pt x="59824" y="10882"/>
                    <a:pt x="59591" y="9995"/>
                  </a:cubicBezTo>
                  <a:cubicBezTo>
                    <a:pt x="59497" y="9528"/>
                    <a:pt x="59264" y="9108"/>
                    <a:pt x="58984" y="8781"/>
                  </a:cubicBezTo>
                  <a:cubicBezTo>
                    <a:pt x="58890" y="8641"/>
                    <a:pt x="58797" y="8547"/>
                    <a:pt x="58657" y="8454"/>
                  </a:cubicBezTo>
                  <a:cubicBezTo>
                    <a:pt x="57804" y="7686"/>
                    <a:pt x="56431" y="7455"/>
                    <a:pt x="55014" y="7455"/>
                  </a:cubicBezTo>
                  <a:cubicBezTo>
                    <a:pt x="54103" y="7455"/>
                    <a:pt x="53174" y="7550"/>
                    <a:pt x="52352" y="7660"/>
                  </a:cubicBezTo>
                  <a:cubicBezTo>
                    <a:pt x="52492" y="6212"/>
                    <a:pt x="52539" y="4811"/>
                    <a:pt x="52539" y="3410"/>
                  </a:cubicBezTo>
                  <a:lnTo>
                    <a:pt x="52539" y="3410"/>
                  </a:lnTo>
                  <a:cubicBezTo>
                    <a:pt x="51253" y="4032"/>
                    <a:pt x="49857" y="4360"/>
                    <a:pt x="48448" y="4360"/>
                  </a:cubicBezTo>
                  <a:cubicBezTo>
                    <a:pt x="48271" y="4360"/>
                    <a:pt x="48093" y="4354"/>
                    <a:pt x="47915" y="4344"/>
                  </a:cubicBezTo>
                  <a:cubicBezTo>
                    <a:pt x="42685" y="4204"/>
                    <a:pt x="39416" y="234"/>
                    <a:pt x="39416" y="234"/>
                  </a:cubicBezTo>
                  <a:cubicBezTo>
                    <a:pt x="38949" y="1028"/>
                    <a:pt x="38248" y="1682"/>
                    <a:pt x="37408" y="2149"/>
                  </a:cubicBezTo>
                  <a:cubicBezTo>
                    <a:pt x="38108" y="2149"/>
                    <a:pt x="38809" y="2336"/>
                    <a:pt x="39416" y="2709"/>
                  </a:cubicBezTo>
                  <a:cubicBezTo>
                    <a:pt x="39696" y="2943"/>
                    <a:pt x="39789" y="3363"/>
                    <a:pt x="39649" y="3737"/>
                  </a:cubicBezTo>
                  <a:cubicBezTo>
                    <a:pt x="39416" y="4157"/>
                    <a:pt x="38949" y="4484"/>
                    <a:pt x="38435" y="4531"/>
                  </a:cubicBezTo>
                  <a:cubicBezTo>
                    <a:pt x="38202" y="4554"/>
                    <a:pt x="37956" y="4566"/>
                    <a:pt x="37711" y="4566"/>
                  </a:cubicBezTo>
                  <a:cubicBezTo>
                    <a:pt x="37466" y="4566"/>
                    <a:pt x="37221" y="4554"/>
                    <a:pt x="36987" y="4531"/>
                  </a:cubicBezTo>
                  <a:cubicBezTo>
                    <a:pt x="36334" y="4484"/>
                    <a:pt x="35680" y="4437"/>
                    <a:pt x="35026" y="4391"/>
                  </a:cubicBezTo>
                  <a:cubicBezTo>
                    <a:pt x="34886" y="4344"/>
                    <a:pt x="34699" y="4344"/>
                    <a:pt x="34559" y="4251"/>
                  </a:cubicBezTo>
                  <a:cubicBezTo>
                    <a:pt x="34279" y="4064"/>
                    <a:pt x="34092" y="3690"/>
                    <a:pt x="34092" y="3317"/>
                  </a:cubicBezTo>
                  <a:cubicBezTo>
                    <a:pt x="33158" y="3503"/>
                    <a:pt x="32224" y="3644"/>
                    <a:pt x="31243" y="3644"/>
                  </a:cubicBezTo>
                  <a:cubicBezTo>
                    <a:pt x="30975" y="3655"/>
                    <a:pt x="30703" y="3661"/>
                    <a:pt x="30430" y="3661"/>
                  </a:cubicBezTo>
                  <a:cubicBezTo>
                    <a:pt x="29612" y="3661"/>
                    <a:pt x="28780" y="3609"/>
                    <a:pt x="27974" y="3503"/>
                  </a:cubicBezTo>
                  <a:cubicBezTo>
                    <a:pt x="27927" y="3830"/>
                    <a:pt x="27741" y="4064"/>
                    <a:pt x="27507" y="4251"/>
                  </a:cubicBezTo>
                  <a:cubicBezTo>
                    <a:pt x="27367" y="4297"/>
                    <a:pt x="27180" y="4344"/>
                    <a:pt x="27040" y="4344"/>
                  </a:cubicBezTo>
                  <a:cubicBezTo>
                    <a:pt x="26386" y="4344"/>
                    <a:pt x="25732" y="4391"/>
                    <a:pt x="25079" y="4391"/>
                  </a:cubicBezTo>
                  <a:cubicBezTo>
                    <a:pt x="24565" y="4391"/>
                    <a:pt x="24098" y="4391"/>
                    <a:pt x="23631" y="4297"/>
                  </a:cubicBezTo>
                  <a:cubicBezTo>
                    <a:pt x="23117" y="4204"/>
                    <a:pt x="22650" y="3877"/>
                    <a:pt x="22417" y="3410"/>
                  </a:cubicBezTo>
                  <a:cubicBezTo>
                    <a:pt x="22323" y="3036"/>
                    <a:pt x="22463" y="2663"/>
                    <a:pt x="22744" y="2429"/>
                  </a:cubicBezTo>
                  <a:cubicBezTo>
                    <a:pt x="22930" y="2289"/>
                    <a:pt x="23164" y="2196"/>
                    <a:pt x="23397" y="2149"/>
                  </a:cubicBezTo>
                  <a:cubicBezTo>
                    <a:pt x="22323" y="1635"/>
                    <a:pt x="21436" y="888"/>
                    <a:pt x="20735" y="1"/>
                  </a:cubicBezTo>
                  <a:close/>
                </a:path>
              </a:pathLst>
            </a:custGeom>
            <a:solidFill>
              <a:srgbClr val="B18674"/>
            </a:solidFill>
            <a:ln>
              <a:noFill/>
            </a:ln>
          </p:spPr>
          <p:txBody>
            <a:bodyPr spcFirstLastPara="1" wrap="square" lIns="121900" tIns="121900" rIns="121900" bIns="121900" anchor="ctr" anchorCtr="0">
              <a:noAutofit/>
            </a:bodyPr>
            <a:lstStyle/>
            <a:p>
              <a:endParaRPr sz="2400" dirty="0"/>
            </a:p>
          </p:txBody>
        </p:sp>
        <p:sp>
          <p:nvSpPr>
            <p:cNvPr id="1367" name="Google Shape;1367;p43"/>
            <p:cNvSpPr/>
            <p:nvPr/>
          </p:nvSpPr>
          <p:spPr>
            <a:xfrm>
              <a:off x="3976350" y="1255050"/>
              <a:ext cx="142475" cy="60425"/>
            </a:xfrm>
            <a:custGeom>
              <a:avLst/>
              <a:gdLst/>
              <a:ahLst/>
              <a:cxnLst/>
              <a:rect l="l" t="t" r="r" b="b"/>
              <a:pathLst>
                <a:path w="5699" h="2417" extrusionOk="0">
                  <a:moveTo>
                    <a:pt x="3317" y="0"/>
                  </a:moveTo>
                  <a:cubicBezTo>
                    <a:pt x="2289" y="560"/>
                    <a:pt x="1168" y="981"/>
                    <a:pt x="1" y="1168"/>
                  </a:cubicBezTo>
                  <a:cubicBezTo>
                    <a:pt x="1" y="1541"/>
                    <a:pt x="188" y="1915"/>
                    <a:pt x="468" y="2102"/>
                  </a:cubicBezTo>
                  <a:cubicBezTo>
                    <a:pt x="608" y="2195"/>
                    <a:pt x="795" y="2195"/>
                    <a:pt x="935" y="2242"/>
                  </a:cubicBezTo>
                  <a:cubicBezTo>
                    <a:pt x="1589" y="2288"/>
                    <a:pt x="2243" y="2335"/>
                    <a:pt x="2896" y="2382"/>
                  </a:cubicBezTo>
                  <a:cubicBezTo>
                    <a:pt x="3130" y="2405"/>
                    <a:pt x="3375" y="2417"/>
                    <a:pt x="3620" y="2417"/>
                  </a:cubicBezTo>
                  <a:cubicBezTo>
                    <a:pt x="3865" y="2417"/>
                    <a:pt x="4111" y="2405"/>
                    <a:pt x="4344" y="2382"/>
                  </a:cubicBezTo>
                  <a:cubicBezTo>
                    <a:pt x="4858" y="2335"/>
                    <a:pt x="5325" y="2008"/>
                    <a:pt x="5558" y="1588"/>
                  </a:cubicBezTo>
                  <a:cubicBezTo>
                    <a:pt x="5698" y="1214"/>
                    <a:pt x="5605" y="794"/>
                    <a:pt x="5325" y="560"/>
                  </a:cubicBezTo>
                  <a:cubicBezTo>
                    <a:pt x="4718" y="187"/>
                    <a:pt x="4017" y="0"/>
                    <a:pt x="3317"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68" name="Google Shape;1368;p43"/>
            <p:cNvSpPr/>
            <p:nvPr/>
          </p:nvSpPr>
          <p:spPr>
            <a:xfrm>
              <a:off x="3682150" y="1255050"/>
              <a:ext cx="141300" cy="56050"/>
            </a:xfrm>
            <a:custGeom>
              <a:avLst/>
              <a:gdLst/>
              <a:ahLst/>
              <a:cxnLst/>
              <a:rect l="l" t="t" r="r" b="b"/>
              <a:pathLst>
                <a:path w="5652" h="2242" extrusionOk="0">
                  <a:moveTo>
                    <a:pt x="1074" y="0"/>
                  </a:moveTo>
                  <a:cubicBezTo>
                    <a:pt x="841" y="47"/>
                    <a:pt x="607" y="140"/>
                    <a:pt x="421" y="280"/>
                  </a:cubicBezTo>
                  <a:cubicBezTo>
                    <a:pt x="140" y="514"/>
                    <a:pt x="0" y="887"/>
                    <a:pt x="94" y="1261"/>
                  </a:cubicBezTo>
                  <a:cubicBezTo>
                    <a:pt x="327" y="1728"/>
                    <a:pt x="794" y="2055"/>
                    <a:pt x="1308" y="2148"/>
                  </a:cubicBezTo>
                  <a:cubicBezTo>
                    <a:pt x="1775" y="2242"/>
                    <a:pt x="2242" y="2242"/>
                    <a:pt x="2756" y="2242"/>
                  </a:cubicBezTo>
                  <a:cubicBezTo>
                    <a:pt x="3409" y="2195"/>
                    <a:pt x="4063" y="2195"/>
                    <a:pt x="4717" y="2195"/>
                  </a:cubicBezTo>
                  <a:cubicBezTo>
                    <a:pt x="4857" y="2195"/>
                    <a:pt x="5044" y="2148"/>
                    <a:pt x="5184" y="2102"/>
                  </a:cubicBezTo>
                  <a:cubicBezTo>
                    <a:pt x="5418" y="1915"/>
                    <a:pt x="5604" y="1681"/>
                    <a:pt x="5651" y="1354"/>
                  </a:cubicBezTo>
                  <a:cubicBezTo>
                    <a:pt x="4063" y="1168"/>
                    <a:pt x="2475" y="701"/>
                    <a:pt x="1074" y="0"/>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sp>
          <p:nvSpPr>
            <p:cNvPr id="1369" name="Google Shape;1369;p43"/>
            <p:cNvSpPr/>
            <p:nvPr/>
          </p:nvSpPr>
          <p:spPr>
            <a:xfrm>
              <a:off x="3668125" y="2061200"/>
              <a:ext cx="434350" cy="55500"/>
            </a:xfrm>
            <a:custGeom>
              <a:avLst/>
              <a:gdLst/>
              <a:ahLst/>
              <a:cxnLst/>
              <a:rect l="l" t="t" r="r" b="b"/>
              <a:pathLst>
                <a:path w="17374" h="2220" extrusionOk="0">
                  <a:moveTo>
                    <a:pt x="464" y="1"/>
                  </a:moveTo>
                  <a:cubicBezTo>
                    <a:pt x="249" y="1"/>
                    <a:pt x="78" y="168"/>
                    <a:pt x="1" y="398"/>
                  </a:cubicBezTo>
                  <a:cubicBezTo>
                    <a:pt x="1" y="492"/>
                    <a:pt x="1" y="632"/>
                    <a:pt x="48" y="725"/>
                  </a:cubicBezTo>
                  <a:cubicBezTo>
                    <a:pt x="94" y="819"/>
                    <a:pt x="188" y="912"/>
                    <a:pt x="328" y="959"/>
                  </a:cubicBezTo>
                  <a:cubicBezTo>
                    <a:pt x="328" y="959"/>
                    <a:pt x="328" y="959"/>
                    <a:pt x="374" y="1006"/>
                  </a:cubicBezTo>
                  <a:cubicBezTo>
                    <a:pt x="421" y="1006"/>
                    <a:pt x="701" y="1052"/>
                    <a:pt x="1168" y="1192"/>
                  </a:cubicBezTo>
                  <a:cubicBezTo>
                    <a:pt x="4157" y="1846"/>
                    <a:pt x="7286" y="2173"/>
                    <a:pt x="10368" y="2220"/>
                  </a:cubicBezTo>
                  <a:cubicBezTo>
                    <a:pt x="12330" y="2220"/>
                    <a:pt x="14338" y="2033"/>
                    <a:pt x="16253" y="1613"/>
                  </a:cubicBezTo>
                  <a:cubicBezTo>
                    <a:pt x="16486" y="1519"/>
                    <a:pt x="16720" y="1473"/>
                    <a:pt x="16953" y="1426"/>
                  </a:cubicBezTo>
                  <a:cubicBezTo>
                    <a:pt x="17234" y="1333"/>
                    <a:pt x="17374" y="1052"/>
                    <a:pt x="17280" y="819"/>
                  </a:cubicBezTo>
                  <a:cubicBezTo>
                    <a:pt x="17280" y="725"/>
                    <a:pt x="17187" y="632"/>
                    <a:pt x="17140" y="585"/>
                  </a:cubicBezTo>
                  <a:cubicBezTo>
                    <a:pt x="17000" y="445"/>
                    <a:pt x="16860" y="445"/>
                    <a:pt x="16673" y="445"/>
                  </a:cubicBezTo>
                  <a:cubicBezTo>
                    <a:pt x="16393" y="539"/>
                    <a:pt x="16113" y="632"/>
                    <a:pt x="15833" y="679"/>
                  </a:cubicBezTo>
                  <a:lnTo>
                    <a:pt x="15786" y="679"/>
                  </a:lnTo>
                  <a:cubicBezTo>
                    <a:pt x="14047" y="1070"/>
                    <a:pt x="12194" y="1215"/>
                    <a:pt x="10400" y="1215"/>
                  </a:cubicBezTo>
                  <a:cubicBezTo>
                    <a:pt x="6846" y="1215"/>
                    <a:pt x="3529" y="647"/>
                    <a:pt x="1822" y="305"/>
                  </a:cubicBezTo>
                  <a:cubicBezTo>
                    <a:pt x="1075" y="118"/>
                    <a:pt x="655" y="25"/>
                    <a:pt x="608" y="25"/>
                  </a:cubicBezTo>
                  <a:cubicBezTo>
                    <a:pt x="558" y="8"/>
                    <a:pt x="510" y="1"/>
                    <a:pt x="464" y="1"/>
                  </a:cubicBezTo>
                  <a:close/>
                </a:path>
              </a:pathLst>
            </a:custGeom>
            <a:solidFill>
              <a:schemeClr val="dk1"/>
            </a:solidFill>
            <a:ln>
              <a:noFill/>
            </a:ln>
          </p:spPr>
          <p:txBody>
            <a:bodyPr spcFirstLastPara="1" wrap="square" lIns="121900" tIns="121900" rIns="121900" bIns="121900" anchor="ctr" anchorCtr="0">
              <a:noAutofit/>
            </a:bodyPr>
            <a:lstStyle/>
            <a:p>
              <a:endParaRPr sz="2400" dirty="0"/>
            </a:p>
          </p:txBody>
        </p:sp>
      </p:grpSp>
      <p:sp>
        <p:nvSpPr>
          <p:cNvPr id="121" name="文字方塊 120"/>
          <p:cNvSpPr txBox="1"/>
          <p:nvPr/>
        </p:nvSpPr>
        <p:spPr>
          <a:xfrm>
            <a:off x="244920" y="486204"/>
            <a:ext cx="4016979" cy="1323632"/>
          </a:xfrm>
          <a:prstGeom prst="rect">
            <a:avLst/>
          </a:prstGeom>
          <a:noFill/>
          <a:ln w="38100">
            <a:solidFill>
              <a:schemeClr val="tx1"/>
            </a:solidFill>
          </a:ln>
        </p:spPr>
        <p:txBody>
          <a:bodyPr wrap="square" rtlCol="0">
            <a:spAutoFit/>
          </a:bodyPr>
          <a:lstStyle/>
          <a:p>
            <a:pPr lvl="0" algn="ctr"/>
            <a:r>
              <a:rPr lang="zh-TW" altLang="en-US" sz="2667" b="1" dirty="0">
                <a:solidFill>
                  <a:schemeClr val="bg1"/>
                </a:solidFill>
                <a:latin typeface="+mj-ea"/>
                <a:ea typeface="+mj-ea"/>
                <a:cs typeface="KoHo"/>
                <a:sym typeface="KoHo"/>
              </a:rPr>
              <a:t>蓋夏圖書館知識服務組</a:t>
            </a:r>
          </a:p>
          <a:p>
            <a:pPr lvl="0" algn="ctr"/>
            <a:r>
              <a:rPr lang="en-US" altLang="zh-TW" sz="2667" b="1" dirty="0">
                <a:solidFill>
                  <a:schemeClr val="bg1"/>
                </a:solidFill>
                <a:latin typeface="+mj-ea"/>
                <a:ea typeface="+mj-ea"/>
                <a:cs typeface="KoHo"/>
                <a:sym typeface="KoHo"/>
              </a:rPr>
              <a:t>04-26328001-11633</a:t>
            </a:r>
          </a:p>
          <a:p>
            <a:pPr lvl="0" algn="ctr"/>
            <a:r>
              <a:rPr lang="en-US" altLang="zh-TW" sz="2667" b="1" dirty="0">
                <a:solidFill>
                  <a:schemeClr val="bg1"/>
                </a:solidFill>
                <a:latin typeface="+mj-ea"/>
                <a:ea typeface="+mj-ea"/>
                <a:cs typeface="KoHo"/>
                <a:sym typeface="KoHo"/>
              </a:rPr>
              <a:t>pu105b0@pu.edu.tw</a:t>
            </a:r>
          </a:p>
        </p:txBody>
      </p:sp>
      <p:grpSp>
        <p:nvGrpSpPr>
          <p:cNvPr id="123" name="Google Shape;854;p35"/>
          <p:cNvGrpSpPr/>
          <p:nvPr/>
        </p:nvGrpSpPr>
        <p:grpSpPr>
          <a:xfrm rot="10800000" flipH="1">
            <a:off x="6531224" y="120832"/>
            <a:ext cx="5300869" cy="2443296"/>
            <a:chOff x="1128663" y="2453546"/>
            <a:chExt cx="1709064" cy="549604"/>
          </a:xfrm>
        </p:grpSpPr>
        <p:sp>
          <p:nvSpPr>
            <p:cNvPr id="124" name="Google Shape;855;p35"/>
            <p:cNvSpPr/>
            <p:nvPr/>
          </p:nvSpPr>
          <p:spPr>
            <a:xfrm>
              <a:off x="1128663" y="2467706"/>
              <a:ext cx="1676400" cy="525000"/>
            </a:xfrm>
            <a:prstGeom prst="rect">
              <a:avLst/>
            </a:prstGeom>
            <a:solidFill>
              <a:schemeClr val="accent2"/>
            </a:solidFill>
            <a:ln>
              <a:noFill/>
            </a:ln>
          </p:spPr>
          <p:txBody>
            <a:bodyPr spcFirstLastPara="1" wrap="square" lIns="121900" tIns="121900" rIns="121900" bIns="121900" anchor="ctr" anchorCtr="0">
              <a:noAutofit/>
            </a:bodyPr>
            <a:lstStyle/>
            <a:p>
              <a:endParaRPr sz="2400" dirty="0"/>
            </a:p>
          </p:txBody>
        </p:sp>
        <p:grpSp>
          <p:nvGrpSpPr>
            <p:cNvPr id="125" name="Google Shape;856;p35"/>
            <p:cNvGrpSpPr/>
            <p:nvPr/>
          </p:nvGrpSpPr>
          <p:grpSpPr>
            <a:xfrm rot="10800000" flipH="1">
              <a:off x="1187175" y="2453546"/>
              <a:ext cx="1650551" cy="549604"/>
              <a:chOff x="1187175" y="2453546"/>
              <a:chExt cx="1650551" cy="549604"/>
            </a:xfrm>
          </p:grpSpPr>
          <p:cxnSp>
            <p:nvCxnSpPr>
              <p:cNvPr id="126" name="Google Shape;857;p35"/>
              <p:cNvCxnSpPr/>
              <p:nvPr/>
            </p:nvCxnSpPr>
            <p:spPr>
              <a:xfrm>
                <a:off x="1187175" y="2453550"/>
                <a:ext cx="0" cy="549600"/>
              </a:xfrm>
              <a:prstGeom prst="straightConnector1">
                <a:avLst/>
              </a:prstGeom>
              <a:noFill/>
              <a:ln w="19050" cap="flat" cmpd="sng">
                <a:solidFill>
                  <a:schemeClr val="dk1"/>
                </a:solidFill>
                <a:prstDash val="solid"/>
                <a:round/>
                <a:headEnd type="none" w="med" len="med"/>
                <a:tailEnd type="none" w="med" len="med"/>
              </a:ln>
            </p:spPr>
          </p:cxnSp>
          <p:sp>
            <p:nvSpPr>
              <p:cNvPr id="127" name="Google Shape;858;p35"/>
              <p:cNvSpPr/>
              <p:nvPr/>
            </p:nvSpPr>
            <p:spPr>
              <a:xfrm rot="2700178">
                <a:off x="2643830" y="2516049"/>
                <a:ext cx="201970" cy="60837"/>
              </a:xfrm>
              <a:custGeom>
                <a:avLst/>
                <a:gdLst/>
                <a:ahLst/>
                <a:cxnLst/>
                <a:rect l="l" t="t" r="r" b="b"/>
                <a:pathLst>
                  <a:path w="5906" h="1779" extrusionOk="0">
                    <a:moveTo>
                      <a:pt x="0" y="0"/>
                    </a:moveTo>
                    <a:cubicBezTo>
                      <a:pt x="745" y="1859"/>
                      <a:pt x="4327" y="2326"/>
                      <a:pt x="5906" y="1095"/>
                    </a:cubicBezTo>
                  </a:path>
                </a:pathLst>
              </a:custGeom>
              <a:noFill/>
              <a:ln w="19050" cap="flat" cmpd="sng">
                <a:solidFill>
                  <a:schemeClr val="dk1"/>
                </a:solidFill>
                <a:prstDash val="solid"/>
                <a:round/>
                <a:headEnd type="none" w="med" len="med"/>
                <a:tailEnd type="none" w="med" len="med"/>
              </a:ln>
            </p:spPr>
          </p:sp>
        </p:grpSp>
      </p:grpSp>
      <p:sp>
        <p:nvSpPr>
          <p:cNvPr id="129" name="Google Shape;1370;p43"/>
          <p:cNvSpPr txBox="1">
            <a:spLocks noGrp="1"/>
          </p:cNvSpPr>
          <p:nvPr>
            <p:ph type="title"/>
          </p:nvPr>
        </p:nvSpPr>
        <p:spPr>
          <a:xfrm>
            <a:off x="7076013" y="275659"/>
            <a:ext cx="4225619" cy="1820821"/>
          </a:xfrm>
          <a:prstGeom prst="rect">
            <a:avLst/>
          </a:prstGeom>
        </p:spPr>
        <p:txBody>
          <a:bodyPr spcFirstLastPara="1" vert="horz" wrap="square" lIns="121900" tIns="121900" rIns="121900" bIns="121900" rtlCol="0" anchor="t" anchorCtr="0">
            <a:noAutofit/>
          </a:bodyPr>
          <a:lstStyle/>
          <a:p>
            <a:pPr algn="ctr"/>
            <a:r>
              <a:rPr lang="zh-TW" altLang="en-US" sz="5867" b="1" dirty="0">
                <a:solidFill>
                  <a:srgbClr val="0070C0"/>
                </a:solidFill>
                <a:latin typeface="+mj-ea"/>
                <a:ea typeface="+mj-ea"/>
              </a:rPr>
              <a:t>課程結束</a:t>
            </a:r>
            <a:r>
              <a:rPr lang="en-US" altLang="zh-TW" sz="5867" b="1" dirty="0">
                <a:solidFill>
                  <a:srgbClr val="0070C0"/>
                </a:solidFill>
                <a:latin typeface="+mj-ea"/>
                <a:ea typeface="+mj-ea"/>
              </a:rPr>
              <a:t/>
            </a:r>
            <a:br>
              <a:rPr lang="en-US" altLang="zh-TW" sz="5867" b="1" dirty="0">
                <a:solidFill>
                  <a:srgbClr val="0070C0"/>
                </a:solidFill>
                <a:latin typeface="+mj-ea"/>
                <a:ea typeface="+mj-ea"/>
              </a:rPr>
            </a:br>
            <a:r>
              <a:rPr lang="en-US" altLang="zh-TW" sz="5867" b="1" dirty="0">
                <a:solidFill>
                  <a:srgbClr val="0070C0"/>
                </a:solidFill>
                <a:latin typeface="+mj-ea"/>
                <a:ea typeface="+mj-ea"/>
              </a:rPr>
              <a:t>Thank You</a:t>
            </a:r>
            <a:endParaRPr sz="5867" b="1" dirty="0">
              <a:solidFill>
                <a:srgbClr val="0070C0"/>
              </a:solidFill>
              <a:latin typeface="+mj-ea"/>
              <a:ea typeface="+mj-ea"/>
            </a:endParaRPr>
          </a:p>
        </p:txBody>
      </p:sp>
      <p:pic>
        <p:nvPicPr>
          <p:cNvPr id="3" name="圖片 2">
            <a:extLst>
              <a:ext uri="{FF2B5EF4-FFF2-40B4-BE49-F238E27FC236}">
                <a16:creationId xmlns:a16="http://schemas.microsoft.com/office/drawing/2014/main" id="{0EB47DA5-EB42-459D-B10C-2DFDF3AA678C}"/>
              </a:ext>
            </a:extLst>
          </p:cNvPr>
          <p:cNvPicPr>
            <a:picLocks noChangeAspect="1"/>
          </p:cNvPicPr>
          <p:nvPr/>
        </p:nvPicPr>
        <p:blipFill>
          <a:blip r:embed="rId3"/>
          <a:stretch>
            <a:fillRect/>
          </a:stretch>
        </p:blipFill>
        <p:spPr>
          <a:xfrm>
            <a:off x="6764501" y="2990535"/>
            <a:ext cx="4705480" cy="3530071"/>
          </a:xfrm>
          <a:prstGeom prst="rect">
            <a:avLst/>
          </a:prstGeom>
        </p:spPr>
      </p:pic>
    </p:spTree>
    <p:extLst>
      <p:ext uri="{BB962C8B-B14F-4D97-AF65-F5344CB8AC3E}">
        <p14:creationId xmlns:p14="http://schemas.microsoft.com/office/powerpoint/2010/main" val="192742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327"/>
                                        </p:tgtEl>
                                        <p:attrNameLst>
                                          <p:attrName>style.visibility</p:attrName>
                                        </p:attrNameLst>
                                      </p:cBhvr>
                                      <p:to>
                                        <p:strVal val="visible"/>
                                      </p:to>
                                    </p:set>
                                    <p:anim calcmode="lin" valueType="num">
                                      <p:cBhvr>
                                        <p:cTn id="7" dur="1000" fill="hold"/>
                                        <p:tgtEl>
                                          <p:spTgt spid="1327"/>
                                        </p:tgtEl>
                                        <p:attrNameLst>
                                          <p:attrName>ppt_w</p:attrName>
                                        </p:attrNameLst>
                                      </p:cBhvr>
                                      <p:tavLst>
                                        <p:tav tm="0">
                                          <p:val>
                                            <p:fltVal val="0"/>
                                          </p:val>
                                        </p:tav>
                                        <p:tav tm="100000">
                                          <p:val>
                                            <p:strVal val="#ppt_w"/>
                                          </p:val>
                                        </p:tav>
                                      </p:tavLst>
                                    </p:anim>
                                    <p:anim calcmode="lin" valueType="num">
                                      <p:cBhvr>
                                        <p:cTn id="8" dur="1000" fill="hold"/>
                                        <p:tgtEl>
                                          <p:spTgt spid="1327"/>
                                        </p:tgtEl>
                                        <p:attrNameLst>
                                          <p:attrName>ppt_h</p:attrName>
                                        </p:attrNameLst>
                                      </p:cBhvr>
                                      <p:tavLst>
                                        <p:tav tm="0">
                                          <p:val>
                                            <p:fltVal val="0"/>
                                          </p:val>
                                        </p:tav>
                                        <p:tav tm="100000">
                                          <p:val>
                                            <p:strVal val="#ppt_h"/>
                                          </p:val>
                                        </p:tav>
                                      </p:tavLst>
                                    </p:anim>
                                    <p:anim calcmode="lin" valueType="num">
                                      <p:cBhvr>
                                        <p:cTn id="9" dur="1000" fill="hold"/>
                                        <p:tgtEl>
                                          <p:spTgt spid="1327"/>
                                        </p:tgtEl>
                                        <p:attrNameLst>
                                          <p:attrName>style.rotation</p:attrName>
                                        </p:attrNameLst>
                                      </p:cBhvr>
                                      <p:tavLst>
                                        <p:tav tm="0">
                                          <p:val>
                                            <p:fltVal val="90"/>
                                          </p:val>
                                        </p:tav>
                                        <p:tav tm="100000">
                                          <p:val>
                                            <p:fltVal val="0"/>
                                          </p:val>
                                        </p:tav>
                                      </p:tavLst>
                                    </p:anim>
                                    <p:animEffect transition="in" filter="fade">
                                      <p:cBhvr>
                                        <p:cTn id="10" dur="1000"/>
                                        <p:tgtEl>
                                          <p:spTgt spid="132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21"/>
                                        </p:tgtEl>
                                        <p:attrNameLst>
                                          <p:attrName>style.visibility</p:attrName>
                                        </p:attrNameLst>
                                      </p:cBhvr>
                                      <p:to>
                                        <p:strVal val="visible"/>
                                      </p:to>
                                    </p:set>
                                    <p:anim calcmode="lin" valueType="num">
                                      <p:cBhvr>
                                        <p:cTn id="13" dur="1000" fill="hold"/>
                                        <p:tgtEl>
                                          <p:spTgt spid="121"/>
                                        </p:tgtEl>
                                        <p:attrNameLst>
                                          <p:attrName>ppt_w</p:attrName>
                                        </p:attrNameLst>
                                      </p:cBhvr>
                                      <p:tavLst>
                                        <p:tav tm="0">
                                          <p:val>
                                            <p:fltVal val="0"/>
                                          </p:val>
                                        </p:tav>
                                        <p:tav tm="100000">
                                          <p:val>
                                            <p:strVal val="#ppt_w"/>
                                          </p:val>
                                        </p:tav>
                                      </p:tavLst>
                                    </p:anim>
                                    <p:anim calcmode="lin" valueType="num">
                                      <p:cBhvr>
                                        <p:cTn id="14" dur="1000" fill="hold"/>
                                        <p:tgtEl>
                                          <p:spTgt spid="121"/>
                                        </p:tgtEl>
                                        <p:attrNameLst>
                                          <p:attrName>ppt_h</p:attrName>
                                        </p:attrNameLst>
                                      </p:cBhvr>
                                      <p:tavLst>
                                        <p:tav tm="0">
                                          <p:val>
                                            <p:fltVal val="0"/>
                                          </p:val>
                                        </p:tav>
                                        <p:tav tm="100000">
                                          <p:val>
                                            <p:strVal val="#ppt_h"/>
                                          </p:val>
                                        </p:tav>
                                      </p:tavLst>
                                    </p:anim>
                                    <p:anim calcmode="lin" valueType="num">
                                      <p:cBhvr>
                                        <p:cTn id="15" dur="1000" fill="hold"/>
                                        <p:tgtEl>
                                          <p:spTgt spid="121"/>
                                        </p:tgtEl>
                                        <p:attrNameLst>
                                          <p:attrName>style.rotation</p:attrName>
                                        </p:attrNameLst>
                                      </p:cBhvr>
                                      <p:tavLst>
                                        <p:tav tm="0">
                                          <p:val>
                                            <p:fltVal val="90"/>
                                          </p:val>
                                        </p:tav>
                                        <p:tav tm="100000">
                                          <p:val>
                                            <p:fltVal val="0"/>
                                          </p:val>
                                        </p:tav>
                                      </p:tavLst>
                                    </p:anim>
                                    <p:animEffect transition="in" filter="fade">
                                      <p:cBhvr>
                                        <p:cTn id="16" dur="1000"/>
                                        <p:tgtEl>
                                          <p:spTgt spid="121"/>
                                        </p:tgtEl>
                                      </p:cBhvr>
                                    </p:animEffect>
                                  </p:childTnLst>
                                </p:cTn>
                              </p:par>
                              <p:par>
                                <p:cTn id="17" presetID="31" presetClass="entr" presetSubtype="0" fill="hold" nodeType="withEffect">
                                  <p:stCondLst>
                                    <p:cond delay="0"/>
                                  </p:stCondLst>
                                  <p:childTnLst>
                                    <p:set>
                                      <p:cBhvr>
                                        <p:cTn id="18" dur="1" fill="hold">
                                          <p:stCondLst>
                                            <p:cond delay="0"/>
                                          </p:stCondLst>
                                        </p:cTn>
                                        <p:tgtEl>
                                          <p:spTgt spid="1332"/>
                                        </p:tgtEl>
                                        <p:attrNameLst>
                                          <p:attrName>style.visibility</p:attrName>
                                        </p:attrNameLst>
                                      </p:cBhvr>
                                      <p:to>
                                        <p:strVal val="visible"/>
                                      </p:to>
                                    </p:set>
                                    <p:anim calcmode="lin" valueType="num">
                                      <p:cBhvr>
                                        <p:cTn id="19" dur="1000" fill="hold"/>
                                        <p:tgtEl>
                                          <p:spTgt spid="1332"/>
                                        </p:tgtEl>
                                        <p:attrNameLst>
                                          <p:attrName>ppt_w</p:attrName>
                                        </p:attrNameLst>
                                      </p:cBhvr>
                                      <p:tavLst>
                                        <p:tav tm="0">
                                          <p:val>
                                            <p:fltVal val="0"/>
                                          </p:val>
                                        </p:tav>
                                        <p:tav tm="100000">
                                          <p:val>
                                            <p:strVal val="#ppt_w"/>
                                          </p:val>
                                        </p:tav>
                                      </p:tavLst>
                                    </p:anim>
                                    <p:anim calcmode="lin" valueType="num">
                                      <p:cBhvr>
                                        <p:cTn id="20" dur="1000" fill="hold"/>
                                        <p:tgtEl>
                                          <p:spTgt spid="1332"/>
                                        </p:tgtEl>
                                        <p:attrNameLst>
                                          <p:attrName>ppt_h</p:attrName>
                                        </p:attrNameLst>
                                      </p:cBhvr>
                                      <p:tavLst>
                                        <p:tav tm="0">
                                          <p:val>
                                            <p:fltVal val="0"/>
                                          </p:val>
                                        </p:tav>
                                        <p:tav tm="100000">
                                          <p:val>
                                            <p:strVal val="#ppt_h"/>
                                          </p:val>
                                        </p:tav>
                                      </p:tavLst>
                                    </p:anim>
                                    <p:anim calcmode="lin" valueType="num">
                                      <p:cBhvr>
                                        <p:cTn id="21" dur="1000" fill="hold"/>
                                        <p:tgtEl>
                                          <p:spTgt spid="1332"/>
                                        </p:tgtEl>
                                        <p:attrNameLst>
                                          <p:attrName>style.rotation</p:attrName>
                                        </p:attrNameLst>
                                      </p:cBhvr>
                                      <p:tavLst>
                                        <p:tav tm="0">
                                          <p:val>
                                            <p:fltVal val="90"/>
                                          </p:val>
                                        </p:tav>
                                        <p:tav tm="100000">
                                          <p:val>
                                            <p:fltVal val="0"/>
                                          </p:val>
                                        </p:tav>
                                      </p:tavLst>
                                    </p:anim>
                                    <p:animEffect transition="in" filter="fade">
                                      <p:cBhvr>
                                        <p:cTn id="22" dur="1000"/>
                                        <p:tgtEl>
                                          <p:spTgt spid="1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肥皂">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{1A2706F8-F57B-4AA8-AA7B-C9431924943F}TF77a67a13-02ae-4296-8148-f26bdaaf38f187c3020e-2d93ada4fd97</Template>
  <TotalTime>721</TotalTime>
  <Words>1058</Words>
  <Application>Microsoft Office PowerPoint</Application>
  <PresentationFormat>寬螢幕</PresentationFormat>
  <Paragraphs>130</Paragraphs>
  <Slides>57</Slides>
  <Notes>11</Notes>
  <HiddenSlides>0</HiddenSlides>
  <MMClips>0</MMClips>
  <ScaleCrop>false</ScaleCrop>
  <HeadingPairs>
    <vt:vector size="6" baseType="variant">
      <vt:variant>
        <vt:lpstr>使用字型</vt:lpstr>
      </vt:variant>
      <vt:variant>
        <vt:i4>19</vt:i4>
      </vt:variant>
      <vt:variant>
        <vt:lpstr>佈景主題</vt:lpstr>
      </vt:variant>
      <vt:variant>
        <vt:i4>1</vt:i4>
      </vt:variant>
      <vt:variant>
        <vt:lpstr>投影片標題</vt:lpstr>
      </vt:variant>
      <vt:variant>
        <vt:i4>57</vt:i4>
      </vt:variant>
    </vt:vector>
  </HeadingPairs>
  <TitlesOfParts>
    <vt:vector size="77" baseType="lpstr">
      <vt:lpstr>Adobe 繁黑體 Std B</vt:lpstr>
      <vt:lpstr>Chelsea Market</vt:lpstr>
      <vt:lpstr>Elsie</vt:lpstr>
      <vt:lpstr>Fredoka One</vt:lpstr>
      <vt:lpstr>KoHo</vt:lpstr>
      <vt:lpstr>Lato</vt:lpstr>
      <vt:lpstr>Livvic</vt:lpstr>
      <vt:lpstr>맑은 고딕</vt:lpstr>
      <vt:lpstr>Roboto Condensed Light</vt:lpstr>
      <vt:lpstr>華康黑體 Std W5</vt:lpstr>
      <vt:lpstr>Microsoft JhengHei</vt:lpstr>
      <vt:lpstr>Microsoft JhengHei</vt:lpstr>
      <vt:lpstr>新細明體</vt:lpstr>
      <vt:lpstr>新細明體</vt:lpstr>
      <vt:lpstr>標楷體</vt:lpstr>
      <vt:lpstr>Arial</vt:lpstr>
      <vt:lpstr>Calibri</vt:lpstr>
      <vt:lpstr>Century Gothic</vt:lpstr>
      <vt:lpstr>Garamond</vt:lpstr>
      <vt:lpstr>肥皂</vt:lpstr>
      <vt:lpstr>社工系新生探索式微專題</vt:lpstr>
      <vt:lpstr>今日課程內容</vt:lpstr>
      <vt:lpstr>館藏查詢系統</vt:lpstr>
      <vt:lpstr>圖書館首頁→資源查詢→查詢系統→館藏查詢系統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靜宜大學雲端書庫 Hyread ebook</vt:lpstr>
      <vt:lpstr>首頁→資源查詢→靜宜大學雲端書庫                                    (HyRead eBook)</vt:lpstr>
      <vt:lpstr>PowerPoint 簡報</vt:lpstr>
      <vt:lpstr>PowerPoint 簡報</vt:lpstr>
      <vt:lpstr>JUMPER電子資源探索服務 整合查詢</vt:lpstr>
      <vt:lpstr>PowerPoint 簡報</vt:lpstr>
      <vt:lpstr>PowerPoint 簡報</vt:lpstr>
      <vt:lpstr>PowerPoint 簡報</vt:lpstr>
      <vt:lpstr>PowerPoint 簡報</vt:lpstr>
      <vt:lpstr>PowerPoint 簡報</vt:lpstr>
      <vt:lpstr>JUMPER電子資源探索服務 華藝線上圖書館-中文電子期刊CEPS</vt:lpstr>
      <vt:lpstr>PowerPoint 簡報</vt:lpstr>
      <vt:lpstr>PowerPoint 簡報</vt:lpstr>
      <vt:lpstr>PowerPoint 簡報</vt:lpstr>
      <vt:lpstr>PowerPoint 簡報</vt:lpstr>
      <vt:lpstr>PowerPoint 簡報</vt:lpstr>
      <vt:lpstr>PowerPoint 簡報</vt:lpstr>
      <vt:lpstr>EBSCOhost系列資料庫</vt:lpstr>
      <vt:lpstr>PowerPoint 簡報</vt:lpstr>
      <vt:lpstr>PowerPoint 簡報</vt:lpstr>
      <vt:lpstr>PowerPoint 簡報</vt:lpstr>
      <vt:lpstr>PowerPoint 簡報</vt:lpstr>
      <vt:lpstr>Scopus+Scopus AI 引用文獻索引資料庫</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課程結束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社工系新生探索式微專題</dc:title>
  <dc:creator>蓋夏圖書館知識服務組-楊沛家</dc:creator>
  <cp:lastModifiedBy>蓋夏圖書館典藏閱覽組-楊沛家</cp:lastModifiedBy>
  <cp:revision>38</cp:revision>
  <dcterms:created xsi:type="dcterms:W3CDTF">2026-08-20T06:03:08Z</dcterms:created>
  <dcterms:modified xsi:type="dcterms:W3CDTF">2026-09-08T06:27:13Z</dcterms:modified>
</cp:coreProperties>
</file>