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61"/>
  </p:notesMasterIdLst>
  <p:handoutMasterIdLst>
    <p:handoutMasterId r:id="rId62"/>
  </p:handoutMasterIdLst>
  <p:sldIdLst>
    <p:sldId id="270" r:id="rId5"/>
    <p:sldId id="298" r:id="rId6"/>
    <p:sldId id="299" r:id="rId7"/>
    <p:sldId id="361" r:id="rId8"/>
    <p:sldId id="745" r:id="rId9"/>
    <p:sldId id="360" r:id="rId10"/>
    <p:sldId id="306" r:id="rId11"/>
    <p:sldId id="258" r:id="rId12"/>
    <p:sldId id="762" r:id="rId13"/>
    <p:sldId id="763" r:id="rId14"/>
    <p:sldId id="764" r:id="rId15"/>
    <p:sldId id="765" r:id="rId16"/>
    <p:sldId id="768" r:id="rId17"/>
    <p:sldId id="261" r:id="rId18"/>
    <p:sldId id="262" r:id="rId19"/>
    <p:sldId id="767" r:id="rId20"/>
    <p:sldId id="264" r:id="rId21"/>
    <p:sldId id="321" r:id="rId22"/>
    <p:sldId id="364" r:id="rId23"/>
    <p:sldId id="370" r:id="rId24"/>
    <p:sldId id="263" r:id="rId25"/>
    <p:sldId id="365" r:id="rId26"/>
    <p:sldId id="367" r:id="rId27"/>
    <p:sldId id="744" r:id="rId28"/>
    <p:sldId id="369" r:id="rId29"/>
    <p:sldId id="371" r:id="rId30"/>
    <p:sldId id="372" r:id="rId31"/>
    <p:sldId id="336" r:id="rId32"/>
    <p:sldId id="373" r:id="rId33"/>
    <p:sldId id="374" r:id="rId34"/>
    <p:sldId id="375" r:id="rId35"/>
    <p:sldId id="785" r:id="rId36"/>
    <p:sldId id="383" r:id="rId37"/>
    <p:sldId id="384" r:id="rId38"/>
    <p:sldId id="774" r:id="rId39"/>
    <p:sldId id="391" r:id="rId40"/>
    <p:sldId id="396" r:id="rId41"/>
    <p:sldId id="395" r:id="rId42"/>
    <p:sldId id="773" r:id="rId43"/>
    <p:sldId id="784" r:id="rId44"/>
    <p:sldId id="769" r:id="rId45"/>
    <p:sldId id="750" r:id="rId46"/>
    <p:sldId id="747" r:id="rId47"/>
    <p:sldId id="786" r:id="rId48"/>
    <p:sldId id="770" r:id="rId49"/>
    <p:sldId id="771" r:id="rId50"/>
    <p:sldId id="772" r:id="rId51"/>
    <p:sldId id="778" r:id="rId52"/>
    <p:sldId id="779" r:id="rId53"/>
    <p:sldId id="777" r:id="rId54"/>
    <p:sldId id="780" r:id="rId55"/>
    <p:sldId id="783" r:id="rId56"/>
    <p:sldId id="781" r:id="rId57"/>
    <p:sldId id="782" r:id="rId58"/>
    <p:sldId id="776" r:id="rId59"/>
    <p:sldId id="294" r:id="rId60"/>
  </p:sldIdLst>
  <p:sldSz cx="12192000" cy="6858000"/>
  <p:notesSz cx="6858000" cy="9144000"/>
  <p:defaultTextStyle>
    <a:defPPr rtl="0">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pos="597" userDrawn="1">
          <p15:clr>
            <a:srgbClr val="A4A3A4"/>
          </p15:clr>
        </p15:guide>
        <p15:guide id="4"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D050"/>
    <a:srgbClr val="FFFF00"/>
    <a:srgbClr val="C4C43C"/>
    <a:srgbClr val="FFC000"/>
    <a:srgbClr val="D5CD31"/>
    <a:srgbClr val="F2F2F2"/>
    <a:srgbClr val="014067"/>
    <a:srgbClr val="3F3F3F"/>
    <a:srgbClr val="014E7D"/>
    <a:srgbClr val="01365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8579" autoAdjust="0"/>
    <p:restoredTop sz="94674" autoAdjust="0"/>
  </p:normalViewPr>
  <p:slideViewPr>
    <p:cSldViewPr snapToGrid="0" showGuides="1">
      <p:cViewPr varScale="1">
        <p:scale>
          <a:sx n="91" d="100"/>
          <a:sy n="91" d="100"/>
        </p:scale>
        <p:origin x="102" y="570"/>
      </p:cViewPr>
      <p:guideLst>
        <p:guide pos="3840"/>
        <p:guide pos="597"/>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snapToGrid="0" showGuides="1">
      <p:cViewPr varScale="1">
        <p:scale>
          <a:sx n="83" d="100"/>
          <a:sy n="83" d="100"/>
        </p:scale>
        <p:origin x="3918" y="10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notesMaster" Target="notesMasters/notesMaster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diagrams/_rels/data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png"/></Relationships>
</file>

<file path=ppt/diagrams/_rels/drawing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90D6188-8C88-4DD6-BAC0-E53182B75005}" type="doc">
      <dgm:prSet loTypeId="urn:microsoft.com/office/officeart/2005/8/layout/venn3" loCatId="relationship" qsTypeId="urn:microsoft.com/office/officeart/2005/8/quickstyle/simple1" qsCatId="simple" csTypeId="urn:microsoft.com/office/officeart/2005/8/colors/colorful1" csCatId="colorful" phldr="1"/>
      <dgm:spPr/>
      <dgm:t>
        <a:bodyPr/>
        <a:lstStyle/>
        <a:p>
          <a:endParaRPr lang="zh-TW" altLang="en-US"/>
        </a:p>
      </dgm:t>
    </dgm:pt>
    <dgm:pt modelId="{F340E61A-C918-45B9-9CE7-A02EFD3B505C}">
      <dgm:prSet phldrT="[文字]"/>
      <dgm:spPr/>
      <dgm:t>
        <a:bodyPr/>
        <a:lstStyle/>
        <a:p>
          <a:r>
            <a:rPr lang="en-US" altLang="zh-TW" dirty="0"/>
            <a:t>B2</a:t>
          </a:r>
          <a:endParaRPr lang="zh-TW" altLang="en-US" dirty="0"/>
        </a:p>
      </dgm:t>
    </dgm:pt>
    <dgm:pt modelId="{5FF86CC0-E496-4FA6-B6EC-5EA684297845}" type="parTrans" cxnId="{EE5548F5-7310-49BA-9889-D8E5400437AC}">
      <dgm:prSet/>
      <dgm:spPr/>
      <dgm:t>
        <a:bodyPr/>
        <a:lstStyle/>
        <a:p>
          <a:endParaRPr lang="zh-TW" altLang="en-US"/>
        </a:p>
      </dgm:t>
    </dgm:pt>
    <dgm:pt modelId="{FC7E6637-4229-47BD-B101-0DCA10C8ABCE}" type="sibTrans" cxnId="{EE5548F5-7310-49BA-9889-D8E5400437AC}">
      <dgm:prSet/>
      <dgm:spPr/>
      <dgm:t>
        <a:bodyPr/>
        <a:lstStyle/>
        <a:p>
          <a:endParaRPr lang="zh-TW" altLang="en-US"/>
        </a:p>
      </dgm:t>
    </dgm:pt>
    <dgm:pt modelId="{3D777681-20CD-4375-8718-EC250CFCD1EA}">
      <dgm:prSet phldrT="[文字]"/>
      <dgm:spPr>
        <a:solidFill>
          <a:srgbClr val="0099CC">
            <a:alpha val="49804"/>
          </a:srgbClr>
        </a:solidFill>
      </dgm:spPr>
      <dgm:t>
        <a:bodyPr/>
        <a:lstStyle/>
        <a:p>
          <a:r>
            <a:rPr lang="en-US" altLang="zh-TW" dirty="0"/>
            <a:t>B1</a:t>
          </a:r>
          <a:endParaRPr lang="zh-TW" altLang="en-US" dirty="0"/>
        </a:p>
      </dgm:t>
    </dgm:pt>
    <dgm:pt modelId="{7576BA46-6C42-4156-9D6F-E8567219779A}" type="parTrans" cxnId="{E2EBB248-D0AD-4302-9D62-25A723E31635}">
      <dgm:prSet/>
      <dgm:spPr/>
      <dgm:t>
        <a:bodyPr/>
        <a:lstStyle/>
        <a:p>
          <a:endParaRPr lang="zh-TW" altLang="en-US"/>
        </a:p>
      </dgm:t>
    </dgm:pt>
    <dgm:pt modelId="{857495E1-9813-4190-A966-FCA8A20F0287}" type="sibTrans" cxnId="{E2EBB248-D0AD-4302-9D62-25A723E31635}">
      <dgm:prSet/>
      <dgm:spPr/>
      <dgm:t>
        <a:bodyPr/>
        <a:lstStyle/>
        <a:p>
          <a:endParaRPr lang="zh-TW" altLang="en-US"/>
        </a:p>
      </dgm:t>
    </dgm:pt>
    <dgm:pt modelId="{5B2BD536-F26F-42A5-9D78-8FEB2F563F57}">
      <dgm:prSet phldrT="[文字]"/>
      <dgm:spPr>
        <a:solidFill>
          <a:schemeClr val="accent1">
            <a:lumMod val="60000"/>
            <a:lumOff val="40000"/>
            <a:alpha val="50000"/>
          </a:schemeClr>
        </a:solidFill>
      </dgm:spPr>
      <dgm:t>
        <a:bodyPr/>
        <a:lstStyle/>
        <a:p>
          <a:r>
            <a:rPr lang="en-US" altLang="zh-TW" dirty="0"/>
            <a:t>1F</a:t>
          </a:r>
          <a:endParaRPr lang="zh-TW" altLang="en-US" dirty="0"/>
        </a:p>
      </dgm:t>
    </dgm:pt>
    <dgm:pt modelId="{1962B21D-958F-4BF1-B28C-E02AA5842F0C}" type="parTrans" cxnId="{4EA8D306-0FDD-4F69-AB36-72F8187E9773}">
      <dgm:prSet/>
      <dgm:spPr/>
      <dgm:t>
        <a:bodyPr/>
        <a:lstStyle/>
        <a:p>
          <a:endParaRPr lang="zh-TW" altLang="en-US"/>
        </a:p>
      </dgm:t>
    </dgm:pt>
    <dgm:pt modelId="{06B1AFC6-325C-49DE-AA03-1EFA92DA0B1F}" type="sibTrans" cxnId="{4EA8D306-0FDD-4F69-AB36-72F8187E9773}">
      <dgm:prSet/>
      <dgm:spPr/>
      <dgm:t>
        <a:bodyPr/>
        <a:lstStyle/>
        <a:p>
          <a:endParaRPr lang="zh-TW" altLang="en-US"/>
        </a:p>
      </dgm:t>
    </dgm:pt>
    <dgm:pt modelId="{96F2CDDF-2221-4C5E-BEB8-7485EDBD26F5}">
      <dgm:prSet phldrT="[文字]"/>
      <dgm:spPr>
        <a:solidFill>
          <a:schemeClr val="tx2">
            <a:lumMod val="75000"/>
            <a:alpha val="50000"/>
          </a:schemeClr>
        </a:solidFill>
      </dgm:spPr>
      <dgm:t>
        <a:bodyPr/>
        <a:lstStyle/>
        <a:p>
          <a:r>
            <a:rPr lang="en-US" altLang="zh-TW" dirty="0"/>
            <a:t>2F</a:t>
          </a:r>
          <a:endParaRPr lang="zh-TW" altLang="en-US" dirty="0"/>
        </a:p>
      </dgm:t>
    </dgm:pt>
    <dgm:pt modelId="{A6C71405-E62A-4CA9-B3D8-797378AD78D8}" type="parTrans" cxnId="{A6F566DA-F09F-4CFC-9C49-0FDDB068D0C3}">
      <dgm:prSet/>
      <dgm:spPr/>
      <dgm:t>
        <a:bodyPr/>
        <a:lstStyle/>
        <a:p>
          <a:endParaRPr lang="zh-TW" altLang="en-US"/>
        </a:p>
      </dgm:t>
    </dgm:pt>
    <dgm:pt modelId="{873EBB4C-B806-4050-BF2F-62536C9C6710}" type="sibTrans" cxnId="{A6F566DA-F09F-4CFC-9C49-0FDDB068D0C3}">
      <dgm:prSet/>
      <dgm:spPr/>
      <dgm:t>
        <a:bodyPr/>
        <a:lstStyle/>
        <a:p>
          <a:endParaRPr lang="zh-TW" altLang="en-US"/>
        </a:p>
      </dgm:t>
    </dgm:pt>
    <dgm:pt modelId="{4A3EADAE-679B-411A-82F4-BBF78DA63351}">
      <dgm:prSet phldrT="[文字]"/>
      <dgm:spPr>
        <a:solidFill>
          <a:schemeClr val="bg2">
            <a:lumMod val="40000"/>
            <a:lumOff val="60000"/>
            <a:alpha val="50000"/>
          </a:schemeClr>
        </a:solidFill>
      </dgm:spPr>
      <dgm:t>
        <a:bodyPr/>
        <a:lstStyle/>
        <a:p>
          <a:r>
            <a:rPr lang="en-US" altLang="zh-TW" dirty="0"/>
            <a:t>3F-6F</a:t>
          </a:r>
          <a:endParaRPr lang="zh-TW" altLang="en-US" dirty="0"/>
        </a:p>
      </dgm:t>
    </dgm:pt>
    <dgm:pt modelId="{B9BD64CC-74E0-4E6A-AFCB-6C74A97BA1F2}" type="parTrans" cxnId="{2B9952B5-769D-4E1F-B51A-9AE9615D6548}">
      <dgm:prSet/>
      <dgm:spPr/>
      <dgm:t>
        <a:bodyPr/>
        <a:lstStyle/>
        <a:p>
          <a:endParaRPr lang="zh-TW" altLang="en-US"/>
        </a:p>
      </dgm:t>
    </dgm:pt>
    <dgm:pt modelId="{0FD28676-9128-4626-BCC0-540BF19DB4FB}" type="sibTrans" cxnId="{2B9952B5-769D-4E1F-B51A-9AE9615D6548}">
      <dgm:prSet/>
      <dgm:spPr/>
      <dgm:t>
        <a:bodyPr/>
        <a:lstStyle/>
        <a:p>
          <a:endParaRPr lang="zh-TW" altLang="en-US"/>
        </a:p>
      </dgm:t>
    </dgm:pt>
    <dgm:pt modelId="{A6F8FC67-11B4-4C65-B341-5A4D1782F436}">
      <dgm:prSet phldrT="[文字]"/>
      <dgm:spPr/>
      <dgm:t>
        <a:bodyPr/>
        <a:lstStyle/>
        <a:p>
          <a:r>
            <a:rPr lang="en-US" altLang="zh-TW" dirty="0"/>
            <a:t>7F-9F</a:t>
          </a:r>
          <a:endParaRPr lang="zh-TW" altLang="en-US" dirty="0"/>
        </a:p>
      </dgm:t>
    </dgm:pt>
    <dgm:pt modelId="{41403366-67A0-4960-B4EB-F7E924CC3D51}" type="parTrans" cxnId="{B4632659-7078-44C1-B118-325162B29505}">
      <dgm:prSet/>
      <dgm:spPr/>
      <dgm:t>
        <a:bodyPr/>
        <a:lstStyle/>
        <a:p>
          <a:endParaRPr lang="zh-TW" altLang="en-US"/>
        </a:p>
      </dgm:t>
    </dgm:pt>
    <dgm:pt modelId="{CD4633AA-CC20-4999-B7C3-542C4928EADE}" type="sibTrans" cxnId="{B4632659-7078-44C1-B118-325162B29505}">
      <dgm:prSet/>
      <dgm:spPr/>
      <dgm:t>
        <a:bodyPr/>
        <a:lstStyle/>
        <a:p>
          <a:endParaRPr lang="zh-TW" altLang="en-US"/>
        </a:p>
      </dgm:t>
    </dgm:pt>
    <dgm:pt modelId="{56CDFE01-E47D-4C63-AD2F-225D0BF6753F}">
      <dgm:prSet phldrT="[文字]"/>
      <dgm:spPr>
        <a:ln>
          <a:solidFill>
            <a:schemeClr val="accent1">
              <a:lumMod val="75000"/>
            </a:schemeClr>
          </a:solidFill>
        </a:ln>
      </dgm:spPr>
      <dgm:t>
        <a:bodyPr/>
        <a:lstStyle/>
        <a:p>
          <a:r>
            <a:rPr lang="en-US" altLang="zh-TW" dirty="0"/>
            <a:t>10F</a:t>
          </a:r>
          <a:endParaRPr lang="zh-TW" altLang="en-US" dirty="0"/>
        </a:p>
      </dgm:t>
    </dgm:pt>
    <dgm:pt modelId="{89FE450C-E33E-41A8-B96D-4C8E4D222472}" type="parTrans" cxnId="{77F41D3C-23BD-4D65-8542-C301087642B1}">
      <dgm:prSet/>
      <dgm:spPr/>
      <dgm:t>
        <a:bodyPr/>
        <a:lstStyle/>
        <a:p>
          <a:endParaRPr lang="zh-TW" altLang="en-US"/>
        </a:p>
      </dgm:t>
    </dgm:pt>
    <dgm:pt modelId="{9218B599-A95A-41DA-9FB6-A3ADB74A8D8A}" type="sibTrans" cxnId="{77F41D3C-23BD-4D65-8542-C301087642B1}">
      <dgm:prSet/>
      <dgm:spPr/>
      <dgm:t>
        <a:bodyPr/>
        <a:lstStyle/>
        <a:p>
          <a:endParaRPr lang="zh-TW" altLang="en-US"/>
        </a:p>
      </dgm:t>
    </dgm:pt>
    <dgm:pt modelId="{113F837A-9D02-4B1D-B6A0-65EDADDBBD98}" type="pres">
      <dgm:prSet presAssocID="{090D6188-8C88-4DD6-BAC0-E53182B75005}" presName="Name0" presStyleCnt="0">
        <dgm:presLayoutVars>
          <dgm:dir/>
          <dgm:resizeHandles val="exact"/>
        </dgm:presLayoutVars>
      </dgm:prSet>
      <dgm:spPr/>
    </dgm:pt>
    <dgm:pt modelId="{4F96C3F5-E80E-4B57-9C92-726678979111}" type="pres">
      <dgm:prSet presAssocID="{F340E61A-C918-45B9-9CE7-A02EFD3B505C}" presName="Name5" presStyleLbl="vennNode1" presStyleIdx="0" presStyleCnt="7">
        <dgm:presLayoutVars>
          <dgm:bulletEnabled val="1"/>
        </dgm:presLayoutVars>
      </dgm:prSet>
      <dgm:spPr/>
    </dgm:pt>
    <dgm:pt modelId="{8C99A514-5542-43DA-AA1B-987B6F25E2FE}" type="pres">
      <dgm:prSet presAssocID="{FC7E6637-4229-47BD-B101-0DCA10C8ABCE}" presName="space" presStyleCnt="0"/>
      <dgm:spPr/>
    </dgm:pt>
    <dgm:pt modelId="{CAA084AC-5FD6-415D-9B47-8B1EC4EDB8CC}" type="pres">
      <dgm:prSet presAssocID="{3D777681-20CD-4375-8718-EC250CFCD1EA}" presName="Name5" presStyleLbl="vennNode1" presStyleIdx="1" presStyleCnt="7">
        <dgm:presLayoutVars>
          <dgm:bulletEnabled val="1"/>
        </dgm:presLayoutVars>
      </dgm:prSet>
      <dgm:spPr/>
    </dgm:pt>
    <dgm:pt modelId="{49BB1587-E48C-4A65-A454-7184C59139D9}" type="pres">
      <dgm:prSet presAssocID="{857495E1-9813-4190-A966-FCA8A20F0287}" presName="space" presStyleCnt="0"/>
      <dgm:spPr/>
    </dgm:pt>
    <dgm:pt modelId="{5B47B2C8-3D10-45AF-A1D6-6999A51435C2}" type="pres">
      <dgm:prSet presAssocID="{5B2BD536-F26F-42A5-9D78-8FEB2F563F57}" presName="Name5" presStyleLbl="vennNode1" presStyleIdx="2" presStyleCnt="7">
        <dgm:presLayoutVars>
          <dgm:bulletEnabled val="1"/>
        </dgm:presLayoutVars>
      </dgm:prSet>
      <dgm:spPr/>
    </dgm:pt>
    <dgm:pt modelId="{3092450E-D82B-4A1A-8F5C-9C2EE99FCF07}" type="pres">
      <dgm:prSet presAssocID="{06B1AFC6-325C-49DE-AA03-1EFA92DA0B1F}" presName="space" presStyleCnt="0"/>
      <dgm:spPr/>
    </dgm:pt>
    <dgm:pt modelId="{D0246EFA-9674-47BE-A428-C0EA696D198F}" type="pres">
      <dgm:prSet presAssocID="{96F2CDDF-2221-4C5E-BEB8-7485EDBD26F5}" presName="Name5" presStyleLbl="vennNode1" presStyleIdx="3" presStyleCnt="7">
        <dgm:presLayoutVars>
          <dgm:bulletEnabled val="1"/>
        </dgm:presLayoutVars>
      </dgm:prSet>
      <dgm:spPr/>
    </dgm:pt>
    <dgm:pt modelId="{FEB929B8-AE3B-4493-A72D-B4A11CA742BB}" type="pres">
      <dgm:prSet presAssocID="{873EBB4C-B806-4050-BF2F-62536C9C6710}" presName="space" presStyleCnt="0"/>
      <dgm:spPr/>
    </dgm:pt>
    <dgm:pt modelId="{6B5E85C9-AA1F-4B4A-898B-6F54F4AD7EF5}" type="pres">
      <dgm:prSet presAssocID="{4A3EADAE-679B-411A-82F4-BBF78DA63351}" presName="Name5" presStyleLbl="vennNode1" presStyleIdx="4" presStyleCnt="7">
        <dgm:presLayoutVars>
          <dgm:bulletEnabled val="1"/>
        </dgm:presLayoutVars>
      </dgm:prSet>
      <dgm:spPr/>
    </dgm:pt>
    <dgm:pt modelId="{0793EB54-3281-4F00-AC24-2763ACB9C2C4}" type="pres">
      <dgm:prSet presAssocID="{0FD28676-9128-4626-BCC0-540BF19DB4FB}" presName="space" presStyleCnt="0"/>
      <dgm:spPr/>
    </dgm:pt>
    <dgm:pt modelId="{31D20EDE-F3B1-4FC9-ADFF-9699E2146F49}" type="pres">
      <dgm:prSet presAssocID="{A6F8FC67-11B4-4C65-B341-5A4D1782F436}" presName="Name5" presStyleLbl="vennNode1" presStyleIdx="5" presStyleCnt="7">
        <dgm:presLayoutVars>
          <dgm:bulletEnabled val="1"/>
        </dgm:presLayoutVars>
      </dgm:prSet>
      <dgm:spPr/>
    </dgm:pt>
    <dgm:pt modelId="{4A1D5740-C7CF-44BE-B565-D3FFCF7B4BDB}" type="pres">
      <dgm:prSet presAssocID="{CD4633AA-CC20-4999-B7C3-542C4928EADE}" presName="space" presStyleCnt="0"/>
      <dgm:spPr/>
    </dgm:pt>
    <dgm:pt modelId="{4B9B295A-73D1-4BEA-BBA3-A79F33C04359}" type="pres">
      <dgm:prSet presAssocID="{56CDFE01-E47D-4C63-AD2F-225D0BF6753F}" presName="Name5" presStyleLbl="vennNode1" presStyleIdx="6" presStyleCnt="7">
        <dgm:presLayoutVars>
          <dgm:bulletEnabled val="1"/>
        </dgm:presLayoutVars>
      </dgm:prSet>
      <dgm:spPr/>
    </dgm:pt>
  </dgm:ptLst>
  <dgm:cxnLst>
    <dgm:cxn modelId="{4EA8D306-0FDD-4F69-AB36-72F8187E9773}" srcId="{090D6188-8C88-4DD6-BAC0-E53182B75005}" destId="{5B2BD536-F26F-42A5-9D78-8FEB2F563F57}" srcOrd="2" destOrd="0" parTransId="{1962B21D-958F-4BF1-B28C-E02AA5842F0C}" sibTransId="{06B1AFC6-325C-49DE-AA03-1EFA92DA0B1F}"/>
    <dgm:cxn modelId="{C991640F-7A62-4119-8863-BDB84431EB5E}" type="presOf" srcId="{3D777681-20CD-4375-8718-EC250CFCD1EA}" destId="{CAA084AC-5FD6-415D-9B47-8B1EC4EDB8CC}" srcOrd="0" destOrd="0" presId="urn:microsoft.com/office/officeart/2005/8/layout/venn3"/>
    <dgm:cxn modelId="{EDE7521A-C114-41BA-A510-31F84CE1902B}" type="presOf" srcId="{090D6188-8C88-4DD6-BAC0-E53182B75005}" destId="{113F837A-9D02-4B1D-B6A0-65EDADDBBD98}" srcOrd="0" destOrd="0" presId="urn:microsoft.com/office/officeart/2005/8/layout/venn3"/>
    <dgm:cxn modelId="{7CE5AF25-FDD6-4FC8-BC6A-159EC4C196BB}" type="presOf" srcId="{56CDFE01-E47D-4C63-AD2F-225D0BF6753F}" destId="{4B9B295A-73D1-4BEA-BBA3-A79F33C04359}" srcOrd="0" destOrd="0" presId="urn:microsoft.com/office/officeart/2005/8/layout/venn3"/>
    <dgm:cxn modelId="{78BE2A29-0919-4EFE-ADD5-9BA48E0EF4BC}" type="presOf" srcId="{96F2CDDF-2221-4C5E-BEB8-7485EDBD26F5}" destId="{D0246EFA-9674-47BE-A428-C0EA696D198F}" srcOrd="0" destOrd="0" presId="urn:microsoft.com/office/officeart/2005/8/layout/venn3"/>
    <dgm:cxn modelId="{4FB9582D-A9C8-475D-B182-9E46F8420EAE}" type="presOf" srcId="{F340E61A-C918-45B9-9CE7-A02EFD3B505C}" destId="{4F96C3F5-E80E-4B57-9C92-726678979111}" srcOrd="0" destOrd="0" presId="urn:microsoft.com/office/officeart/2005/8/layout/venn3"/>
    <dgm:cxn modelId="{77F41D3C-23BD-4D65-8542-C301087642B1}" srcId="{090D6188-8C88-4DD6-BAC0-E53182B75005}" destId="{56CDFE01-E47D-4C63-AD2F-225D0BF6753F}" srcOrd="6" destOrd="0" parTransId="{89FE450C-E33E-41A8-B96D-4C8E4D222472}" sibTransId="{9218B599-A95A-41DA-9FB6-A3ADB74A8D8A}"/>
    <dgm:cxn modelId="{E2EBB248-D0AD-4302-9D62-25A723E31635}" srcId="{090D6188-8C88-4DD6-BAC0-E53182B75005}" destId="{3D777681-20CD-4375-8718-EC250CFCD1EA}" srcOrd="1" destOrd="0" parTransId="{7576BA46-6C42-4156-9D6F-E8567219779A}" sibTransId="{857495E1-9813-4190-A966-FCA8A20F0287}"/>
    <dgm:cxn modelId="{BB14B669-FEE0-485C-8CD4-1D92E4C1F7BD}" type="presOf" srcId="{4A3EADAE-679B-411A-82F4-BBF78DA63351}" destId="{6B5E85C9-AA1F-4B4A-898B-6F54F4AD7EF5}" srcOrd="0" destOrd="0" presId="urn:microsoft.com/office/officeart/2005/8/layout/venn3"/>
    <dgm:cxn modelId="{BFB8244A-5108-46FB-A732-7114ED8B649D}" type="presOf" srcId="{5B2BD536-F26F-42A5-9D78-8FEB2F563F57}" destId="{5B47B2C8-3D10-45AF-A1D6-6999A51435C2}" srcOrd="0" destOrd="0" presId="urn:microsoft.com/office/officeart/2005/8/layout/venn3"/>
    <dgm:cxn modelId="{B4632659-7078-44C1-B118-325162B29505}" srcId="{090D6188-8C88-4DD6-BAC0-E53182B75005}" destId="{A6F8FC67-11B4-4C65-B341-5A4D1782F436}" srcOrd="5" destOrd="0" parTransId="{41403366-67A0-4960-B4EB-F7E924CC3D51}" sibTransId="{CD4633AA-CC20-4999-B7C3-542C4928EADE}"/>
    <dgm:cxn modelId="{2C542A7C-9D53-4EAA-8E86-5CCAD97639EA}" type="presOf" srcId="{A6F8FC67-11B4-4C65-B341-5A4D1782F436}" destId="{31D20EDE-F3B1-4FC9-ADFF-9699E2146F49}" srcOrd="0" destOrd="0" presId="urn:microsoft.com/office/officeart/2005/8/layout/venn3"/>
    <dgm:cxn modelId="{2B9952B5-769D-4E1F-B51A-9AE9615D6548}" srcId="{090D6188-8C88-4DD6-BAC0-E53182B75005}" destId="{4A3EADAE-679B-411A-82F4-BBF78DA63351}" srcOrd="4" destOrd="0" parTransId="{B9BD64CC-74E0-4E6A-AFCB-6C74A97BA1F2}" sibTransId="{0FD28676-9128-4626-BCC0-540BF19DB4FB}"/>
    <dgm:cxn modelId="{A6F566DA-F09F-4CFC-9C49-0FDDB068D0C3}" srcId="{090D6188-8C88-4DD6-BAC0-E53182B75005}" destId="{96F2CDDF-2221-4C5E-BEB8-7485EDBD26F5}" srcOrd="3" destOrd="0" parTransId="{A6C71405-E62A-4CA9-B3D8-797378AD78D8}" sibTransId="{873EBB4C-B806-4050-BF2F-62536C9C6710}"/>
    <dgm:cxn modelId="{EE5548F5-7310-49BA-9889-D8E5400437AC}" srcId="{090D6188-8C88-4DD6-BAC0-E53182B75005}" destId="{F340E61A-C918-45B9-9CE7-A02EFD3B505C}" srcOrd="0" destOrd="0" parTransId="{5FF86CC0-E496-4FA6-B6EC-5EA684297845}" sibTransId="{FC7E6637-4229-47BD-B101-0DCA10C8ABCE}"/>
    <dgm:cxn modelId="{9123F7D4-61C4-4DD2-91DB-710FEA8CA87C}" type="presParOf" srcId="{113F837A-9D02-4B1D-B6A0-65EDADDBBD98}" destId="{4F96C3F5-E80E-4B57-9C92-726678979111}" srcOrd="0" destOrd="0" presId="urn:microsoft.com/office/officeart/2005/8/layout/venn3"/>
    <dgm:cxn modelId="{C4664EF4-E448-433A-A3F3-975CB95D1848}" type="presParOf" srcId="{113F837A-9D02-4B1D-B6A0-65EDADDBBD98}" destId="{8C99A514-5542-43DA-AA1B-987B6F25E2FE}" srcOrd="1" destOrd="0" presId="urn:microsoft.com/office/officeart/2005/8/layout/venn3"/>
    <dgm:cxn modelId="{19EFBDB5-AB2D-4ADA-99B1-72FEF39157E5}" type="presParOf" srcId="{113F837A-9D02-4B1D-B6A0-65EDADDBBD98}" destId="{CAA084AC-5FD6-415D-9B47-8B1EC4EDB8CC}" srcOrd="2" destOrd="0" presId="urn:microsoft.com/office/officeart/2005/8/layout/venn3"/>
    <dgm:cxn modelId="{34D1DFFC-911A-46C4-AF9F-F6E2F51D2063}" type="presParOf" srcId="{113F837A-9D02-4B1D-B6A0-65EDADDBBD98}" destId="{49BB1587-E48C-4A65-A454-7184C59139D9}" srcOrd="3" destOrd="0" presId="urn:microsoft.com/office/officeart/2005/8/layout/venn3"/>
    <dgm:cxn modelId="{F60D05D0-2706-4DCB-96B4-0F53FA4554D5}" type="presParOf" srcId="{113F837A-9D02-4B1D-B6A0-65EDADDBBD98}" destId="{5B47B2C8-3D10-45AF-A1D6-6999A51435C2}" srcOrd="4" destOrd="0" presId="urn:microsoft.com/office/officeart/2005/8/layout/venn3"/>
    <dgm:cxn modelId="{46704E94-7A01-484D-8617-AD3AD161A70E}" type="presParOf" srcId="{113F837A-9D02-4B1D-B6A0-65EDADDBBD98}" destId="{3092450E-D82B-4A1A-8F5C-9C2EE99FCF07}" srcOrd="5" destOrd="0" presId="urn:microsoft.com/office/officeart/2005/8/layout/venn3"/>
    <dgm:cxn modelId="{D6B44C7F-E12E-4732-8C5B-EBF7A619CFC8}" type="presParOf" srcId="{113F837A-9D02-4B1D-B6A0-65EDADDBBD98}" destId="{D0246EFA-9674-47BE-A428-C0EA696D198F}" srcOrd="6" destOrd="0" presId="urn:microsoft.com/office/officeart/2005/8/layout/venn3"/>
    <dgm:cxn modelId="{B9329581-EEE0-420C-85BB-C93306F129C2}" type="presParOf" srcId="{113F837A-9D02-4B1D-B6A0-65EDADDBBD98}" destId="{FEB929B8-AE3B-4493-A72D-B4A11CA742BB}" srcOrd="7" destOrd="0" presId="urn:microsoft.com/office/officeart/2005/8/layout/venn3"/>
    <dgm:cxn modelId="{8846722C-1A04-4FF1-AC12-A8E21270BA5A}" type="presParOf" srcId="{113F837A-9D02-4B1D-B6A0-65EDADDBBD98}" destId="{6B5E85C9-AA1F-4B4A-898B-6F54F4AD7EF5}" srcOrd="8" destOrd="0" presId="urn:microsoft.com/office/officeart/2005/8/layout/venn3"/>
    <dgm:cxn modelId="{E7C4B40E-472E-42AD-AF0D-D45FB762BCDC}" type="presParOf" srcId="{113F837A-9D02-4B1D-B6A0-65EDADDBBD98}" destId="{0793EB54-3281-4F00-AC24-2763ACB9C2C4}" srcOrd="9" destOrd="0" presId="urn:microsoft.com/office/officeart/2005/8/layout/venn3"/>
    <dgm:cxn modelId="{E2A6B944-A866-4839-A2EC-932C0F901EF6}" type="presParOf" srcId="{113F837A-9D02-4B1D-B6A0-65EDADDBBD98}" destId="{31D20EDE-F3B1-4FC9-ADFF-9699E2146F49}" srcOrd="10" destOrd="0" presId="urn:microsoft.com/office/officeart/2005/8/layout/venn3"/>
    <dgm:cxn modelId="{55DDECCD-A99A-4935-94AE-BEB79E1A6695}" type="presParOf" srcId="{113F837A-9D02-4B1D-B6A0-65EDADDBBD98}" destId="{4A1D5740-C7CF-44BE-B565-D3FFCF7B4BDB}" srcOrd="11" destOrd="0" presId="urn:microsoft.com/office/officeart/2005/8/layout/venn3"/>
    <dgm:cxn modelId="{6D40939B-AEF5-4939-BE0F-DACB98B74DFA}" type="presParOf" srcId="{113F837A-9D02-4B1D-B6A0-65EDADDBBD98}" destId="{4B9B295A-73D1-4BEA-BBA3-A79F33C04359}" srcOrd="12" destOrd="0" presId="urn:microsoft.com/office/officeart/2005/8/layout/ven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A6601FF-165F-4C75-A191-39C16E4AA7FA}" type="doc">
      <dgm:prSet loTypeId="urn:microsoft.com/office/officeart/2005/8/layout/pList2" loCatId="picture" qsTypeId="urn:microsoft.com/office/officeart/2005/8/quickstyle/simple1" qsCatId="simple" csTypeId="urn:microsoft.com/office/officeart/2005/8/colors/accent1_2" csCatId="accent1" phldr="1"/>
      <dgm:spPr/>
      <dgm:t>
        <a:bodyPr/>
        <a:lstStyle/>
        <a:p>
          <a:endParaRPr lang="zh-TW" altLang="en-US"/>
        </a:p>
      </dgm:t>
    </dgm:pt>
    <dgm:pt modelId="{2D88C4D4-D48F-4BBC-9007-8CACCAD74551}">
      <dgm:prSet phldrT="[文字]" custT="1"/>
      <dgm:spPr/>
      <dgm:t>
        <a:bodyPr/>
        <a:lstStyle/>
        <a:p>
          <a:r>
            <a:rPr lang="zh-TW" altLang="en-US" sz="1100" b="1" i="0" u="sng" spc="600" dirty="0">
              <a:effectLst/>
              <a:latin typeface="微軟正黑體" panose="020B0604030504040204" pitchFamily="34" charset="-120"/>
              <a:ea typeface="微軟正黑體" panose="020B0604030504040204" pitchFamily="34" charset="-120"/>
            </a:rPr>
            <a:t>現刊區</a:t>
          </a:r>
          <a:r>
            <a:rPr lang="en-US" altLang="zh-TW" sz="1100" b="1" i="0" u="sng" spc="600" dirty="0">
              <a:effectLst/>
              <a:latin typeface="微軟正黑體" panose="020B0604030504040204" pitchFamily="34" charset="-120"/>
              <a:ea typeface="微軟正黑體" panose="020B0604030504040204" pitchFamily="34" charset="-120"/>
            </a:rPr>
            <a:t>(B1)</a:t>
          </a:r>
          <a:br>
            <a:rPr lang="en-US" altLang="en-US" sz="1100" b="1" dirty="0">
              <a:effectLst/>
              <a:latin typeface="微軟正黑體" panose="020B0604030504040204" pitchFamily="34" charset="-120"/>
              <a:ea typeface="微軟正黑體" panose="020B0604030504040204" pitchFamily="34" charset="-120"/>
            </a:rPr>
          </a:br>
          <a:r>
            <a:rPr lang="en-US" altLang="en-US" sz="1100" b="1" dirty="0">
              <a:effectLst/>
              <a:latin typeface="微軟正黑體" panose="020B0604030504040204" pitchFamily="34" charset="-120"/>
              <a:ea typeface="微軟正黑體" panose="020B0604030504040204" pitchFamily="34" charset="-120"/>
            </a:rPr>
            <a:t> </a:t>
          </a:r>
          <a:r>
            <a:rPr lang="zh-TW" altLang="en-US" sz="1100" b="1" dirty="0">
              <a:effectLst/>
              <a:latin typeface="微軟正黑體" panose="020B0604030504040204" pitchFamily="34" charset="-120"/>
              <a:ea typeface="微軟正黑體" panose="020B0604030504040204" pitchFamily="34" charset="-120"/>
            </a:rPr>
            <a:t>存放最新到館的期刊</a:t>
          </a:r>
          <a:endParaRPr lang="zh-TW" altLang="en-US" sz="1100" dirty="0"/>
        </a:p>
      </dgm:t>
    </dgm:pt>
    <dgm:pt modelId="{B6FF45D4-B05F-4DD9-A304-222A6C99D60D}" type="parTrans" cxnId="{58F20B6A-D0DB-4AE4-8DB9-A33481F36D12}">
      <dgm:prSet/>
      <dgm:spPr/>
      <dgm:t>
        <a:bodyPr/>
        <a:lstStyle/>
        <a:p>
          <a:endParaRPr lang="zh-TW" altLang="en-US"/>
        </a:p>
      </dgm:t>
    </dgm:pt>
    <dgm:pt modelId="{4A76A2B3-C049-452D-81A4-7D7A4187FF0B}" type="sibTrans" cxnId="{58F20B6A-D0DB-4AE4-8DB9-A33481F36D12}">
      <dgm:prSet/>
      <dgm:spPr/>
      <dgm:t>
        <a:bodyPr/>
        <a:lstStyle/>
        <a:p>
          <a:endParaRPr lang="zh-TW" altLang="en-US"/>
        </a:p>
      </dgm:t>
    </dgm:pt>
    <dgm:pt modelId="{BDEFA3E9-D2D5-4105-AEEA-6D7A38CA920C}">
      <dgm:prSet phldrT="[文字]"/>
      <dgm:spPr/>
      <dgm:t>
        <a:bodyPr/>
        <a:lstStyle/>
        <a:p>
          <a:r>
            <a:rPr lang="zh-TW" altLang="en-US" b="1" u="sng" spc="600" dirty="0">
              <a:effectLst/>
              <a:latin typeface="微軟正黑體" panose="020B0604030504040204" pitchFamily="34" charset="-120"/>
              <a:ea typeface="微軟正黑體" panose="020B0604030504040204" pitchFamily="34" charset="-120"/>
              <a:sym typeface="Wingdings 2"/>
            </a:rPr>
            <a:t>過刊區</a:t>
          </a:r>
          <a:r>
            <a:rPr lang="en-US" altLang="zh-TW" b="1" u="sng" spc="600" dirty="0">
              <a:effectLst/>
              <a:latin typeface="微軟正黑體" panose="020B0604030504040204" pitchFamily="34" charset="-120"/>
              <a:ea typeface="微軟正黑體" panose="020B0604030504040204" pitchFamily="34" charset="-120"/>
              <a:sym typeface="Wingdings 2"/>
            </a:rPr>
            <a:t>(B1)</a:t>
          </a:r>
          <a:br>
            <a:rPr lang="en-US" altLang="zh-TW" b="1" dirty="0">
              <a:effectLst/>
              <a:latin typeface="微軟正黑體" panose="020B0604030504040204" pitchFamily="34" charset="-120"/>
              <a:ea typeface="微軟正黑體" panose="020B0604030504040204" pitchFamily="34" charset="-120"/>
              <a:sym typeface="Wingdings 2"/>
            </a:rPr>
          </a:br>
          <a:r>
            <a:rPr lang="zh-TW" altLang="en-US" b="1" dirty="0">
              <a:effectLst/>
              <a:latin typeface="微軟正黑體" panose="020B0604030504040204" pitchFamily="34" charset="-120"/>
              <a:ea typeface="微軟正黑體" panose="020B0604030504040204" pitchFamily="34" charset="-120"/>
              <a:sym typeface="Wingdings 2"/>
            </a:rPr>
            <a:t>存放過期但尚未裝訂的期刊</a:t>
          </a:r>
          <a:endParaRPr lang="zh-TW" altLang="en-US" dirty="0"/>
        </a:p>
      </dgm:t>
    </dgm:pt>
    <dgm:pt modelId="{388CC3C6-F3D3-4CB4-8EF0-2868D0404D12}" type="parTrans" cxnId="{1FB26782-271D-475D-ADB4-4CB342DAD5F0}">
      <dgm:prSet/>
      <dgm:spPr/>
      <dgm:t>
        <a:bodyPr/>
        <a:lstStyle/>
        <a:p>
          <a:endParaRPr lang="zh-TW" altLang="en-US"/>
        </a:p>
      </dgm:t>
    </dgm:pt>
    <dgm:pt modelId="{5B7026EC-303C-4EA1-AFED-35D6F3E2A50A}" type="sibTrans" cxnId="{1FB26782-271D-475D-ADB4-4CB342DAD5F0}">
      <dgm:prSet/>
      <dgm:spPr/>
      <dgm:t>
        <a:bodyPr/>
        <a:lstStyle/>
        <a:p>
          <a:endParaRPr lang="zh-TW" altLang="en-US"/>
        </a:p>
      </dgm:t>
    </dgm:pt>
    <dgm:pt modelId="{9F0FC55B-1580-45AC-9A02-1DDE8E10BD48}">
      <dgm:prSet phldrT="[文字]" custT="1"/>
      <dgm:spPr/>
      <dgm:t>
        <a:bodyPr/>
        <a:lstStyle/>
        <a:p>
          <a:r>
            <a:rPr lang="zh-TW" altLang="en-US" sz="1200" b="1" u="sng" spc="600" dirty="0">
              <a:effectLst/>
              <a:latin typeface="微軟正黑體" panose="020B0604030504040204" pitchFamily="34" charset="-120"/>
              <a:ea typeface="微軟正黑體" panose="020B0604030504040204" pitchFamily="34" charset="-120"/>
              <a:sym typeface="Wingdings 2"/>
            </a:rPr>
            <a:t>合訂本區</a:t>
          </a:r>
          <a:r>
            <a:rPr lang="en-US" altLang="zh-TW" sz="1200" b="1" u="sng" spc="600" dirty="0">
              <a:effectLst/>
              <a:latin typeface="微軟正黑體" panose="020B0604030504040204" pitchFamily="34" charset="-120"/>
              <a:ea typeface="微軟正黑體" panose="020B0604030504040204" pitchFamily="34" charset="-120"/>
              <a:sym typeface="Wingdings 2"/>
            </a:rPr>
            <a:t>(B1B2)</a:t>
          </a:r>
          <a:br>
            <a:rPr lang="en-US" altLang="zh-TW" sz="1200" b="1" dirty="0">
              <a:effectLst/>
              <a:latin typeface="微軟正黑體" panose="020B0604030504040204" pitchFamily="34" charset="-120"/>
              <a:ea typeface="微軟正黑體" panose="020B0604030504040204" pitchFamily="34" charset="-120"/>
              <a:sym typeface="Wingdings 2"/>
            </a:rPr>
          </a:br>
          <a:r>
            <a:rPr lang="zh-TW" altLang="en-US" sz="1200" b="1" dirty="0">
              <a:effectLst/>
              <a:latin typeface="微軟正黑體" panose="020B0604030504040204" pitchFamily="34" charset="-120"/>
              <a:ea typeface="微軟正黑體" panose="020B0604030504040204" pitchFamily="34" charset="-120"/>
              <a:sym typeface="Wingdings 2"/>
            </a:rPr>
            <a:t>存放過期已裝訂的期刊</a:t>
          </a:r>
          <a:br>
            <a:rPr lang="en-US" altLang="zh-TW" sz="1200" b="1" dirty="0">
              <a:effectLst/>
              <a:latin typeface="微軟正黑體" panose="020B0604030504040204" pitchFamily="34" charset="-120"/>
              <a:ea typeface="微軟正黑體" panose="020B0604030504040204" pitchFamily="34" charset="-120"/>
              <a:sym typeface="Wingdings 2"/>
            </a:rPr>
          </a:br>
          <a:r>
            <a:rPr lang="en-US" altLang="zh-TW" sz="1200" b="1" dirty="0">
              <a:effectLst/>
              <a:latin typeface="微軟正黑體" panose="020B0604030504040204" pitchFamily="34" charset="-120"/>
              <a:ea typeface="微軟正黑體" panose="020B0604030504040204" pitchFamily="34" charset="-120"/>
              <a:sym typeface="Wingdings 2"/>
            </a:rPr>
            <a:t>B1 </a:t>
          </a:r>
          <a:r>
            <a:rPr lang="zh-TW" altLang="en-US" sz="1200" b="1" dirty="0">
              <a:effectLst/>
              <a:latin typeface="微軟正黑體" panose="020B0604030504040204" pitchFamily="34" charset="-120"/>
              <a:ea typeface="微軟正黑體" panose="020B0604030504040204" pitchFamily="34" charset="-120"/>
              <a:sym typeface="Wingdings 2"/>
            </a:rPr>
            <a:t>：中文期刊合訂本</a:t>
          </a:r>
          <a:br>
            <a:rPr lang="en-US" altLang="zh-TW" sz="1200" b="1" dirty="0">
              <a:effectLst/>
              <a:latin typeface="微軟正黑體" panose="020B0604030504040204" pitchFamily="34" charset="-120"/>
              <a:ea typeface="微軟正黑體" panose="020B0604030504040204" pitchFamily="34" charset="-120"/>
              <a:sym typeface="Wingdings 2"/>
            </a:rPr>
          </a:br>
          <a:r>
            <a:rPr lang="en-US" altLang="zh-TW" sz="1200" b="1" dirty="0">
              <a:effectLst/>
              <a:latin typeface="微軟正黑體" panose="020B0604030504040204" pitchFamily="34" charset="-120"/>
              <a:ea typeface="微軟正黑體" panose="020B0604030504040204" pitchFamily="34" charset="-120"/>
              <a:sym typeface="Wingdings 2"/>
            </a:rPr>
            <a:t>B2 </a:t>
          </a:r>
          <a:r>
            <a:rPr lang="zh-TW" altLang="en-US" sz="1200" b="1" dirty="0">
              <a:effectLst/>
              <a:latin typeface="微軟正黑體" panose="020B0604030504040204" pitchFamily="34" charset="-120"/>
              <a:ea typeface="微軟正黑體" panose="020B0604030504040204" pitchFamily="34" charset="-120"/>
              <a:sym typeface="Wingdings 2"/>
            </a:rPr>
            <a:t>：外文期刊合訂本</a:t>
          </a:r>
          <a:endParaRPr lang="zh-TW" altLang="en-US" sz="1200" dirty="0"/>
        </a:p>
      </dgm:t>
    </dgm:pt>
    <dgm:pt modelId="{624D1E34-126F-48CD-9808-46FEF33FDB2C}" type="parTrans" cxnId="{6E534772-68ED-4B84-9929-7DAE83B6C710}">
      <dgm:prSet/>
      <dgm:spPr/>
      <dgm:t>
        <a:bodyPr/>
        <a:lstStyle/>
        <a:p>
          <a:endParaRPr lang="zh-TW" altLang="en-US"/>
        </a:p>
      </dgm:t>
    </dgm:pt>
    <dgm:pt modelId="{CF3F2D0E-1EFD-4B9E-8EE1-7BD5D716BB42}" type="sibTrans" cxnId="{6E534772-68ED-4B84-9929-7DAE83B6C710}">
      <dgm:prSet/>
      <dgm:spPr/>
      <dgm:t>
        <a:bodyPr/>
        <a:lstStyle/>
        <a:p>
          <a:endParaRPr lang="zh-TW" altLang="en-US"/>
        </a:p>
      </dgm:t>
    </dgm:pt>
    <dgm:pt modelId="{E432A29E-821B-4B0D-B49B-1296382119AB}" type="pres">
      <dgm:prSet presAssocID="{2A6601FF-165F-4C75-A191-39C16E4AA7FA}" presName="Name0" presStyleCnt="0">
        <dgm:presLayoutVars>
          <dgm:dir/>
          <dgm:resizeHandles val="exact"/>
        </dgm:presLayoutVars>
      </dgm:prSet>
      <dgm:spPr/>
    </dgm:pt>
    <dgm:pt modelId="{A382CCE7-1F4A-40DD-81EF-5DDFF2B5B094}" type="pres">
      <dgm:prSet presAssocID="{2A6601FF-165F-4C75-A191-39C16E4AA7FA}" presName="bkgdShp" presStyleLbl="alignAccFollowNode1" presStyleIdx="0" presStyleCnt="1" custLinFactNeighborY="-2037"/>
      <dgm:spPr/>
    </dgm:pt>
    <dgm:pt modelId="{43B894EB-88E9-4579-AAB2-A1D9406CEDF4}" type="pres">
      <dgm:prSet presAssocID="{2A6601FF-165F-4C75-A191-39C16E4AA7FA}" presName="linComp" presStyleCnt="0"/>
      <dgm:spPr/>
    </dgm:pt>
    <dgm:pt modelId="{49333A13-B486-4A37-B31B-08B84D9852A5}" type="pres">
      <dgm:prSet presAssocID="{2D88C4D4-D48F-4BBC-9007-8CACCAD74551}" presName="compNode" presStyleCnt="0"/>
      <dgm:spPr/>
    </dgm:pt>
    <dgm:pt modelId="{50DD347F-2A11-443A-83BB-C3D4FD186FD7}" type="pres">
      <dgm:prSet presAssocID="{2D88C4D4-D48F-4BBC-9007-8CACCAD74551}" presName="node" presStyleLbl="node1" presStyleIdx="0" presStyleCnt="3" custScaleX="204424" custScaleY="37712" custLinFactNeighborX="-4944" custLinFactNeighborY="-41277">
        <dgm:presLayoutVars>
          <dgm:bulletEnabled val="1"/>
        </dgm:presLayoutVars>
      </dgm:prSet>
      <dgm:spPr/>
    </dgm:pt>
    <dgm:pt modelId="{91CF6A25-F19F-4604-8B24-565DC25D415D}" type="pres">
      <dgm:prSet presAssocID="{2D88C4D4-D48F-4BBC-9007-8CACCAD74551}" presName="invisiNode" presStyleLbl="node1" presStyleIdx="0" presStyleCnt="3"/>
      <dgm:spPr/>
    </dgm:pt>
    <dgm:pt modelId="{A204E088-D152-493C-BE13-754F9E5BB163}" type="pres">
      <dgm:prSet presAssocID="{2D88C4D4-D48F-4BBC-9007-8CACCAD74551}" presName="imagNode" presStyleLbl="fgImgPlace1" presStyleIdx="0" presStyleCnt="3" custScaleX="195254" custScaleY="106659"/>
      <dgm:spPr>
        <a:blipFill rotWithShape="1">
          <a:blip xmlns:r="http://schemas.openxmlformats.org/officeDocument/2006/relationships" r:embed="rId1"/>
          <a:stretch>
            <a:fillRect/>
          </a:stretch>
        </a:blipFill>
      </dgm:spPr>
    </dgm:pt>
    <dgm:pt modelId="{C4655D2E-B54C-493E-9D9E-632C8A199249}" type="pres">
      <dgm:prSet presAssocID="{4A76A2B3-C049-452D-81A4-7D7A4187FF0B}" presName="sibTrans" presStyleLbl="sibTrans2D1" presStyleIdx="0" presStyleCnt="0"/>
      <dgm:spPr/>
    </dgm:pt>
    <dgm:pt modelId="{90FA5176-8975-4DE1-9EE0-6E199EBDA7BC}" type="pres">
      <dgm:prSet presAssocID="{BDEFA3E9-D2D5-4105-AEEA-6D7A38CA920C}" presName="compNode" presStyleCnt="0"/>
      <dgm:spPr/>
    </dgm:pt>
    <dgm:pt modelId="{A7093EF6-E51B-48EB-8253-A58E0AC2251E}" type="pres">
      <dgm:prSet presAssocID="{BDEFA3E9-D2D5-4105-AEEA-6D7A38CA920C}" presName="node" presStyleLbl="node1" presStyleIdx="1" presStyleCnt="3" custScaleX="204424" custScaleY="37932" custLinFactNeighborX="3554" custLinFactNeighborY="-41277">
        <dgm:presLayoutVars>
          <dgm:bulletEnabled val="1"/>
        </dgm:presLayoutVars>
      </dgm:prSet>
      <dgm:spPr/>
    </dgm:pt>
    <dgm:pt modelId="{979A732D-AB38-4F8A-B069-A3D4CD2FA0BB}" type="pres">
      <dgm:prSet presAssocID="{BDEFA3E9-D2D5-4105-AEEA-6D7A38CA920C}" presName="invisiNode" presStyleLbl="node1" presStyleIdx="1" presStyleCnt="3"/>
      <dgm:spPr/>
    </dgm:pt>
    <dgm:pt modelId="{0F18D9E8-B2F9-47B6-B73C-507C8AD34BF6}" type="pres">
      <dgm:prSet presAssocID="{BDEFA3E9-D2D5-4105-AEEA-6D7A38CA920C}" presName="imagNode" presStyleLbl="fgImgPlace1" presStyleIdx="1" presStyleCnt="3" custScaleX="209652" custScaleY="107776"/>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t="-5000" b="-5000"/>
          </a:stretch>
        </a:blipFill>
      </dgm:spPr>
    </dgm:pt>
    <dgm:pt modelId="{222CFAA3-1715-40C6-BF33-27DD62766B23}" type="pres">
      <dgm:prSet presAssocID="{5B7026EC-303C-4EA1-AFED-35D6F3E2A50A}" presName="sibTrans" presStyleLbl="sibTrans2D1" presStyleIdx="0" presStyleCnt="0"/>
      <dgm:spPr/>
    </dgm:pt>
    <dgm:pt modelId="{A7CB3859-6142-4281-9007-175968BFA140}" type="pres">
      <dgm:prSet presAssocID="{9F0FC55B-1580-45AC-9A02-1DDE8E10BD48}" presName="compNode" presStyleCnt="0"/>
      <dgm:spPr/>
    </dgm:pt>
    <dgm:pt modelId="{C3133130-766D-4A52-9D0A-9FC6B1F35211}" type="pres">
      <dgm:prSet presAssocID="{9F0FC55B-1580-45AC-9A02-1DDE8E10BD48}" presName="node" presStyleLbl="node1" presStyleIdx="2" presStyleCnt="3" custScaleX="204424" custScaleY="39228" custLinFactNeighborX="1718" custLinFactNeighborY="-41158">
        <dgm:presLayoutVars>
          <dgm:bulletEnabled val="1"/>
        </dgm:presLayoutVars>
      </dgm:prSet>
      <dgm:spPr/>
    </dgm:pt>
    <dgm:pt modelId="{1C6285E3-292E-4C4C-8EE5-C8D2C02780DE}" type="pres">
      <dgm:prSet presAssocID="{9F0FC55B-1580-45AC-9A02-1DDE8E10BD48}" presName="invisiNode" presStyleLbl="node1" presStyleIdx="2" presStyleCnt="3"/>
      <dgm:spPr/>
    </dgm:pt>
    <dgm:pt modelId="{98CDAEFA-37BB-4647-89B7-D3DCBF25241D}" type="pres">
      <dgm:prSet presAssocID="{9F0FC55B-1580-45AC-9A02-1DDE8E10BD48}" presName="imagNode" presStyleLbl="fgImgPlace1" presStyleIdx="2" presStyleCnt="3" custScaleX="211576" custScaleY="104839"/>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t="-7000" b="-7000"/>
          </a:stretch>
        </a:blipFill>
      </dgm:spPr>
    </dgm:pt>
  </dgm:ptLst>
  <dgm:cxnLst>
    <dgm:cxn modelId="{E587B509-C1C7-41B5-A519-D14EF85017CA}" type="presOf" srcId="{2A6601FF-165F-4C75-A191-39C16E4AA7FA}" destId="{E432A29E-821B-4B0D-B49B-1296382119AB}" srcOrd="0" destOrd="0" presId="urn:microsoft.com/office/officeart/2005/8/layout/pList2"/>
    <dgm:cxn modelId="{5780450E-996B-4942-BD25-548E0E71691B}" type="presOf" srcId="{BDEFA3E9-D2D5-4105-AEEA-6D7A38CA920C}" destId="{A7093EF6-E51B-48EB-8253-A58E0AC2251E}" srcOrd="0" destOrd="0" presId="urn:microsoft.com/office/officeart/2005/8/layout/pList2"/>
    <dgm:cxn modelId="{58F20B6A-D0DB-4AE4-8DB9-A33481F36D12}" srcId="{2A6601FF-165F-4C75-A191-39C16E4AA7FA}" destId="{2D88C4D4-D48F-4BBC-9007-8CACCAD74551}" srcOrd="0" destOrd="0" parTransId="{B6FF45D4-B05F-4DD9-A304-222A6C99D60D}" sibTransId="{4A76A2B3-C049-452D-81A4-7D7A4187FF0B}"/>
    <dgm:cxn modelId="{6FDF3D6A-AC41-404F-AA2C-06C9F4A57730}" type="presOf" srcId="{2D88C4D4-D48F-4BBC-9007-8CACCAD74551}" destId="{50DD347F-2A11-443A-83BB-C3D4FD186FD7}" srcOrd="0" destOrd="0" presId="urn:microsoft.com/office/officeart/2005/8/layout/pList2"/>
    <dgm:cxn modelId="{6E534772-68ED-4B84-9929-7DAE83B6C710}" srcId="{2A6601FF-165F-4C75-A191-39C16E4AA7FA}" destId="{9F0FC55B-1580-45AC-9A02-1DDE8E10BD48}" srcOrd="2" destOrd="0" parTransId="{624D1E34-126F-48CD-9808-46FEF33FDB2C}" sibTransId="{CF3F2D0E-1EFD-4B9E-8EE1-7BD5D716BB42}"/>
    <dgm:cxn modelId="{1FB26782-271D-475D-ADB4-4CB342DAD5F0}" srcId="{2A6601FF-165F-4C75-A191-39C16E4AA7FA}" destId="{BDEFA3E9-D2D5-4105-AEEA-6D7A38CA920C}" srcOrd="1" destOrd="0" parTransId="{388CC3C6-F3D3-4CB4-8EF0-2868D0404D12}" sibTransId="{5B7026EC-303C-4EA1-AFED-35D6F3E2A50A}"/>
    <dgm:cxn modelId="{7F1371B3-88E3-424C-B742-EB132B983228}" type="presOf" srcId="{5B7026EC-303C-4EA1-AFED-35D6F3E2A50A}" destId="{222CFAA3-1715-40C6-BF33-27DD62766B23}" srcOrd="0" destOrd="0" presId="urn:microsoft.com/office/officeart/2005/8/layout/pList2"/>
    <dgm:cxn modelId="{1B678FB6-A7C2-4169-BFDB-C98A0CF0BD00}" type="presOf" srcId="{9F0FC55B-1580-45AC-9A02-1DDE8E10BD48}" destId="{C3133130-766D-4A52-9D0A-9FC6B1F35211}" srcOrd="0" destOrd="0" presId="urn:microsoft.com/office/officeart/2005/8/layout/pList2"/>
    <dgm:cxn modelId="{412549BB-872D-4619-AC9D-342F650DCAE9}" type="presOf" srcId="{4A76A2B3-C049-452D-81A4-7D7A4187FF0B}" destId="{C4655D2E-B54C-493E-9D9E-632C8A199249}" srcOrd="0" destOrd="0" presId="urn:microsoft.com/office/officeart/2005/8/layout/pList2"/>
    <dgm:cxn modelId="{C373637B-BEF9-45E1-AFD0-039B714AB6A7}" type="presParOf" srcId="{E432A29E-821B-4B0D-B49B-1296382119AB}" destId="{A382CCE7-1F4A-40DD-81EF-5DDFF2B5B094}" srcOrd="0" destOrd="0" presId="urn:microsoft.com/office/officeart/2005/8/layout/pList2"/>
    <dgm:cxn modelId="{BDFEDF63-9308-44AC-9EB7-0A4D9DAC70A9}" type="presParOf" srcId="{E432A29E-821B-4B0D-B49B-1296382119AB}" destId="{43B894EB-88E9-4579-AAB2-A1D9406CEDF4}" srcOrd="1" destOrd="0" presId="urn:microsoft.com/office/officeart/2005/8/layout/pList2"/>
    <dgm:cxn modelId="{F5CF77CA-572A-45C6-A91A-6AECC55A9FD8}" type="presParOf" srcId="{43B894EB-88E9-4579-AAB2-A1D9406CEDF4}" destId="{49333A13-B486-4A37-B31B-08B84D9852A5}" srcOrd="0" destOrd="0" presId="urn:microsoft.com/office/officeart/2005/8/layout/pList2"/>
    <dgm:cxn modelId="{799D8613-A48B-4A18-892A-64A7202CF589}" type="presParOf" srcId="{49333A13-B486-4A37-B31B-08B84D9852A5}" destId="{50DD347F-2A11-443A-83BB-C3D4FD186FD7}" srcOrd="0" destOrd="0" presId="urn:microsoft.com/office/officeart/2005/8/layout/pList2"/>
    <dgm:cxn modelId="{3BA843DF-802F-4DA3-9DAB-7D31D60E4716}" type="presParOf" srcId="{49333A13-B486-4A37-B31B-08B84D9852A5}" destId="{91CF6A25-F19F-4604-8B24-565DC25D415D}" srcOrd="1" destOrd="0" presId="urn:microsoft.com/office/officeart/2005/8/layout/pList2"/>
    <dgm:cxn modelId="{CB63DAA0-4566-4DFC-9DAD-B395F05C3DB4}" type="presParOf" srcId="{49333A13-B486-4A37-B31B-08B84D9852A5}" destId="{A204E088-D152-493C-BE13-754F9E5BB163}" srcOrd="2" destOrd="0" presId="urn:microsoft.com/office/officeart/2005/8/layout/pList2"/>
    <dgm:cxn modelId="{BDDDC8EF-B564-4A8B-8CB6-650B68E62007}" type="presParOf" srcId="{43B894EB-88E9-4579-AAB2-A1D9406CEDF4}" destId="{C4655D2E-B54C-493E-9D9E-632C8A199249}" srcOrd="1" destOrd="0" presId="urn:microsoft.com/office/officeart/2005/8/layout/pList2"/>
    <dgm:cxn modelId="{BCAEAD60-B90C-42BE-9375-29DCD8BC24D0}" type="presParOf" srcId="{43B894EB-88E9-4579-AAB2-A1D9406CEDF4}" destId="{90FA5176-8975-4DE1-9EE0-6E199EBDA7BC}" srcOrd="2" destOrd="0" presId="urn:microsoft.com/office/officeart/2005/8/layout/pList2"/>
    <dgm:cxn modelId="{EC8C8A02-4433-4508-B231-7897194A49BA}" type="presParOf" srcId="{90FA5176-8975-4DE1-9EE0-6E199EBDA7BC}" destId="{A7093EF6-E51B-48EB-8253-A58E0AC2251E}" srcOrd="0" destOrd="0" presId="urn:microsoft.com/office/officeart/2005/8/layout/pList2"/>
    <dgm:cxn modelId="{8EC4316D-5C21-4F5E-A2B9-426CA03ED152}" type="presParOf" srcId="{90FA5176-8975-4DE1-9EE0-6E199EBDA7BC}" destId="{979A732D-AB38-4F8A-B069-A3D4CD2FA0BB}" srcOrd="1" destOrd="0" presId="urn:microsoft.com/office/officeart/2005/8/layout/pList2"/>
    <dgm:cxn modelId="{341EAAB2-6CFF-4167-AEE3-57034FCF658B}" type="presParOf" srcId="{90FA5176-8975-4DE1-9EE0-6E199EBDA7BC}" destId="{0F18D9E8-B2F9-47B6-B73C-507C8AD34BF6}" srcOrd="2" destOrd="0" presId="urn:microsoft.com/office/officeart/2005/8/layout/pList2"/>
    <dgm:cxn modelId="{5EF22B49-DD90-4778-B199-BA7CA8F2D675}" type="presParOf" srcId="{43B894EB-88E9-4579-AAB2-A1D9406CEDF4}" destId="{222CFAA3-1715-40C6-BF33-27DD62766B23}" srcOrd="3" destOrd="0" presId="urn:microsoft.com/office/officeart/2005/8/layout/pList2"/>
    <dgm:cxn modelId="{77517D80-F334-4C5A-977D-DCBCE45795FD}" type="presParOf" srcId="{43B894EB-88E9-4579-AAB2-A1D9406CEDF4}" destId="{A7CB3859-6142-4281-9007-175968BFA140}" srcOrd="4" destOrd="0" presId="urn:microsoft.com/office/officeart/2005/8/layout/pList2"/>
    <dgm:cxn modelId="{48C1DA0F-3592-4C76-B691-C07B837DCA11}" type="presParOf" srcId="{A7CB3859-6142-4281-9007-175968BFA140}" destId="{C3133130-766D-4A52-9D0A-9FC6B1F35211}" srcOrd="0" destOrd="0" presId="urn:microsoft.com/office/officeart/2005/8/layout/pList2"/>
    <dgm:cxn modelId="{00A812B4-4DEF-4EDF-B8D7-CAA5CB8E6986}" type="presParOf" srcId="{A7CB3859-6142-4281-9007-175968BFA140}" destId="{1C6285E3-292E-4C4C-8EE5-C8D2C02780DE}" srcOrd="1" destOrd="0" presId="urn:microsoft.com/office/officeart/2005/8/layout/pList2"/>
    <dgm:cxn modelId="{B42C7B83-864B-4DE7-8840-FDFDF835B2E4}" type="presParOf" srcId="{A7CB3859-6142-4281-9007-175968BFA140}" destId="{98CDAEFA-37BB-4647-89B7-D3DCBF25241D}" srcOrd="2" destOrd="0" presId="urn:microsoft.com/office/officeart/2005/8/layout/p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24C55AD-C027-498C-90F2-59205C608EF4}" type="doc">
      <dgm:prSet loTypeId="urn:microsoft.com/office/officeart/2005/8/layout/default" loCatId="list" qsTypeId="urn:microsoft.com/office/officeart/2005/8/quickstyle/simple1" qsCatId="simple" csTypeId="urn:microsoft.com/office/officeart/2005/8/colors/accent3_1" csCatId="accent3" phldr="1"/>
      <dgm:spPr/>
      <dgm:t>
        <a:bodyPr/>
        <a:lstStyle/>
        <a:p>
          <a:endParaRPr lang="zh-TW" altLang="en-US"/>
        </a:p>
      </dgm:t>
    </dgm:pt>
    <dgm:pt modelId="{8EECB4F0-E0E6-4DEA-8361-76B347A06DFB}">
      <dgm:prSet phldrT="[文字]" custT="1"/>
      <dgm:spPr/>
      <dgm:t>
        <a:bodyPr/>
        <a:lstStyle/>
        <a:p>
          <a:r>
            <a:rPr lang="zh-TW" altLang="en-US" sz="2800" b="1" u="none" dirty="0">
              <a:latin typeface="微軟正黑體" panose="020B0604030504040204" pitchFamily="34" charset="-120"/>
              <a:ea typeface="微軟正黑體" panose="020B0604030504040204" pitchFamily="34" charset="-120"/>
            </a:rPr>
            <a:t>電子期刊</a:t>
          </a:r>
          <a:endParaRPr lang="en-US" altLang="zh-TW" sz="2800" b="1" u="none" dirty="0">
            <a:latin typeface="微軟正黑體" panose="020B0604030504040204" pitchFamily="34" charset="-120"/>
            <a:ea typeface="微軟正黑體" panose="020B0604030504040204" pitchFamily="34" charset="-120"/>
          </a:endParaRPr>
        </a:p>
      </dgm:t>
    </dgm:pt>
    <dgm:pt modelId="{58DF2B0D-15C6-4898-B367-2704C2E7C0B0}" type="parTrans" cxnId="{9BBEC4E2-0B85-4D1D-A7CB-659CC9E0E2E5}">
      <dgm:prSet/>
      <dgm:spPr/>
      <dgm:t>
        <a:bodyPr/>
        <a:lstStyle/>
        <a:p>
          <a:endParaRPr lang="zh-TW" altLang="en-US" sz="1800" b="1">
            <a:solidFill>
              <a:sysClr val="windowText" lastClr="000000"/>
            </a:solidFill>
            <a:latin typeface="微軟正黑體" panose="020B0604030504040204" pitchFamily="34" charset="-120"/>
            <a:ea typeface="微軟正黑體" panose="020B0604030504040204" pitchFamily="34" charset="-120"/>
          </a:endParaRPr>
        </a:p>
      </dgm:t>
    </dgm:pt>
    <dgm:pt modelId="{192E4BEF-9758-4706-8317-245369CDD53D}" type="sibTrans" cxnId="{9BBEC4E2-0B85-4D1D-A7CB-659CC9E0E2E5}">
      <dgm:prSet/>
      <dgm:spPr/>
      <dgm:t>
        <a:bodyPr/>
        <a:lstStyle/>
        <a:p>
          <a:endParaRPr lang="zh-TW" altLang="en-US" sz="1800" b="1">
            <a:solidFill>
              <a:sysClr val="windowText" lastClr="000000"/>
            </a:solidFill>
            <a:latin typeface="微軟正黑體" panose="020B0604030504040204" pitchFamily="34" charset="-120"/>
            <a:ea typeface="微軟正黑體" panose="020B0604030504040204" pitchFamily="34" charset="-120"/>
          </a:endParaRPr>
        </a:p>
      </dgm:t>
    </dgm:pt>
    <dgm:pt modelId="{B99F380E-DD54-4EDA-A25D-8E1C0F7621F3}">
      <dgm:prSet phldrT="[文字]" custT="1"/>
      <dgm:spPr/>
      <dgm:t>
        <a:bodyPr/>
        <a:lstStyle/>
        <a:p>
          <a:r>
            <a:rPr lang="en-US" altLang="zh-TW" sz="1800" b="0" dirty="0">
              <a:latin typeface="微軟正黑體" panose="020B0604030504040204" pitchFamily="34" charset="-120"/>
              <a:ea typeface="微軟正黑體" panose="020B0604030504040204" pitchFamily="34" charset="-120"/>
            </a:rPr>
            <a:t>EBSCOHost</a:t>
          </a:r>
          <a:r>
            <a:rPr lang="zh-TW" altLang="en-US" sz="1800" b="0" dirty="0">
              <a:latin typeface="微軟正黑體" panose="020B0604030504040204" pitchFamily="34" charset="-120"/>
              <a:ea typeface="微軟正黑體" panose="020B0604030504040204" pitchFamily="34" charset="-120"/>
            </a:rPr>
            <a:t>全文資料庫</a:t>
          </a:r>
        </a:p>
      </dgm:t>
    </dgm:pt>
    <dgm:pt modelId="{75F6C85D-576C-49DB-B1E8-96869A2A7BF9}" type="parTrans" cxnId="{68DBD9B3-508C-4B88-8DF6-8B73F2E45A6B}">
      <dgm:prSet/>
      <dgm:spPr/>
      <dgm:t>
        <a:bodyPr/>
        <a:lstStyle/>
        <a:p>
          <a:endParaRPr lang="zh-TW" altLang="en-US" sz="2000">
            <a:solidFill>
              <a:sysClr val="windowText" lastClr="000000"/>
            </a:solidFill>
          </a:endParaRPr>
        </a:p>
      </dgm:t>
    </dgm:pt>
    <dgm:pt modelId="{8FC033C9-5E2A-4707-B39E-FE879AF83609}" type="sibTrans" cxnId="{68DBD9B3-508C-4B88-8DF6-8B73F2E45A6B}">
      <dgm:prSet/>
      <dgm:spPr/>
      <dgm:t>
        <a:bodyPr/>
        <a:lstStyle/>
        <a:p>
          <a:endParaRPr lang="zh-TW" altLang="en-US" sz="2000">
            <a:solidFill>
              <a:sysClr val="windowText" lastClr="000000"/>
            </a:solidFill>
          </a:endParaRPr>
        </a:p>
      </dgm:t>
    </dgm:pt>
    <dgm:pt modelId="{4DAE45D7-B3C2-44B8-A312-FD6DDC035778}">
      <dgm:prSet phldrT="[文字]" custT="1"/>
      <dgm:spPr/>
      <dgm:t>
        <a:bodyPr/>
        <a:lstStyle/>
        <a:p>
          <a:r>
            <a:rPr lang="zh-TW" altLang="en-US" sz="1800" b="0" dirty="0">
              <a:latin typeface="微軟正黑體" panose="020B0604030504040204" pitchFamily="34" charset="-120"/>
              <a:ea typeface="微軟正黑體" panose="020B0604030504040204" pitchFamily="34" charset="-120"/>
            </a:rPr>
            <a:t>華藝線上圖書館</a:t>
          </a:r>
          <a:r>
            <a:rPr lang="en-US" altLang="en-US" sz="1800" b="0" dirty="0">
              <a:latin typeface="微軟正黑體" panose="020B0604030504040204" pitchFamily="34" charset="-120"/>
              <a:ea typeface="微軟正黑體" panose="020B0604030504040204" pitchFamily="34" charset="-120"/>
            </a:rPr>
            <a:t>-</a:t>
          </a:r>
          <a:r>
            <a:rPr lang="zh-TW" altLang="en-US" sz="1800" b="0" dirty="0">
              <a:latin typeface="微軟正黑體" panose="020B0604030504040204" pitchFamily="34" charset="-120"/>
              <a:ea typeface="微軟正黑體" panose="020B0604030504040204" pitchFamily="34" charset="-120"/>
            </a:rPr>
            <a:t>中文電子期刊</a:t>
          </a:r>
          <a:r>
            <a:rPr lang="en-US" altLang="en-US" sz="1800" b="0" dirty="0">
              <a:latin typeface="微軟正黑體" panose="020B0604030504040204" pitchFamily="34" charset="-120"/>
              <a:ea typeface="微軟正黑體" panose="020B0604030504040204" pitchFamily="34" charset="-120"/>
            </a:rPr>
            <a:t>CEPS</a:t>
          </a:r>
          <a:endParaRPr lang="zh-TW" altLang="en-US" sz="1800" b="1" dirty="0">
            <a:latin typeface="微軟正黑體" panose="020B0604030504040204" pitchFamily="34" charset="-120"/>
            <a:ea typeface="微軟正黑體" panose="020B0604030504040204" pitchFamily="34" charset="-120"/>
          </a:endParaRPr>
        </a:p>
      </dgm:t>
    </dgm:pt>
    <dgm:pt modelId="{93990C2D-D0DE-423D-81B1-31680A82D96A}" type="parTrans" cxnId="{24797C18-7CAB-4505-AA7B-D6AED31B8FA3}">
      <dgm:prSet/>
      <dgm:spPr/>
      <dgm:t>
        <a:bodyPr/>
        <a:lstStyle/>
        <a:p>
          <a:endParaRPr lang="zh-TW" altLang="en-US" sz="2000">
            <a:solidFill>
              <a:sysClr val="windowText" lastClr="000000"/>
            </a:solidFill>
          </a:endParaRPr>
        </a:p>
      </dgm:t>
    </dgm:pt>
    <dgm:pt modelId="{F4C76C92-6DD2-41F3-9EB6-80C2EA81A75C}" type="sibTrans" cxnId="{24797C18-7CAB-4505-AA7B-D6AED31B8FA3}">
      <dgm:prSet/>
      <dgm:spPr/>
      <dgm:t>
        <a:bodyPr/>
        <a:lstStyle/>
        <a:p>
          <a:endParaRPr lang="zh-TW" altLang="en-US" sz="2000">
            <a:solidFill>
              <a:sysClr val="windowText" lastClr="000000"/>
            </a:solidFill>
          </a:endParaRPr>
        </a:p>
      </dgm:t>
    </dgm:pt>
    <dgm:pt modelId="{C7491CE1-D0C3-464F-AFD8-349C69358368}">
      <dgm:prSet phldrT="[文字]" custT="1"/>
      <dgm:spPr/>
      <dgm:t>
        <a:bodyPr/>
        <a:lstStyle/>
        <a:p>
          <a:r>
            <a:rPr lang="zh-TW" altLang="en-US" sz="1800" b="0" dirty="0">
              <a:latin typeface="微軟正黑體" panose="020B0604030504040204" pitchFamily="34" charset="-120"/>
              <a:ea typeface="微軟正黑體" panose="020B0604030504040204" pitchFamily="34" charset="-120"/>
            </a:rPr>
            <a:t>臺灣期刊論文索引</a:t>
          </a:r>
        </a:p>
      </dgm:t>
    </dgm:pt>
    <dgm:pt modelId="{EE158C52-8183-4A79-ACC3-5E4E7EC1B720}" type="parTrans" cxnId="{5A571D47-A357-4071-A2FE-F74A1A71374B}">
      <dgm:prSet/>
      <dgm:spPr/>
      <dgm:t>
        <a:bodyPr/>
        <a:lstStyle/>
        <a:p>
          <a:endParaRPr lang="zh-TW" altLang="en-US" sz="2000">
            <a:solidFill>
              <a:sysClr val="windowText" lastClr="000000"/>
            </a:solidFill>
          </a:endParaRPr>
        </a:p>
      </dgm:t>
    </dgm:pt>
    <dgm:pt modelId="{0BFD308F-FABB-47EB-AC36-FA129B083B44}" type="sibTrans" cxnId="{5A571D47-A357-4071-A2FE-F74A1A71374B}">
      <dgm:prSet/>
      <dgm:spPr/>
      <dgm:t>
        <a:bodyPr/>
        <a:lstStyle/>
        <a:p>
          <a:endParaRPr lang="zh-TW" altLang="en-US" sz="2000">
            <a:solidFill>
              <a:sysClr val="windowText" lastClr="000000"/>
            </a:solidFill>
          </a:endParaRPr>
        </a:p>
      </dgm:t>
    </dgm:pt>
    <dgm:pt modelId="{CC044328-0569-409E-8F52-9E5C6E596B78}">
      <dgm:prSet phldrT="[文字]" custT="1"/>
      <dgm:spPr/>
      <dgm:t>
        <a:bodyPr/>
        <a:lstStyle/>
        <a:p>
          <a:r>
            <a:rPr lang="en-US" altLang="en-US" sz="1800" b="0" dirty="0">
              <a:latin typeface="微軟正黑體" panose="020B0604030504040204" pitchFamily="34" charset="-120"/>
              <a:ea typeface="微軟正黑體" panose="020B0604030504040204" pitchFamily="34" charset="-120"/>
            </a:rPr>
            <a:t>Scopus</a:t>
          </a:r>
          <a:r>
            <a:rPr lang="zh-TW" altLang="en-US" sz="1800" b="0" dirty="0">
              <a:latin typeface="微軟正黑體" panose="020B0604030504040204" pitchFamily="34" charset="-120"/>
              <a:ea typeface="微軟正黑體" panose="020B0604030504040204" pitchFamily="34" charset="-120"/>
            </a:rPr>
            <a:t>引用文獻資料庫</a:t>
          </a:r>
        </a:p>
      </dgm:t>
    </dgm:pt>
    <dgm:pt modelId="{D7260B63-4DAB-43DC-B757-5543AC6BEDA9}" type="parTrans" cxnId="{91B43EA3-DAB8-45FA-9A99-04416F4D37D1}">
      <dgm:prSet/>
      <dgm:spPr/>
      <dgm:t>
        <a:bodyPr/>
        <a:lstStyle/>
        <a:p>
          <a:endParaRPr lang="zh-TW" altLang="en-US"/>
        </a:p>
      </dgm:t>
    </dgm:pt>
    <dgm:pt modelId="{AA03A313-D693-4137-8EC4-3BCD0DBC869A}" type="sibTrans" cxnId="{91B43EA3-DAB8-45FA-9A99-04416F4D37D1}">
      <dgm:prSet/>
      <dgm:spPr/>
      <dgm:t>
        <a:bodyPr/>
        <a:lstStyle/>
        <a:p>
          <a:endParaRPr lang="zh-TW" altLang="en-US"/>
        </a:p>
      </dgm:t>
    </dgm:pt>
    <dgm:pt modelId="{1E77815D-FD6A-424D-967F-B49314C209E3}">
      <dgm:prSet custT="1"/>
      <dgm:spPr/>
      <dgm:t>
        <a:bodyPr/>
        <a:lstStyle/>
        <a:p>
          <a:endParaRPr lang="zh-TW" altLang="en-US" sz="1200" b="0" dirty="0">
            <a:latin typeface="微軟正黑體" panose="020B0604030504040204" pitchFamily="34" charset="-120"/>
            <a:ea typeface="微軟正黑體" panose="020B0604030504040204" pitchFamily="34" charset="-120"/>
          </a:endParaRPr>
        </a:p>
      </dgm:t>
    </dgm:pt>
    <dgm:pt modelId="{3AB3589A-AF27-4420-B199-35992010FB7B}" type="sibTrans" cxnId="{D14153FC-F811-41B8-8F6E-AEA3820BE620}">
      <dgm:prSet/>
      <dgm:spPr/>
      <dgm:t>
        <a:bodyPr/>
        <a:lstStyle/>
        <a:p>
          <a:endParaRPr lang="zh-TW" altLang="en-US"/>
        </a:p>
      </dgm:t>
    </dgm:pt>
    <dgm:pt modelId="{42AC8E16-4452-43F2-8AFD-0224F6D560ED}" type="parTrans" cxnId="{D14153FC-F811-41B8-8F6E-AEA3820BE620}">
      <dgm:prSet/>
      <dgm:spPr/>
      <dgm:t>
        <a:bodyPr/>
        <a:lstStyle/>
        <a:p>
          <a:endParaRPr lang="zh-TW" altLang="en-US"/>
        </a:p>
      </dgm:t>
    </dgm:pt>
    <dgm:pt modelId="{5733F248-72BF-4BA8-857D-E0AF15906811}">
      <dgm:prSet phldrT="[文字]"/>
      <dgm:spPr/>
      <dgm:t>
        <a:bodyPr/>
        <a:lstStyle/>
        <a:p>
          <a:r>
            <a:rPr lang="zh-TW" altLang="en-US" sz="3200" b="1" u="none" dirty="0">
              <a:latin typeface="微軟正黑體" panose="020B0604030504040204" pitchFamily="34" charset="-120"/>
              <a:ea typeface="微軟正黑體" panose="020B0604030504040204" pitchFamily="34" charset="-120"/>
            </a:rPr>
            <a:t>影音資料庫</a:t>
          </a:r>
          <a:endParaRPr lang="en-US" altLang="zh-TW" sz="3200" b="1" u="none" dirty="0">
            <a:latin typeface="微軟正黑體" panose="020B0604030504040204" pitchFamily="34" charset="-120"/>
            <a:ea typeface="微軟正黑體" panose="020B0604030504040204" pitchFamily="34" charset="-120"/>
          </a:endParaRPr>
        </a:p>
      </dgm:t>
    </dgm:pt>
    <dgm:pt modelId="{29466880-08BD-4B9F-BF1E-5DAB3BBFC056}" type="parTrans" cxnId="{3D324FBB-A1D8-46B6-995C-2D1ACA432F33}">
      <dgm:prSet/>
      <dgm:spPr/>
      <dgm:t>
        <a:bodyPr/>
        <a:lstStyle/>
        <a:p>
          <a:endParaRPr lang="zh-TW" altLang="en-US"/>
        </a:p>
      </dgm:t>
    </dgm:pt>
    <dgm:pt modelId="{E1EBD6FF-D539-4B53-8C31-445B130BF8BD}" type="sibTrans" cxnId="{3D324FBB-A1D8-46B6-995C-2D1ACA432F33}">
      <dgm:prSet/>
      <dgm:spPr/>
      <dgm:t>
        <a:bodyPr/>
        <a:lstStyle/>
        <a:p>
          <a:endParaRPr lang="zh-TW" altLang="en-US"/>
        </a:p>
      </dgm:t>
    </dgm:pt>
    <dgm:pt modelId="{72403B7D-6E5B-4625-A3EA-597B56160CEB}">
      <dgm:prSet phldrT="[文字]" custT="1"/>
      <dgm:spPr/>
      <dgm:t>
        <a:bodyPr/>
        <a:lstStyle/>
        <a:p>
          <a:r>
            <a:rPr lang="en-US" altLang="zh-TW" sz="1600" b="0" dirty="0" err="1">
              <a:latin typeface="微軟正黑體" panose="020B0604030504040204" pitchFamily="34" charset="-120"/>
              <a:ea typeface="微軟正黑體" panose="020B0604030504040204" pitchFamily="34" charset="-120"/>
            </a:rPr>
            <a:t>Funday</a:t>
          </a:r>
          <a:r>
            <a:rPr lang="zh-TW" altLang="en-US" sz="1600" b="0" dirty="0">
              <a:latin typeface="微軟正黑體" panose="020B0604030504040204" pitchFamily="34" charset="-120"/>
              <a:ea typeface="微軟正黑體" panose="020B0604030504040204" pitchFamily="34" charset="-120"/>
            </a:rPr>
            <a:t>英語學院線上平台</a:t>
          </a:r>
        </a:p>
      </dgm:t>
    </dgm:pt>
    <dgm:pt modelId="{6449901C-FB2C-4485-B752-67DDBC552A7B}" type="sibTrans" cxnId="{B42E330D-5270-4CFE-8ED4-7AB6665042D7}">
      <dgm:prSet/>
      <dgm:spPr/>
      <dgm:t>
        <a:bodyPr/>
        <a:lstStyle/>
        <a:p>
          <a:endParaRPr lang="zh-TW" altLang="en-US"/>
        </a:p>
      </dgm:t>
    </dgm:pt>
    <dgm:pt modelId="{697D3567-284F-4154-97A3-98721B377289}" type="parTrans" cxnId="{B42E330D-5270-4CFE-8ED4-7AB6665042D7}">
      <dgm:prSet/>
      <dgm:spPr/>
      <dgm:t>
        <a:bodyPr/>
        <a:lstStyle/>
        <a:p>
          <a:endParaRPr lang="zh-TW" altLang="en-US"/>
        </a:p>
      </dgm:t>
    </dgm:pt>
    <dgm:pt modelId="{4A3FE7F6-4148-4408-ADE1-72AA90B59BED}">
      <dgm:prSet phldrT="[文字]" custT="1"/>
      <dgm:spPr/>
      <dgm:t>
        <a:bodyPr/>
        <a:lstStyle/>
        <a:p>
          <a:endParaRPr lang="zh-TW" altLang="en-US" sz="1600" b="0" dirty="0">
            <a:latin typeface="微軟正黑體" panose="020B0604030504040204" pitchFamily="34" charset="-120"/>
            <a:ea typeface="微軟正黑體" panose="020B0604030504040204" pitchFamily="34" charset="-120"/>
          </a:endParaRPr>
        </a:p>
      </dgm:t>
    </dgm:pt>
    <dgm:pt modelId="{07D5E167-7C6E-4B47-A059-6CA3FCC6380C}" type="parTrans" cxnId="{5A8BD6A0-12A2-4C52-9CF4-087B45A9213E}">
      <dgm:prSet/>
      <dgm:spPr/>
      <dgm:t>
        <a:bodyPr/>
        <a:lstStyle/>
        <a:p>
          <a:endParaRPr lang="zh-TW" altLang="en-US"/>
        </a:p>
      </dgm:t>
    </dgm:pt>
    <dgm:pt modelId="{54D67141-3505-48F9-AD35-0AC8A5943708}" type="sibTrans" cxnId="{5A8BD6A0-12A2-4C52-9CF4-087B45A9213E}">
      <dgm:prSet/>
      <dgm:spPr/>
      <dgm:t>
        <a:bodyPr/>
        <a:lstStyle/>
        <a:p>
          <a:endParaRPr lang="zh-TW" altLang="en-US"/>
        </a:p>
      </dgm:t>
    </dgm:pt>
    <dgm:pt modelId="{6F09FB4B-411B-425F-A2E2-F2F413CBCDEB}">
      <dgm:prSet/>
      <dgm:spPr/>
      <dgm:t>
        <a:bodyPr/>
        <a:lstStyle/>
        <a:p>
          <a:r>
            <a:rPr lang="zh-TW" altLang="en-US" sz="3100" b="1" u="none">
              <a:latin typeface="微軟正黑體" panose="020B0604030504040204" pitchFamily="34" charset="-120"/>
              <a:ea typeface="微軟正黑體" panose="020B0604030504040204" pitchFamily="34" charset="-120"/>
            </a:rPr>
            <a:t>新聞報紙</a:t>
          </a:r>
          <a:endParaRPr lang="en-US" altLang="zh-TW" sz="3100" b="1" u="none" dirty="0">
            <a:latin typeface="微軟正黑體" panose="020B0604030504040204" pitchFamily="34" charset="-120"/>
            <a:ea typeface="微軟正黑體" panose="020B0604030504040204" pitchFamily="34" charset="-120"/>
          </a:endParaRPr>
        </a:p>
      </dgm:t>
    </dgm:pt>
    <dgm:pt modelId="{03A88ADC-D34A-4776-B192-6733C7AEDE07}" type="parTrans" cxnId="{D7CB23E5-DB42-44A2-B658-6420FD322EC7}">
      <dgm:prSet/>
      <dgm:spPr/>
      <dgm:t>
        <a:bodyPr/>
        <a:lstStyle/>
        <a:p>
          <a:endParaRPr lang="zh-TW" altLang="en-US"/>
        </a:p>
      </dgm:t>
    </dgm:pt>
    <dgm:pt modelId="{6F947C7D-E403-4AE4-A015-A635C0EEE483}" type="sibTrans" cxnId="{D7CB23E5-DB42-44A2-B658-6420FD322EC7}">
      <dgm:prSet/>
      <dgm:spPr/>
      <dgm:t>
        <a:bodyPr/>
        <a:lstStyle/>
        <a:p>
          <a:endParaRPr lang="zh-TW" altLang="en-US"/>
        </a:p>
      </dgm:t>
    </dgm:pt>
    <dgm:pt modelId="{3BA38C72-3998-4F9E-9D8F-DA100DD75EAD}">
      <dgm:prSet custT="1"/>
      <dgm:spPr/>
      <dgm:t>
        <a:bodyPr/>
        <a:lstStyle/>
        <a:p>
          <a:r>
            <a:rPr lang="en-US" altLang="en-US" sz="1600" b="0" dirty="0">
              <a:latin typeface="微軟正黑體" panose="020B0604030504040204" pitchFamily="34" charset="-120"/>
              <a:ea typeface="微軟正黑體" panose="020B0604030504040204" pitchFamily="34" charset="-120"/>
            </a:rPr>
            <a:t>The New York Times《</a:t>
          </a:r>
          <a:r>
            <a:rPr lang="zh-TW" altLang="en-US" sz="1600" b="0" dirty="0">
              <a:latin typeface="微軟正黑體" panose="020B0604030504040204" pitchFamily="34" charset="-120"/>
              <a:ea typeface="微軟正黑體" panose="020B0604030504040204" pitchFamily="34" charset="-120"/>
            </a:rPr>
            <a:t>紐約時報</a:t>
          </a:r>
          <a:r>
            <a:rPr lang="en-US" altLang="en-US" sz="1600" b="0" dirty="0">
              <a:latin typeface="微軟正黑體" panose="020B0604030504040204" pitchFamily="34" charset="-120"/>
              <a:ea typeface="微軟正黑體" panose="020B0604030504040204" pitchFamily="34" charset="-120"/>
            </a:rPr>
            <a:t>》</a:t>
          </a:r>
          <a:endParaRPr lang="zh-TW" altLang="en-US" sz="1600" b="0" dirty="0">
            <a:latin typeface="微軟正黑體" panose="020B0604030504040204" pitchFamily="34" charset="-120"/>
            <a:ea typeface="微軟正黑體" panose="020B0604030504040204" pitchFamily="34" charset="-120"/>
          </a:endParaRPr>
        </a:p>
      </dgm:t>
    </dgm:pt>
    <dgm:pt modelId="{46911C9C-18CC-4CAF-B1D0-4EE2A3677E4B}" type="parTrans" cxnId="{BD197C73-1270-4ED4-B2F2-5DDFD59A7E4B}">
      <dgm:prSet/>
      <dgm:spPr/>
      <dgm:t>
        <a:bodyPr/>
        <a:lstStyle/>
        <a:p>
          <a:endParaRPr lang="zh-TW" altLang="en-US"/>
        </a:p>
      </dgm:t>
    </dgm:pt>
    <dgm:pt modelId="{BFDFD48D-3060-4055-A7CC-D757483D72F4}" type="sibTrans" cxnId="{BD197C73-1270-4ED4-B2F2-5DDFD59A7E4B}">
      <dgm:prSet/>
      <dgm:spPr/>
      <dgm:t>
        <a:bodyPr/>
        <a:lstStyle/>
        <a:p>
          <a:endParaRPr lang="zh-TW" altLang="en-US"/>
        </a:p>
      </dgm:t>
    </dgm:pt>
    <dgm:pt modelId="{2D4DBFA1-ACFC-45AE-AFFD-A1F5A97915E9}">
      <dgm:prSet custT="1"/>
      <dgm:spPr/>
      <dgm:t>
        <a:bodyPr/>
        <a:lstStyle/>
        <a:p>
          <a:r>
            <a:rPr lang="en-US" altLang="en-US" sz="1600" b="0" dirty="0">
              <a:latin typeface="微軟正黑體" panose="020B0604030504040204" pitchFamily="34" charset="-120"/>
              <a:ea typeface="微軟正黑體" panose="020B0604030504040204" pitchFamily="34" charset="-120"/>
            </a:rPr>
            <a:t>Newspaper Source plus</a:t>
          </a:r>
          <a:r>
            <a:rPr lang="zh-TW" altLang="en-US" sz="1600" b="0" dirty="0">
              <a:latin typeface="微軟正黑體" panose="020B0604030504040204" pitchFamily="34" charset="-120"/>
              <a:ea typeface="微軟正黑體" panose="020B0604030504040204" pitchFamily="34" charset="-120"/>
            </a:rPr>
            <a:t>西文報紙全文資料庫 </a:t>
          </a:r>
          <a:r>
            <a:rPr lang="en-US" altLang="en-US" sz="1600" b="0" dirty="0">
              <a:latin typeface="微軟正黑體" panose="020B0604030504040204" pitchFamily="34" charset="-120"/>
              <a:ea typeface="微軟正黑體" panose="020B0604030504040204" pitchFamily="34" charset="-120"/>
            </a:rPr>
            <a:t>(</a:t>
          </a:r>
          <a:r>
            <a:rPr lang="en-US" altLang="en-US" sz="1600" b="0" dirty="0" err="1">
              <a:latin typeface="微軟正黑體" panose="020B0604030504040204" pitchFamily="34" charset="-120"/>
              <a:ea typeface="微軟正黑體" panose="020B0604030504040204" pitchFamily="34" charset="-120"/>
            </a:rPr>
            <a:t>EBSCOHost</a:t>
          </a:r>
          <a:r>
            <a:rPr lang="zh-TW" altLang="en-US" sz="1600" b="0" dirty="0">
              <a:latin typeface="微軟正黑體" panose="020B0604030504040204" pitchFamily="34" charset="-120"/>
              <a:ea typeface="微軟正黑體" panose="020B0604030504040204" pitchFamily="34" charset="-120"/>
            </a:rPr>
            <a:t>平台</a:t>
          </a:r>
          <a:r>
            <a:rPr lang="en-US" altLang="en-US" sz="1600" b="0" dirty="0">
              <a:latin typeface="微軟正黑體" panose="020B0604030504040204" pitchFamily="34" charset="-120"/>
              <a:ea typeface="微軟正黑體" panose="020B0604030504040204" pitchFamily="34" charset="-120"/>
            </a:rPr>
            <a:t>)</a:t>
          </a:r>
          <a:endParaRPr lang="zh-TW" altLang="en-US" sz="1600" b="0" dirty="0">
            <a:latin typeface="微軟正黑體" panose="020B0604030504040204" pitchFamily="34" charset="-120"/>
            <a:ea typeface="微軟正黑體" panose="020B0604030504040204" pitchFamily="34" charset="-120"/>
          </a:endParaRPr>
        </a:p>
      </dgm:t>
    </dgm:pt>
    <dgm:pt modelId="{5D3B5690-46E2-4BD5-A854-D6848E4F9317}" type="parTrans" cxnId="{43BFF3FA-2299-4278-93EE-7BC23F49774E}">
      <dgm:prSet/>
      <dgm:spPr/>
      <dgm:t>
        <a:bodyPr/>
        <a:lstStyle/>
        <a:p>
          <a:endParaRPr lang="zh-TW" altLang="en-US"/>
        </a:p>
      </dgm:t>
    </dgm:pt>
    <dgm:pt modelId="{A4A9C250-4360-402E-825C-B4C2D9AA804B}" type="sibTrans" cxnId="{43BFF3FA-2299-4278-93EE-7BC23F49774E}">
      <dgm:prSet/>
      <dgm:spPr/>
      <dgm:t>
        <a:bodyPr/>
        <a:lstStyle/>
        <a:p>
          <a:endParaRPr lang="zh-TW" altLang="en-US"/>
        </a:p>
      </dgm:t>
    </dgm:pt>
    <dgm:pt modelId="{BFD84863-F393-4E3C-9A57-46FD625BA0DB}">
      <dgm:prSet phldrT="[文字]" custT="1"/>
      <dgm:spPr/>
      <dgm:t>
        <a:bodyPr/>
        <a:lstStyle/>
        <a:p>
          <a:r>
            <a:rPr lang="zh-TW" altLang="en-US" sz="1600" b="0" dirty="0">
              <a:latin typeface="微軟正黑體" panose="020B0604030504040204" pitchFamily="34" charset="-120"/>
              <a:ea typeface="微軟正黑體" panose="020B0604030504040204" pitchFamily="34" charset="-120"/>
            </a:rPr>
            <a:t>公播影音平台</a:t>
          </a:r>
        </a:p>
      </dgm:t>
    </dgm:pt>
    <dgm:pt modelId="{9EFF958F-9049-4E5A-9B3F-FE0B53D521A3}" type="parTrans" cxnId="{F675D824-296C-456F-A6B2-C49B3FF9FFCE}">
      <dgm:prSet/>
      <dgm:spPr/>
    </dgm:pt>
    <dgm:pt modelId="{644EC2AC-2310-42AD-B8A6-A6045A2B9058}" type="sibTrans" cxnId="{F675D824-296C-456F-A6B2-C49B3FF9FFCE}">
      <dgm:prSet/>
      <dgm:spPr/>
    </dgm:pt>
    <dgm:pt modelId="{BF7A6D94-77C9-48C0-8B9E-2887517CB46F}">
      <dgm:prSet phldrT="[文字]" custT="1"/>
      <dgm:spPr/>
      <dgm:t>
        <a:bodyPr/>
        <a:lstStyle/>
        <a:p>
          <a:r>
            <a:rPr lang="en-US" altLang="zh-TW" sz="1600" b="0" dirty="0" err="1">
              <a:latin typeface="微軟正黑體" panose="020B0604030504040204" pitchFamily="34" charset="-120"/>
              <a:ea typeface="微軟正黑體" panose="020B0604030504040204" pitchFamily="34" charset="-120"/>
            </a:rPr>
            <a:t>Easytest</a:t>
          </a:r>
          <a:r>
            <a:rPr lang="zh-TW" altLang="en-US" sz="1600" b="0" dirty="0">
              <a:latin typeface="微軟正黑體" panose="020B0604030504040204" pitchFamily="34" charset="-120"/>
              <a:ea typeface="微軟正黑體" panose="020B0604030504040204" pitchFamily="34" charset="-120"/>
            </a:rPr>
            <a:t>線上學習測驗平台</a:t>
          </a:r>
        </a:p>
      </dgm:t>
    </dgm:pt>
    <dgm:pt modelId="{058BA944-6975-401E-9CB5-6AB29DBBD50B}" type="parTrans" cxnId="{7030FE3A-B129-4A17-9440-3B384179BA1F}">
      <dgm:prSet/>
      <dgm:spPr/>
    </dgm:pt>
    <dgm:pt modelId="{2710B421-CA06-4698-88B4-5845FBE54715}" type="sibTrans" cxnId="{7030FE3A-B129-4A17-9440-3B384179BA1F}">
      <dgm:prSet/>
      <dgm:spPr/>
    </dgm:pt>
    <dgm:pt modelId="{A3834EBF-0E16-4AD0-97AC-27923121F6D6}" type="pres">
      <dgm:prSet presAssocID="{124C55AD-C027-498C-90F2-59205C608EF4}" presName="diagram" presStyleCnt="0">
        <dgm:presLayoutVars>
          <dgm:dir/>
          <dgm:resizeHandles val="exact"/>
        </dgm:presLayoutVars>
      </dgm:prSet>
      <dgm:spPr/>
    </dgm:pt>
    <dgm:pt modelId="{AE5D50F5-AA91-4CDC-B08D-039DF0D5C3CE}" type="pres">
      <dgm:prSet presAssocID="{8EECB4F0-E0E6-4DEA-8361-76B347A06DFB}" presName="node" presStyleLbl="node1" presStyleIdx="0" presStyleCnt="3" custScaleY="266624" custLinFactNeighborY="-2681">
        <dgm:presLayoutVars>
          <dgm:bulletEnabled val="1"/>
        </dgm:presLayoutVars>
      </dgm:prSet>
      <dgm:spPr/>
    </dgm:pt>
    <dgm:pt modelId="{FDF05B3F-27A8-481C-B99B-FAE9076034C7}" type="pres">
      <dgm:prSet presAssocID="{192E4BEF-9758-4706-8317-245369CDD53D}" presName="sibTrans" presStyleCnt="0"/>
      <dgm:spPr/>
    </dgm:pt>
    <dgm:pt modelId="{3485C772-6B7B-4DD7-92C5-103D18FC88BD}" type="pres">
      <dgm:prSet presAssocID="{6F09FB4B-411B-425F-A2E2-F2F413CBCDEB}" presName="node" presStyleLbl="node1" presStyleIdx="1" presStyleCnt="3" custScaleY="268627">
        <dgm:presLayoutVars>
          <dgm:bulletEnabled val="1"/>
        </dgm:presLayoutVars>
      </dgm:prSet>
      <dgm:spPr/>
    </dgm:pt>
    <dgm:pt modelId="{40C3C521-8A33-4A42-98F9-D45ADD0DFEAA}" type="pres">
      <dgm:prSet presAssocID="{6F947C7D-E403-4AE4-A015-A635C0EEE483}" presName="sibTrans" presStyleCnt="0"/>
      <dgm:spPr/>
    </dgm:pt>
    <dgm:pt modelId="{62631654-67A5-4D77-9ACD-7F84DDDE91C7}" type="pres">
      <dgm:prSet presAssocID="{5733F248-72BF-4BA8-857D-E0AF15906811}" presName="node" presStyleLbl="node1" presStyleIdx="2" presStyleCnt="3" custScaleY="266624" custLinFactNeighborY="-2681">
        <dgm:presLayoutVars>
          <dgm:bulletEnabled val="1"/>
        </dgm:presLayoutVars>
      </dgm:prSet>
      <dgm:spPr/>
    </dgm:pt>
  </dgm:ptLst>
  <dgm:cxnLst>
    <dgm:cxn modelId="{A5AC2200-C1F8-4CE8-B842-598297193EFC}" type="presOf" srcId="{BF7A6D94-77C9-48C0-8B9E-2887517CB46F}" destId="{62631654-67A5-4D77-9ACD-7F84DDDE91C7}" srcOrd="0" destOrd="3" presId="urn:microsoft.com/office/officeart/2005/8/layout/default"/>
    <dgm:cxn modelId="{F82EE40C-CC84-4B78-AB3E-E1B45407747D}" type="presOf" srcId="{3BA38C72-3998-4F9E-9D8F-DA100DD75EAD}" destId="{3485C772-6B7B-4DD7-92C5-103D18FC88BD}" srcOrd="0" destOrd="1" presId="urn:microsoft.com/office/officeart/2005/8/layout/default"/>
    <dgm:cxn modelId="{B42E330D-5270-4CFE-8ED4-7AB6665042D7}" srcId="{5733F248-72BF-4BA8-857D-E0AF15906811}" destId="{72403B7D-6E5B-4625-A3EA-597B56160CEB}" srcOrd="0" destOrd="0" parTransId="{697D3567-284F-4154-97A3-98721B377289}" sibTransId="{6449901C-FB2C-4485-B752-67DDBC552A7B}"/>
    <dgm:cxn modelId="{A1D02B16-C7BC-47B3-B6FD-A716101D3C5C}" type="presOf" srcId="{6F09FB4B-411B-425F-A2E2-F2F413CBCDEB}" destId="{3485C772-6B7B-4DD7-92C5-103D18FC88BD}" srcOrd="0" destOrd="0" presId="urn:microsoft.com/office/officeart/2005/8/layout/default"/>
    <dgm:cxn modelId="{24797C18-7CAB-4505-AA7B-D6AED31B8FA3}" srcId="{8EECB4F0-E0E6-4DEA-8361-76B347A06DFB}" destId="{4DAE45D7-B3C2-44B8-A312-FD6DDC035778}" srcOrd="0" destOrd="0" parTransId="{93990C2D-D0DE-423D-81B1-31680A82D96A}" sibTransId="{F4C76C92-6DD2-41F3-9EB6-80C2EA81A75C}"/>
    <dgm:cxn modelId="{F675D824-296C-456F-A6B2-C49B3FF9FFCE}" srcId="{5733F248-72BF-4BA8-857D-E0AF15906811}" destId="{BFD84863-F393-4E3C-9A57-46FD625BA0DB}" srcOrd="1" destOrd="0" parTransId="{9EFF958F-9049-4E5A-9B3F-FE0B53D521A3}" sibTransId="{644EC2AC-2310-42AD-B8A6-A6045A2B9058}"/>
    <dgm:cxn modelId="{25164139-BBC5-4526-B67E-F048E3E1B883}" type="presOf" srcId="{2D4DBFA1-ACFC-45AE-AFFD-A1F5A97915E9}" destId="{3485C772-6B7B-4DD7-92C5-103D18FC88BD}" srcOrd="0" destOrd="2" presId="urn:microsoft.com/office/officeart/2005/8/layout/default"/>
    <dgm:cxn modelId="{D8986239-BC3E-4811-BD4A-5FAAC38F9D91}" type="presOf" srcId="{4DAE45D7-B3C2-44B8-A312-FD6DDC035778}" destId="{AE5D50F5-AA91-4CDC-B08D-039DF0D5C3CE}" srcOrd="0" destOrd="1" presId="urn:microsoft.com/office/officeart/2005/8/layout/default"/>
    <dgm:cxn modelId="{7030FE3A-B129-4A17-9440-3B384179BA1F}" srcId="{5733F248-72BF-4BA8-857D-E0AF15906811}" destId="{BF7A6D94-77C9-48C0-8B9E-2887517CB46F}" srcOrd="2" destOrd="0" parTransId="{058BA944-6975-401E-9CB5-6AB29DBBD50B}" sibTransId="{2710B421-CA06-4698-88B4-5845FBE54715}"/>
    <dgm:cxn modelId="{5A571D47-A357-4071-A2FE-F74A1A71374B}" srcId="{8EECB4F0-E0E6-4DEA-8361-76B347A06DFB}" destId="{C7491CE1-D0C3-464F-AFD8-349C69358368}" srcOrd="1" destOrd="0" parTransId="{EE158C52-8183-4A79-ACC3-5E4E7EC1B720}" sibTransId="{0BFD308F-FABB-47EB-AC36-FA129B083B44}"/>
    <dgm:cxn modelId="{3AF37072-8453-4276-B4EE-D0047B408EF6}" type="presOf" srcId="{CC044328-0569-409E-8F52-9E5C6E596B78}" destId="{AE5D50F5-AA91-4CDC-B08D-039DF0D5C3CE}" srcOrd="0" destOrd="4" presId="urn:microsoft.com/office/officeart/2005/8/layout/default"/>
    <dgm:cxn modelId="{E10B7172-55DA-43EB-809B-6FCE3707A70C}" type="presOf" srcId="{5733F248-72BF-4BA8-857D-E0AF15906811}" destId="{62631654-67A5-4D77-9ACD-7F84DDDE91C7}" srcOrd="0" destOrd="0" presId="urn:microsoft.com/office/officeart/2005/8/layout/default"/>
    <dgm:cxn modelId="{BD197C73-1270-4ED4-B2F2-5DDFD59A7E4B}" srcId="{6F09FB4B-411B-425F-A2E2-F2F413CBCDEB}" destId="{3BA38C72-3998-4F9E-9D8F-DA100DD75EAD}" srcOrd="0" destOrd="0" parTransId="{46911C9C-18CC-4CAF-B1D0-4EE2A3677E4B}" sibTransId="{BFDFD48D-3060-4055-A7CC-D757483D72F4}"/>
    <dgm:cxn modelId="{A937D775-A5B4-4195-A1CD-013AA383CE5D}" type="presOf" srcId="{4A3FE7F6-4148-4408-ADE1-72AA90B59BED}" destId="{62631654-67A5-4D77-9ACD-7F84DDDE91C7}" srcOrd="0" destOrd="4" presId="urn:microsoft.com/office/officeart/2005/8/layout/default"/>
    <dgm:cxn modelId="{5A8BD6A0-12A2-4C52-9CF4-087B45A9213E}" srcId="{5733F248-72BF-4BA8-857D-E0AF15906811}" destId="{4A3FE7F6-4148-4408-ADE1-72AA90B59BED}" srcOrd="3" destOrd="0" parTransId="{07D5E167-7C6E-4B47-A059-6CA3FCC6380C}" sibTransId="{54D67141-3505-48F9-AD35-0AC8A5943708}"/>
    <dgm:cxn modelId="{91B43EA3-DAB8-45FA-9A99-04416F4D37D1}" srcId="{8EECB4F0-E0E6-4DEA-8361-76B347A06DFB}" destId="{CC044328-0569-409E-8F52-9E5C6E596B78}" srcOrd="3" destOrd="0" parTransId="{D7260B63-4DAB-43DC-B757-5543AC6BEDA9}" sibTransId="{AA03A313-D693-4137-8EC4-3BCD0DBC869A}"/>
    <dgm:cxn modelId="{F1D4E5A6-586F-4C0B-BE32-5BC3967918EF}" type="presOf" srcId="{8EECB4F0-E0E6-4DEA-8361-76B347A06DFB}" destId="{AE5D50F5-AA91-4CDC-B08D-039DF0D5C3CE}" srcOrd="0" destOrd="0" presId="urn:microsoft.com/office/officeart/2005/8/layout/default"/>
    <dgm:cxn modelId="{68DBD9B3-508C-4B88-8DF6-8B73F2E45A6B}" srcId="{8EECB4F0-E0E6-4DEA-8361-76B347A06DFB}" destId="{B99F380E-DD54-4EDA-A25D-8E1C0F7621F3}" srcOrd="2" destOrd="0" parTransId="{75F6C85D-576C-49DB-B1E8-96869A2A7BF9}" sibTransId="{8FC033C9-5E2A-4707-B39E-FE879AF83609}"/>
    <dgm:cxn modelId="{3D324FBB-A1D8-46B6-995C-2D1ACA432F33}" srcId="{124C55AD-C027-498C-90F2-59205C608EF4}" destId="{5733F248-72BF-4BA8-857D-E0AF15906811}" srcOrd="2" destOrd="0" parTransId="{29466880-08BD-4B9F-BF1E-5DAB3BBFC056}" sibTransId="{E1EBD6FF-D539-4B53-8C31-445B130BF8BD}"/>
    <dgm:cxn modelId="{E0230DC4-59CE-40CD-8C58-16F6524B4929}" type="presOf" srcId="{1E77815D-FD6A-424D-967F-B49314C209E3}" destId="{AE5D50F5-AA91-4CDC-B08D-039DF0D5C3CE}" srcOrd="0" destOrd="5" presId="urn:microsoft.com/office/officeart/2005/8/layout/default"/>
    <dgm:cxn modelId="{03A589D2-EEA5-4EB3-B333-1CD228352926}" type="presOf" srcId="{C7491CE1-D0C3-464F-AFD8-349C69358368}" destId="{AE5D50F5-AA91-4CDC-B08D-039DF0D5C3CE}" srcOrd="0" destOrd="2" presId="urn:microsoft.com/office/officeart/2005/8/layout/default"/>
    <dgm:cxn modelId="{9BBEC4E2-0B85-4D1D-A7CB-659CC9E0E2E5}" srcId="{124C55AD-C027-498C-90F2-59205C608EF4}" destId="{8EECB4F0-E0E6-4DEA-8361-76B347A06DFB}" srcOrd="0" destOrd="0" parTransId="{58DF2B0D-15C6-4898-B367-2704C2E7C0B0}" sibTransId="{192E4BEF-9758-4706-8317-245369CDD53D}"/>
    <dgm:cxn modelId="{AFFA18E3-301C-45A2-903C-3C48A1867C6A}" type="presOf" srcId="{BFD84863-F393-4E3C-9A57-46FD625BA0DB}" destId="{62631654-67A5-4D77-9ACD-7F84DDDE91C7}" srcOrd="0" destOrd="2" presId="urn:microsoft.com/office/officeart/2005/8/layout/default"/>
    <dgm:cxn modelId="{D7CB23E5-DB42-44A2-B658-6420FD322EC7}" srcId="{124C55AD-C027-498C-90F2-59205C608EF4}" destId="{6F09FB4B-411B-425F-A2E2-F2F413CBCDEB}" srcOrd="1" destOrd="0" parTransId="{03A88ADC-D34A-4776-B192-6733C7AEDE07}" sibTransId="{6F947C7D-E403-4AE4-A015-A635C0EEE483}"/>
    <dgm:cxn modelId="{7F9184F0-3A97-4343-8A26-2EC7DB07817D}" type="presOf" srcId="{B99F380E-DD54-4EDA-A25D-8E1C0F7621F3}" destId="{AE5D50F5-AA91-4CDC-B08D-039DF0D5C3CE}" srcOrd="0" destOrd="3" presId="urn:microsoft.com/office/officeart/2005/8/layout/default"/>
    <dgm:cxn modelId="{6C7F4AF9-EE3A-4170-BFED-E5AC2B922034}" type="presOf" srcId="{72403B7D-6E5B-4625-A3EA-597B56160CEB}" destId="{62631654-67A5-4D77-9ACD-7F84DDDE91C7}" srcOrd="0" destOrd="1" presId="urn:microsoft.com/office/officeart/2005/8/layout/default"/>
    <dgm:cxn modelId="{2AD2F8F9-9EFB-492A-B285-71C38F0E608F}" type="presOf" srcId="{124C55AD-C027-498C-90F2-59205C608EF4}" destId="{A3834EBF-0E16-4AD0-97AC-27923121F6D6}" srcOrd="0" destOrd="0" presId="urn:microsoft.com/office/officeart/2005/8/layout/default"/>
    <dgm:cxn modelId="{43BFF3FA-2299-4278-93EE-7BC23F49774E}" srcId="{6F09FB4B-411B-425F-A2E2-F2F413CBCDEB}" destId="{2D4DBFA1-ACFC-45AE-AFFD-A1F5A97915E9}" srcOrd="1" destOrd="0" parTransId="{5D3B5690-46E2-4BD5-A854-D6848E4F9317}" sibTransId="{A4A9C250-4360-402E-825C-B4C2D9AA804B}"/>
    <dgm:cxn modelId="{D14153FC-F811-41B8-8F6E-AEA3820BE620}" srcId="{8EECB4F0-E0E6-4DEA-8361-76B347A06DFB}" destId="{1E77815D-FD6A-424D-967F-B49314C209E3}" srcOrd="4" destOrd="0" parTransId="{42AC8E16-4452-43F2-8AFD-0224F6D560ED}" sibTransId="{3AB3589A-AF27-4420-B199-35992010FB7B}"/>
    <dgm:cxn modelId="{899DC5F9-1587-461A-8D47-E2DBC70E9382}" type="presParOf" srcId="{A3834EBF-0E16-4AD0-97AC-27923121F6D6}" destId="{AE5D50F5-AA91-4CDC-B08D-039DF0D5C3CE}" srcOrd="0" destOrd="0" presId="urn:microsoft.com/office/officeart/2005/8/layout/default"/>
    <dgm:cxn modelId="{43A66F56-F58D-4E77-9A4B-8E9A05117242}" type="presParOf" srcId="{A3834EBF-0E16-4AD0-97AC-27923121F6D6}" destId="{FDF05B3F-27A8-481C-B99B-FAE9076034C7}" srcOrd="1" destOrd="0" presId="urn:microsoft.com/office/officeart/2005/8/layout/default"/>
    <dgm:cxn modelId="{29BE6FD7-9627-4C86-A4F5-AE76164DA689}" type="presParOf" srcId="{A3834EBF-0E16-4AD0-97AC-27923121F6D6}" destId="{3485C772-6B7B-4DD7-92C5-103D18FC88BD}" srcOrd="2" destOrd="0" presId="urn:microsoft.com/office/officeart/2005/8/layout/default"/>
    <dgm:cxn modelId="{810BFAEE-F4FE-4B07-A7BB-3B6FA9CBB8A9}" type="presParOf" srcId="{A3834EBF-0E16-4AD0-97AC-27923121F6D6}" destId="{40C3C521-8A33-4A42-98F9-D45ADD0DFEAA}" srcOrd="3" destOrd="0" presId="urn:microsoft.com/office/officeart/2005/8/layout/default"/>
    <dgm:cxn modelId="{1D3A4D0D-62B9-4169-B1F2-C8565DB9E269}" type="presParOf" srcId="{A3834EBF-0E16-4AD0-97AC-27923121F6D6}" destId="{62631654-67A5-4D77-9ACD-7F84DDDE91C7}"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24C55AD-C027-498C-90F2-59205C608EF4}" type="doc">
      <dgm:prSet loTypeId="urn:microsoft.com/office/officeart/2005/8/layout/hierarchy4" loCatId="list" qsTypeId="urn:microsoft.com/office/officeart/2005/8/quickstyle/simple1" qsCatId="simple" csTypeId="urn:microsoft.com/office/officeart/2005/8/colors/colorful3" csCatId="colorful" phldr="1"/>
      <dgm:spPr/>
      <dgm:t>
        <a:bodyPr/>
        <a:lstStyle/>
        <a:p>
          <a:endParaRPr lang="zh-TW" altLang="en-US"/>
        </a:p>
      </dgm:t>
    </dgm:pt>
    <dgm:pt modelId="{F547A74F-6C84-4A65-86FD-EA8CAC6EC056}">
      <dgm:prSet phldrT="[文字]" custT="1"/>
      <dgm:spPr/>
      <dgm:t>
        <a:bodyPr/>
        <a:lstStyle/>
        <a:p>
          <a:r>
            <a:rPr lang="en-US" altLang="zh-TW" sz="4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Jumper</a:t>
          </a:r>
          <a:r>
            <a:rPr lang="zh-TW" altLang="en-US" sz="4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資源探索服務系統</a:t>
          </a:r>
          <a:endParaRPr lang="zh-TW" altLang="zh-TW" sz="4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dgm:t>
    </dgm:pt>
    <dgm:pt modelId="{4E318FEA-3BE0-41B9-9BC1-8BEE39DD7221}" type="parTrans" cxnId="{7B1A999E-A132-4FDE-9697-FF0936854B44}">
      <dgm:prSet/>
      <dgm:spPr/>
      <dgm:t>
        <a:bodyPr/>
        <a:lstStyle/>
        <a:p>
          <a:endParaRPr lang="zh-TW" altLang="en-US" sz="1600" b="1">
            <a:latin typeface="微軟正黑體" panose="020B0604030504040204" pitchFamily="34" charset="-120"/>
            <a:ea typeface="微軟正黑體" panose="020B0604030504040204" pitchFamily="34" charset="-120"/>
          </a:endParaRPr>
        </a:p>
      </dgm:t>
    </dgm:pt>
    <dgm:pt modelId="{E7B9FE09-BA4F-4894-BBBA-0F9FEF27FAF3}" type="sibTrans" cxnId="{7B1A999E-A132-4FDE-9697-FF0936854B44}">
      <dgm:prSet/>
      <dgm:spPr/>
      <dgm:t>
        <a:bodyPr/>
        <a:lstStyle/>
        <a:p>
          <a:endParaRPr lang="zh-TW" altLang="en-US" sz="1600" b="1">
            <a:latin typeface="微軟正黑體" panose="020B0604030504040204" pitchFamily="34" charset="-120"/>
            <a:ea typeface="微軟正黑體" panose="020B0604030504040204" pitchFamily="34" charset="-120"/>
          </a:endParaRPr>
        </a:p>
      </dgm:t>
    </dgm:pt>
    <dgm:pt modelId="{E3F2BA46-AAE2-4191-B63A-66863B0B213A}">
      <dgm:prSet phldrT="[文字]" custT="1"/>
      <dgm:spPr/>
      <dgm:t>
        <a:bodyPr/>
        <a:lstStyle/>
        <a:p>
          <a:r>
            <a:rPr lang="zh-TW" altLang="en-US" sz="1300" b="1" dirty="0">
              <a:latin typeface="微軟正黑體" panose="020B0604030504040204" pitchFamily="34" charset="-120"/>
              <a:ea typeface="微軟正黑體" panose="020B0604030504040204" pitchFamily="34" charset="-120"/>
            </a:rPr>
            <a:t>整合查詢</a:t>
          </a:r>
        </a:p>
      </dgm:t>
    </dgm:pt>
    <dgm:pt modelId="{A0D0377B-322F-4C7C-BDA7-FFB46F07350E}" type="parTrans" cxnId="{09546241-FB1A-48CA-BCD9-D7CF1A747332}">
      <dgm:prSet/>
      <dgm:spPr/>
      <dgm:t>
        <a:bodyPr/>
        <a:lstStyle/>
        <a:p>
          <a:endParaRPr lang="zh-TW" altLang="en-US" sz="1600" b="1">
            <a:latin typeface="微軟正黑體" panose="020B0604030504040204" pitchFamily="34" charset="-120"/>
            <a:ea typeface="微軟正黑體" panose="020B0604030504040204" pitchFamily="34" charset="-120"/>
          </a:endParaRPr>
        </a:p>
      </dgm:t>
    </dgm:pt>
    <dgm:pt modelId="{72309700-7700-42C4-ADB7-2756FDBFFD99}" type="sibTrans" cxnId="{09546241-FB1A-48CA-BCD9-D7CF1A747332}">
      <dgm:prSet/>
      <dgm:spPr/>
      <dgm:t>
        <a:bodyPr/>
        <a:lstStyle/>
        <a:p>
          <a:endParaRPr lang="zh-TW" altLang="en-US" sz="1600" b="1">
            <a:latin typeface="微軟正黑體" panose="020B0604030504040204" pitchFamily="34" charset="-120"/>
            <a:ea typeface="微軟正黑體" panose="020B0604030504040204" pitchFamily="34" charset="-120"/>
          </a:endParaRPr>
        </a:p>
      </dgm:t>
    </dgm:pt>
    <dgm:pt modelId="{8EECB4F0-E0E6-4DEA-8361-76B347A06DFB}">
      <dgm:prSet phldrT="[文字]" custT="1"/>
      <dgm:spPr/>
      <dgm:t>
        <a:bodyPr/>
        <a:lstStyle/>
        <a:p>
          <a:r>
            <a:rPr lang="zh-TW" altLang="en-US" sz="2000" b="1" dirty="0">
              <a:latin typeface="微軟正黑體" panose="020B0604030504040204" pitchFamily="34" charset="-120"/>
              <a:ea typeface="微軟正黑體" panose="020B0604030504040204" pitchFamily="34" charset="-120"/>
            </a:rPr>
            <a:t>電子期刊</a:t>
          </a:r>
        </a:p>
      </dgm:t>
    </dgm:pt>
    <dgm:pt modelId="{58DF2B0D-15C6-4898-B367-2704C2E7C0B0}" type="parTrans" cxnId="{9BBEC4E2-0B85-4D1D-A7CB-659CC9E0E2E5}">
      <dgm:prSet/>
      <dgm:spPr/>
      <dgm:t>
        <a:bodyPr/>
        <a:lstStyle/>
        <a:p>
          <a:endParaRPr lang="zh-TW" altLang="en-US" sz="1600" b="1">
            <a:latin typeface="微軟正黑體" panose="020B0604030504040204" pitchFamily="34" charset="-120"/>
            <a:ea typeface="微軟正黑體" panose="020B0604030504040204" pitchFamily="34" charset="-120"/>
          </a:endParaRPr>
        </a:p>
      </dgm:t>
    </dgm:pt>
    <dgm:pt modelId="{192E4BEF-9758-4706-8317-245369CDD53D}" type="sibTrans" cxnId="{9BBEC4E2-0B85-4D1D-A7CB-659CC9E0E2E5}">
      <dgm:prSet/>
      <dgm:spPr/>
      <dgm:t>
        <a:bodyPr/>
        <a:lstStyle/>
        <a:p>
          <a:endParaRPr lang="zh-TW" altLang="en-US" sz="1600" b="1">
            <a:latin typeface="微軟正黑體" panose="020B0604030504040204" pitchFamily="34" charset="-120"/>
            <a:ea typeface="微軟正黑體" panose="020B0604030504040204" pitchFamily="34" charset="-120"/>
          </a:endParaRPr>
        </a:p>
      </dgm:t>
    </dgm:pt>
    <dgm:pt modelId="{39135A77-B811-4E79-BE7B-05D1ECA2DA7D}">
      <dgm:prSet phldrT="[文字]" custT="1"/>
      <dgm:spPr/>
      <dgm:t>
        <a:bodyPr/>
        <a:lstStyle/>
        <a:p>
          <a:r>
            <a:rPr lang="zh-TW" altLang="en-US" sz="2000" b="1" dirty="0">
              <a:latin typeface="微軟正黑體" panose="020B0604030504040204" pitchFamily="34" charset="-120"/>
              <a:ea typeface="微軟正黑體" panose="020B0604030504040204" pitchFamily="34" charset="-120"/>
            </a:rPr>
            <a:t>其他</a:t>
          </a:r>
        </a:p>
      </dgm:t>
    </dgm:pt>
    <dgm:pt modelId="{D969A9AC-2DA9-43DE-899F-DB080E23A75C}" type="parTrans" cxnId="{B2A66144-DE65-449B-A05A-6E71FCBC7879}">
      <dgm:prSet/>
      <dgm:spPr/>
      <dgm:t>
        <a:bodyPr/>
        <a:lstStyle/>
        <a:p>
          <a:endParaRPr lang="zh-TW" altLang="en-US" sz="1600" b="1">
            <a:latin typeface="微軟正黑體" panose="020B0604030504040204" pitchFamily="34" charset="-120"/>
            <a:ea typeface="微軟正黑體" panose="020B0604030504040204" pitchFamily="34" charset="-120"/>
          </a:endParaRPr>
        </a:p>
      </dgm:t>
    </dgm:pt>
    <dgm:pt modelId="{D8D24414-6EF1-4E7A-AC2C-449C341D02AE}" type="sibTrans" cxnId="{B2A66144-DE65-449B-A05A-6E71FCBC7879}">
      <dgm:prSet/>
      <dgm:spPr/>
      <dgm:t>
        <a:bodyPr/>
        <a:lstStyle/>
        <a:p>
          <a:endParaRPr lang="zh-TW" altLang="en-US" sz="1600" b="1">
            <a:latin typeface="微軟正黑體" panose="020B0604030504040204" pitchFamily="34" charset="-120"/>
            <a:ea typeface="微軟正黑體" panose="020B0604030504040204" pitchFamily="34" charset="-120"/>
          </a:endParaRPr>
        </a:p>
      </dgm:t>
    </dgm:pt>
    <dgm:pt modelId="{705D276B-31C8-4E2D-ABE4-BB5B2FFF5186}">
      <dgm:prSet phldrT="[文字]" custT="1"/>
      <dgm:spPr/>
      <dgm:t>
        <a:bodyPr/>
        <a:lstStyle/>
        <a:p>
          <a:r>
            <a:rPr lang="en-US" altLang="zh-TW" sz="1400" b="1" dirty="0">
              <a:latin typeface="微軟正黑體" panose="020B0604030504040204" pitchFamily="34" charset="-120"/>
              <a:ea typeface="微軟正黑體" panose="020B0604030504040204" pitchFamily="34" charset="-120"/>
            </a:rPr>
            <a:t>Turnitin</a:t>
          </a:r>
          <a:endParaRPr lang="zh-TW" altLang="en-US" sz="1400" b="1" dirty="0">
            <a:latin typeface="微軟正黑體" panose="020B0604030504040204" pitchFamily="34" charset="-120"/>
            <a:ea typeface="微軟正黑體" panose="020B0604030504040204" pitchFamily="34" charset="-120"/>
          </a:endParaRPr>
        </a:p>
      </dgm:t>
    </dgm:pt>
    <dgm:pt modelId="{58928666-04A7-42FB-9381-444904CDC74B}" type="parTrans" cxnId="{481421F2-82F2-468D-8C6D-7BCCE71FE6EE}">
      <dgm:prSet/>
      <dgm:spPr/>
      <dgm:t>
        <a:bodyPr/>
        <a:lstStyle/>
        <a:p>
          <a:endParaRPr lang="zh-TW" altLang="en-US" sz="1600" b="1"/>
        </a:p>
      </dgm:t>
    </dgm:pt>
    <dgm:pt modelId="{A6335183-8394-45FA-935C-F825D4858123}" type="sibTrans" cxnId="{481421F2-82F2-468D-8C6D-7BCCE71FE6EE}">
      <dgm:prSet/>
      <dgm:spPr/>
      <dgm:t>
        <a:bodyPr/>
        <a:lstStyle/>
        <a:p>
          <a:endParaRPr lang="zh-TW" altLang="en-US" sz="1600" b="1"/>
        </a:p>
      </dgm:t>
    </dgm:pt>
    <dgm:pt modelId="{DA771254-AE4C-4098-B417-63668E9EF87A}">
      <dgm:prSet phldrT="[文字]" custT="1"/>
      <dgm:spPr/>
      <dgm:t>
        <a:bodyPr/>
        <a:lstStyle/>
        <a:p>
          <a:r>
            <a:rPr lang="en-US" altLang="zh-TW" sz="1200" b="1" dirty="0">
              <a:latin typeface="微軟正黑體" panose="020B0604030504040204" pitchFamily="34" charset="-120"/>
              <a:ea typeface="微軟正黑體" panose="020B0604030504040204" pitchFamily="34" charset="-120"/>
            </a:rPr>
            <a:t>Journal</a:t>
          </a:r>
          <a:r>
            <a:rPr lang="zh-TW" altLang="en-US" sz="1200" b="1" dirty="0">
              <a:latin typeface="微軟正黑體" panose="020B0604030504040204" pitchFamily="34" charset="-120"/>
              <a:ea typeface="微軟正黑體" panose="020B0604030504040204" pitchFamily="34" charset="-120"/>
            </a:rPr>
            <a:t>學術期刊資料庫</a:t>
          </a:r>
          <a:endParaRPr lang="en-US" altLang="zh-TW" sz="1200" b="1" dirty="0">
            <a:latin typeface="微軟正黑體" panose="020B0604030504040204" pitchFamily="34" charset="-120"/>
            <a:ea typeface="微軟正黑體" panose="020B0604030504040204" pitchFamily="34" charset="-120"/>
          </a:endParaRPr>
        </a:p>
        <a:p>
          <a:r>
            <a:rPr lang="en-US" altLang="zh-TW" sz="1200" b="1" dirty="0">
              <a:latin typeface="微軟正黑體" panose="020B0604030504040204" pitchFamily="34" charset="-120"/>
              <a:ea typeface="微軟正黑體" panose="020B0604030504040204" pitchFamily="34" charset="-120"/>
            </a:rPr>
            <a:t>(</a:t>
          </a:r>
          <a:r>
            <a:rPr lang="zh-TW" altLang="en-US" sz="1200" b="1" dirty="0">
              <a:latin typeface="微軟正黑體" panose="020B0604030504040204" pitchFamily="34" charset="-120"/>
              <a:ea typeface="微軟正黑體" panose="020B0604030504040204" pitchFamily="34" charset="-120"/>
            </a:rPr>
            <a:t>原</a:t>
          </a:r>
          <a:r>
            <a:rPr lang="en-US" altLang="zh-TW" sz="1200" b="1" dirty="0">
              <a:latin typeface="微軟正黑體" panose="020B0604030504040204" pitchFamily="34" charset="-120"/>
              <a:ea typeface="微軟正黑體" panose="020B0604030504040204" pitchFamily="34" charset="-120"/>
            </a:rPr>
            <a:t>CEPS)</a:t>
          </a:r>
          <a:endParaRPr lang="zh-TW" altLang="en-US" sz="1200" b="1" dirty="0">
            <a:latin typeface="微軟正黑體" panose="020B0604030504040204" pitchFamily="34" charset="-120"/>
            <a:ea typeface="微軟正黑體" panose="020B0604030504040204" pitchFamily="34" charset="-120"/>
          </a:endParaRPr>
        </a:p>
      </dgm:t>
    </dgm:pt>
    <dgm:pt modelId="{53C335A1-922D-45FE-AF66-5C9D0CE61245}" type="parTrans" cxnId="{E1E451AC-C4D4-4A33-845A-E166D118B63B}">
      <dgm:prSet/>
      <dgm:spPr/>
      <dgm:t>
        <a:bodyPr/>
        <a:lstStyle/>
        <a:p>
          <a:endParaRPr lang="zh-TW" altLang="en-US" sz="1600" b="1"/>
        </a:p>
      </dgm:t>
    </dgm:pt>
    <dgm:pt modelId="{F7AAAB94-C5C4-4A11-85CD-09A760A6C4C3}" type="sibTrans" cxnId="{E1E451AC-C4D4-4A33-845A-E166D118B63B}">
      <dgm:prSet/>
      <dgm:spPr/>
      <dgm:t>
        <a:bodyPr/>
        <a:lstStyle/>
        <a:p>
          <a:endParaRPr lang="zh-TW" altLang="en-US" sz="1600" b="1"/>
        </a:p>
      </dgm:t>
    </dgm:pt>
    <dgm:pt modelId="{D221C51A-03FB-4CD2-8B20-6AD511F49F71}">
      <dgm:prSet phldrT="[文字]" custT="1"/>
      <dgm:spPr/>
      <dgm:t>
        <a:bodyPr/>
        <a:lstStyle/>
        <a:p>
          <a:r>
            <a:rPr lang="en-US" altLang="en-US" sz="1200" b="1" dirty="0" err="1">
              <a:latin typeface="微軟正黑體" panose="020B0604030504040204" pitchFamily="34" charset="-120"/>
              <a:ea typeface="微軟正黑體" panose="020B0604030504040204" pitchFamily="34" charset="-120"/>
            </a:rPr>
            <a:t>Ebscohost</a:t>
          </a:r>
          <a:r>
            <a:rPr lang="zh-TW" altLang="en-US" sz="1200" b="1" dirty="0">
              <a:latin typeface="微軟正黑體" panose="020B0604030504040204" pitchFamily="34" charset="-120"/>
              <a:ea typeface="微軟正黑體" panose="020B0604030504040204" pitchFamily="34" charset="-120"/>
            </a:rPr>
            <a:t>系列資料庫</a:t>
          </a:r>
          <a:endParaRPr lang="en-US" altLang="en-US" sz="1200" b="1" dirty="0">
            <a:latin typeface="微軟正黑體" panose="020B0604030504040204" pitchFamily="34" charset="-120"/>
            <a:ea typeface="微軟正黑體" panose="020B0604030504040204" pitchFamily="34" charset="-120"/>
          </a:endParaRPr>
        </a:p>
        <a:p>
          <a:endParaRPr lang="zh-TW" altLang="en-US" sz="1200" b="1" dirty="0">
            <a:latin typeface="微軟正黑體" panose="020B0604030504040204" pitchFamily="34" charset="-120"/>
            <a:ea typeface="微軟正黑體" panose="020B0604030504040204" pitchFamily="34" charset="-120"/>
          </a:endParaRPr>
        </a:p>
      </dgm:t>
    </dgm:pt>
    <dgm:pt modelId="{DFC31BFA-74F6-47C6-BE5A-9B84491C24A8}" type="parTrans" cxnId="{2ED77AA1-19E6-4188-B41F-EBF6853D1647}">
      <dgm:prSet/>
      <dgm:spPr/>
      <dgm:t>
        <a:bodyPr/>
        <a:lstStyle/>
        <a:p>
          <a:endParaRPr lang="zh-TW" altLang="en-US" sz="1600" b="1"/>
        </a:p>
      </dgm:t>
    </dgm:pt>
    <dgm:pt modelId="{E79012B5-E55B-467C-84FF-4376738F5EC3}" type="sibTrans" cxnId="{2ED77AA1-19E6-4188-B41F-EBF6853D1647}">
      <dgm:prSet/>
      <dgm:spPr/>
      <dgm:t>
        <a:bodyPr/>
        <a:lstStyle/>
        <a:p>
          <a:endParaRPr lang="zh-TW" altLang="en-US" sz="1600" b="1"/>
        </a:p>
      </dgm:t>
    </dgm:pt>
    <dgm:pt modelId="{322481CB-E0E6-4F09-A163-AC52DA2B5F70}">
      <dgm:prSet phldrT="[文字]" custT="1"/>
      <dgm:spPr/>
      <dgm:t>
        <a:bodyPr/>
        <a:lstStyle/>
        <a:p>
          <a:r>
            <a:rPr lang="zh-TW" altLang="en-US" sz="1800" b="1" dirty="0">
              <a:latin typeface="微軟正黑體" panose="020B0604030504040204" pitchFamily="34" charset="-120"/>
              <a:ea typeface="微軟正黑體" panose="020B0604030504040204" pitchFamily="34" charset="-120"/>
            </a:rPr>
            <a:t>搜尋</a:t>
          </a:r>
          <a:br>
            <a:rPr lang="en-US" altLang="zh-TW" sz="1800" b="1" dirty="0">
              <a:latin typeface="微軟正黑體" panose="020B0604030504040204" pitchFamily="34" charset="-120"/>
              <a:ea typeface="微軟正黑體" panose="020B0604030504040204" pitchFamily="34" charset="-120"/>
            </a:rPr>
          </a:br>
          <a:r>
            <a:rPr lang="zh-TW" altLang="en-US" sz="1800" b="1" dirty="0">
              <a:latin typeface="微軟正黑體" panose="020B0604030504040204" pitchFamily="34" charset="-120"/>
              <a:ea typeface="微軟正黑體" panose="020B0604030504040204" pitchFamily="34" charset="-120"/>
            </a:rPr>
            <a:t>引擎</a:t>
          </a:r>
        </a:p>
      </dgm:t>
    </dgm:pt>
    <dgm:pt modelId="{B79DE2D3-BCC7-4EC0-83E6-E3F0EEC9EA7C}" type="parTrans" cxnId="{BCFA8E4B-BB73-4974-BDB7-FD86F3D3CCEA}">
      <dgm:prSet/>
      <dgm:spPr/>
      <dgm:t>
        <a:bodyPr/>
        <a:lstStyle/>
        <a:p>
          <a:endParaRPr lang="zh-TW" altLang="en-US" b="1"/>
        </a:p>
      </dgm:t>
    </dgm:pt>
    <dgm:pt modelId="{0F800F83-F54D-4AC8-AA83-5380A437D7DF}" type="sibTrans" cxnId="{BCFA8E4B-BB73-4974-BDB7-FD86F3D3CCEA}">
      <dgm:prSet/>
      <dgm:spPr/>
      <dgm:t>
        <a:bodyPr/>
        <a:lstStyle/>
        <a:p>
          <a:endParaRPr lang="zh-TW" altLang="en-US" b="1"/>
        </a:p>
      </dgm:t>
    </dgm:pt>
    <dgm:pt modelId="{CB396F20-F634-4D1E-8720-34DEB1C21BE6}">
      <dgm:prSet phldrT="[文字]" custT="1"/>
      <dgm:spPr/>
      <dgm:t>
        <a:bodyPr/>
        <a:lstStyle/>
        <a:p>
          <a:r>
            <a:rPr lang="en-US" altLang="zh-TW" sz="1200" b="1" dirty="0">
              <a:latin typeface="微軟正黑體" panose="020B0604030504040204" pitchFamily="34" charset="-120"/>
              <a:ea typeface="微軟正黑體" panose="020B0604030504040204" pitchFamily="34" charset="-120"/>
            </a:rPr>
            <a:t>Scopus</a:t>
          </a:r>
          <a:br>
            <a:rPr lang="en-US" altLang="zh-TW" sz="1200" b="1" dirty="0">
              <a:latin typeface="微軟正黑體" panose="020B0604030504040204" pitchFamily="34" charset="-120"/>
              <a:ea typeface="微軟正黑體" panose="020B0604030504040204" pitchFamily="34" charset="-120"/>
            </a:rPr>
          </a:br>
          <a:r>
            <a:rPr lang="zh-TW" altLang="en-US" sz="1200" b="1" dirty="0">
              <a:latin typeface="微軟正黑體" panose="020B0604030504040204" pitchFamily="34" charset="-120"/>
              <a:ea typeface="微軟正黑體" panose="020B0604030504040204" pitchFamily="34" charset="-120"/>
            </a:rPr>
            <a:t>引用文獻資料庫</a:t>
          </a:r>
        </a:p>
      </dgm:t>
    </dgm:pt>
    <dgm:pt modelId="{E50E6D17-C7C1-4E96-B617-591720B31F76}" type="parTrans" cxnId="{4308C428-6BD0-4541-969B-40D180309E2F}">
      <dgm:prSet/>
      <dgm:spPr/>
      <dgm:t>
        <a:bodyPr/>
        <a:lstStyle/>
        <a:p>
          <a:endParaRPr lang="zh-TW" altLang="en-US"/>
        </a:p>
      </dgm:t>
    </dgm:pt>
    <dgm:pt modelId="{EBD1FF7A-1838-446E-BC72-4E1047FF755C}" type="sibTrans" cxnId="{4308C428-6BD0-4541-969B-40D180309E2F}">
      <dgm:prSet/>
      <dgm:spPr/>
      <dgm:t>
        <a:bodyPr/>
        <a:lstStyle/>
        <a:p>
          <a:endParaRPr lang="zh-TW" altLang="en-US"/>
        </a:p>
      </dgm:t>
    </dgm:pt>
    <dgm:pt modelId="{1EB7D26F-C90F-4DD8-8BC3-A5ACA1EC2295}">
      <dgm:prSet phldrT="[文字]" custT="1"/>
      <dgm:spPr/>
      <dgm:t>
        <a:bodyPr/>
        <a:lstStyle/>
        <a:p>
          <a:r>
            <a:rPr lang="zh-TW" altLang="en-US" sz="1600" b="1" dirty="0">
              <a:latin typeface="微軟正黑體" panose="020B0604030504040204" pitchFamily="34" charset="-120"/>
              <a:ea typeface="微軟正黑體" panose="020B0604030504040204" pitchFamily="34" charset="-120"/>
            </a:rPr>
            <a:t>新聞報紙</a:t>
          </a:r>
        </a:p>
      </dgm:t>
    </dgm:pt>
    <dgm:pt modelId="{9E2F17AB-B29D-4FC1-BD71-8CF174724BF8}" type="parTrans" cxnId="{E21ED487-02D4-4FDE-847D-00E2A8AE1F29}">
      <dgm:prSet/>
      <dgm:spPr/>
      <dgm:t>
        <a:bodyPr/>
        <a:lstStyle/>
        <a:p>
          <a:endParaRPr lang="zh-TW" altLang="en-US"/>
        </a:p>
      </dgm:t>
    </dgm:pt>
    <dgm:pt modelId="{8E1F7705-8EF1-4EE2-9C11-079F1079C068}" type="sibTrans" cxnId="{E21ED487-02D4-4FDE-847D-00E2A8AE1F29}">
      <dgm:prSet/>
      <dgm:spPr/>
      <dgm:t>
        <a:bodyPr/>
        <a:lstStyle/>
        <a:p>
          <a:endParaRPr lang="zh-TW" altLang="en-US"/>
        </a:p>
      </dgm:t>
    </dgm:pt>
    <dgm:pt modelId="{F167AAEC-38A0-40DB-BF31-C51D6AD64F7C}">
      <dgm:prSet phldrT="[文字]" custT="1"/>
      <dgm:spPr/>
      <dgm:t>
        <a:bodyPr/>
        <a:lstStyle/>
        <a:p>
          <a:r>
            <a:rPr lang="zh-TW" altLang="en-US" sz="1600" b="1" dirty="0">
              <a:latin typeface="微軟正黑體" panose="020B0604030504040204" pitchFamily="34" charset="-120"/>
              <a:ea typeface="微軟正黑體" panose="020B0604030504040204" pitchFamily="34" charset="-120"/>
            </a:rPr>
            <a:t>影音資料庫</a:t>
          </a:r>
        </a:p>
      </dgm:t>
    </dgm:pt>
    <dgm:pt modelId="{15A7C263-8C2B-4018-9AF8-31C81CA8C2D2}" type="parTrans" cxnId="{AF93627F-70BE-4745-AC23-E9F3E0E54155}">
      <dgm:prSet/>
      <dgm:spPr/>
      <dgm:t>
        <a:bodyPr/>
        <a:lstStyle/>
        <a:p>
          <a:endParaRPr lang="zh-TW" altLang="en-US"/>
        </a:p>
      </dgm:t>
    </dgm:pt>
    <dgm:pt modelId="{8C8C6DB7-7333-4A58-B794-C1E29FAE09E9}" type="sibTrans" cxnId="{AF93627F-70BE-4745-AC23-E9F3E0E54155}">
      <dgm:prSet/>
      <dgm:spPr/>
      <dgm:t>
        <a:bodyPr/>
        <a:lstStyle/>
        <a:p>
          <a:endParaRPr lang="zh-TW" altLang="en-US"/>
        </a:p>
      </dgm:t>
    </dgm:pt>
    <dgm:pt modelId="{2A15321F-A542-4345-8678-72ED96E6A164}" type="pres">
      <dgm:prSet presAssocID="{124C55AD-C027-498C-90F2-59205C608EF4}" presName="Name0" presStyleCnt="0">
        <dgm:presLayoutVars>
          <dgm:chPref val="1"/>
          <dgm:dir/>
          <dgm:animOne val="branch"/>
          <dgm:animLvl val="lvl"/>
          <dgm:resizeHandles/>
        </dgm:presLayoutVars>
      </dgm:prSet>
      <dgm:spPr/>
    </dgm:pt>
    <dgm:pt modelId="{ACECA7B1-D4F3-4C14-B796-9B625B5C923A}" type="pres">
      <dgm:prSet presAssocID="{F547A74F-6C84-4A65-86FD-EA8CAC6EC056}" presName="vertOne" presStyleCnt="0"/>
      <dgm:spPr/>
    </dgm:pt>
    <dgm:pt modelId="{9101A4EA-825F-4C95-82BA-48FD22D81F43}" type="pres">
      <dgm:prSet presAssocID="{F547A74F-6C84-4A65-86FD-EA8CAC6EC056}" presName="txOne" presStyleLbl="node0" presStyleIdx="0" presStyleCnt="1" custLinFactY="-2076" custLinFactNeighborX="-5318" custLinFactNeighborY="-100000">
        <dgm:presLayoutVars>
          <dgm:chPref val="3"/>
        </dgm:presLayoutVars>
      </dgm:prSet>
      <dgm:spPr/>
    </dgm:pt>
    <dgm:pt modelId="{53ADBB6F-217A-4418-B434-2AEB600F7803}" type="pres">
      <dgm:prSet presAssocID="{F547A74F-6C84-4A65-86FD-EA8CAC6EC056}" presName="parTransOne" presStyleCnt="0"/>
      <dgm:spPr/>
    </dgm:pt>
    <dgm:pt modelId="{910864AB-0A4E-4904-8619-71A87E7D2505}" type="pres">
      <dgm:prSet presAssocID="{F547A74F-6C84-4A65-86FD-EA8CAC6EC056}" presName="horzOne" presStyleCnt="0"/>
      <dgm:spPr/>
    </dgm:pt>
    <dgm:pt modelId="{0A537FA3-20A5-478F-B364-94BB8E6ABCD2}" type="pres">
      <dgm:prSet presAssocID="{322481CB-E0E6-4F09-A163-AC52DA2B5F70}" presName="vertTwo" presStyleCnt="0"/>
      <dgm:spPr/>
    </dgm:pt>
    <dgm:pt modelId="{23B4DC63-16FC-4CA2-8C80-E41C4C9FDFDE}" type="pres">
      <dgm:prSet presAssocID="{322481CB-E0E6-4F09-A163-AC52DA2B5F70}" presName="txTwo" presStyleLbl="node2" presStyleIdx="0" presStyleCnt="3">
        <dgm:presLayoutVars>
          <dgm:chPref val="3"/>
        </dgm:presLayoutVars>
      </dgm:prSet>
      <dgm:spPr/>
    </dgm:pt>
    <dgm:pt modelId="{EE62F8DE-718E-403A-91A9-128A807FC2E3}" type="pres">
      <dgm:prSet presAssocID="{322481CB-E0E6-4F09-A163-AC52DA2B5F70}" presName="parTransTwo" presStyleCnt="0"/>
      <dgm:spPr/>
    </dgm:pt>
    <dgm:pt modelId="{1B91EEA4-8E31-47AC-B1DC-5BC5D5770FCC}" type="pres">
      <dgm:prSet presAssocID="{322481CB-E0E6-4F09-A163-AC52DA2B5F70}" presName="horzTwo" presStyleCnt="0"/>
      <dgm:spPr/>
    </dgm:pt>
    <dgm:pt modelId="{92B7DCFC-02E3-422F-9459-F9A6AEB6C347}" type="pres">
      <dgm:prSet presAssocID="{E3F2BA46-AAE2-4191-B63A-66863B0B213A}" presName="vertThree" presStyleCnt="0"/>
      <dgm:spPr/>
    </dgm:pt>
    <dgm:pt modelId="{E3621E73-F014-44E8-B0E4-BD7974608785}" type="pres">
      <dgm:prSet presAssocID="{E3F2BA46-AAE2-4191-B63A-66863B0B213A}" presName="txThree" presStyleLbl="node3" presStyleIdx="0" presStyleCnt="7">
        <dgm:presLayoutVars>
          <dgm:chPref val="3"/>
        </dgm:presLayoutVars>
      </dgm:prSet>
      <dgm:spPr/>
    </dgm:pt>
    <dgm:pt modelId="{FDD5E0AF-622B-45CE-BE36-4FAB7B06D4D6}" type="pres">
      <dgm:prSet presAssocID="{E3F2BA46-AAE2-4191-B63A-66863B0B213A}" presName="horzThree" presStyleCnt="0"/>
      <dgm:spPr/>
    </dgm:pt>
    <dgm:pt modelId="{C7E42DE7-160E-4F1F-BCEC-ED7FAE3C3268}" type="pres">
      <dgm:prSet presAssocID="{0F800F83-F54D-4AC8-AA83-5380A437D7DF}" presName="sibSpaceTwo" presStyleCnt="0"/>
      <dgm:spPr/>
    </dgm:pt>
    <dgm:pt modelId="{5D6F1ECA-9567-4AE3-B8B0-9E6FFDED4E38}" type="pres">
      <dgm:prSet presAssocID="{8EECB4F0-E0E6-4DEA-8361-76B347A06DFB}" presName="vertTwo" presStyleCnt="0"/>
      <dgm:spPr/>
    </dgm:pt>
    <dgm:pt modelId="{687668F1-3530-4C5D-B28B-A55A21DC3C38}" type="pres">
      <dgm:prSet presAssocID="{8EECB4F0-E0E6-4DEA-8361-76B347A06DFB}" presName="txTwo" presStyleLbl="node2" presStyleIdx="1" presStyleCnt="3" custScaleX="99827">
        <dgm:presLayoutVars>
          <dgm:chPref val="3"/>
        </dgm:presLayoutVars>
      </dgm:prSet>
      <dgm:spPr/>
    </dgm:pt>
    <dgm:pt modelId="{C51853DE-46D3-432F-9E22-A03F38B6B28B}" type="pres">
      <dgm:prSet presAssocID="{8EECB4F0-E0E6-4DEA-8361-76B347A06DFB}" presName="parTransTwo" presStyleCnt="0"/>
      <dgm:spPr/>
    </dgm:pt>
    <dgm:pt modelId="{3A59B03B-931C-406B-A4D8-DF5377FDC235}" type="pres">
      <dgm:prSet presAssocID="{8EECB4F0-E0E6-4DEA-8361-76B347A06DFB}" presName="horzTwo" presStyleCnt="0"/>
      <dgm:spPr/>
    </dgm:pt>
    <dgm:pt modelId="{1DAA63B8-C78F-4A34-8631-B096D69FED15}" type="pres">
      <dgm:prSet presAssocID="{DA771254-AE4C-4098-B417-63668E9EF87A}" presName="vertThree" presStyleCnt="0"/>
      <dgm:spPr/>
    </dgm:pt>
    <dgm:pt modelId="{B270622F-BB98-410A-8A96-A85DD4258373}" type="pres">
      <dgm:prSet presAssocID="{DA771254-AE4C-4098-B417-63668E9EF87A}" presName="txThree" presStyleLbl="node3" presStyleIdx="1" presStyleCnt="7">
        <dgm:presLayoutVars>
          <dgm:chPref val="3"/>
        </dgm:presLayoutVars>
      </dgm:prSet>
      <dgm:spPr/>
    </dgm:pt>
    <dgm:pt modelId="{FC3CE4EA-A4D4-41FE-8B84-FA42006045AD}" type="pres">
      <dgm:prSet presAssocID="{DA771254-AE4C-4098-B417-63668E9EF87A}" presName="horzThree" presStyleCnt="0"/>
      <dgm:spPr/>
    </dgm:pt>
    <dgm:pt modelId="{FFFDD75D-D424-4375-86D7-B9BBE6A5C25A}" type="pres">
      <dgm:prSet presAssocID="{F7AAAB94-C5C4-4A11-85CD-09A760A6C4C3}" presName="sibSpaceThree" presStyleCnt="0"/>
      <dgm:spPr/>
    </dgm:pt>
    <dgm:pt modelId="{4411E36F-085F-4D23-90F4-9D85137DA8D3}" type="pres">
      <dgm:prSet presAssocID="{D221C51A-03FB-4CD2-8B20-6AD511F49F71}" presName="vertThree" presStyleCnt="0"/>
      <dgm:spPr/>
    </dgm:pt>
    <dgm:pt modelId="{FA8BF11F-7684-4F68-A02D-8907C8C89BF4}" type="pres">
      <dgm:prSet presAssocID="{D221C51A-03FB-4CD2-8B20-6AD511F49F71}" presName="txThree" presStyleLbl="node3" presStyleIdx="2" presStyleCnt="7">
        <dgm:presLayoutVars>
          <dgm:chPref val="3"/>
        </dgm:presLayoutVars>
      </dgm:prSet>
      <dgm:spPr/>
    </dgm:pt>
    <dgm:pt modelId="{6F60C11F-68CA-4413-B975-1CCE4ECAD253}" type="pres">
      <dgm:prSet presAssocID="{D221C51A-03FB-4CD2-8B20-6AD511F49F71}" presName="horzThree" presStyleCnt="0"/>
      <dgm:spPr/>
    </dgm:pt>
    <dgm:pt modelId="{61EB10D4-51B0-4D97-9108-827E9C4FFB29}" type="pres">
      <dgm:prSet presAssocID="{E79012B5-E55B-467C-84FF-4376738F5EC3}" presName="sibSpaceThree" presStyleCnt="0"/>
      <dgm:spPr/>
    </dgm:pt>
    <dgm:pt modelId="{D96F0452-7FB4-40E9-8B99-54F7444446AA}" type="pres">
      <dgm:prSet presAssocID="{CB396F20-F634-4D1E-8720-34DEB1C21BE6}" presName="vertThree" presStyleCnt="0"/>
      <dgm:spPr/>
    </dgm:pt>
    <dgm:pt modelId="{E432A069-3DEA-4A43-A01C-48E1EA4ABEE9}" type="pres">
      <dgm:prSet presAssocID="{CB396F20-F634-4D1E-8720-34DEB1C21BE6}" presName="txThree" presStyleLbl="node3" presStyleIdx="3" presStyleCnt="7">
        <dgm:presLayoutVars>
          <dgm:chPref val="3"/>
        </dgm:presLayoutVars>
      </dgm:prSet>
      <dgm:spPr/>
    </dgm:pt>
    <dgm:pt modelId="{DAF0CE04-78F6-46A5-A873-73FC26DD39A2}" type="pres">
      <dgm:prSet presAssocID="{CB396F20-F634-4D1E-8720-34DEB1C21BE6}" presName="horzThree" presStyleCnt="0"/>
      <dgm:spPr/>
    </dgm:pt>
    <dgm:pt modelId="{237EF466-BB9B-48EC-BDE2-F478A1EE6CB4}" type="pres">
      <dgm:prSet presAssocID="{192E4BEF-9758-4706-8317-245369CDD53D}" presName="sibSpaceTwo" presStyleCnt="0"/>
      <dgm:spPr/>
    </dgm:pt>
    <dgm:pt modelId="{C5D5EE2B-A443-4476-833C-09C0956C7BF6}" type="pres">
      <dgm:prSet presAssocID="{39135A77-B811-4E79-BE7B-05D1ECA2DA7D}" presName="vertTwo" presStyleCnt="0"/>
      <dgm:spPr/>
    </dgm:pt>
    <dgm:pt modelId="{6F2D6109-C9F3-418B-B0F0-E0A3BE8077D7}" type="pres">
      <dgm:prSet presAssocID="{39135A77-B811-4E79-BE7B-05D1ECA2DA7D}" presName="txTwo" presStyleLbl="node2" presStyleIdx="2" presStyleCnt="3">
        <dgm:presLayoutVars>
          <dgm:chPref val="3"/>
        </dgm:presLayoutVars>
      </dgm:prSet>
      <dgm:spPr/>
    </dgm:pt>
    <dgm:pt modelId="{1AEC7B49-B2FE-4263-88DE-B2832173514F}" type="pres">
      <dgm:prSet presAssocID="{39135A77-B811-4E79-BE7B-05D1ECA2DA7D}" presName="parTransTwo" presStyleCnt="0"/>
      <dgm:spPr/>
    </dgm:pt>
    <dgm:pt modelId="{07B78D2B-C050-4DEA-B945-08409EF8AEB9}" type="pres">
      <dgm:prSet presAssocID="{39135A77-B811-4E79-BE7B-05D1ECA2DA7D}" presName="horzTwo" presStyleCnt="0"/>
      <dgm:spPr/>
    </dgm:pt>
    <dgm:pt modelId="{B565C1EB-6288-476D-9C9C-B8F9CE403E71}" type="pres">
      <dgm:prSet presAssocID="{1EB7D26F-C90F-4DD8-8BC3-A5ACA1EC2295}" presName="vertThree" presStyleCnt="0"/>
      <dgm:spPr/>
    </dgm:pt>
    <dgm:pt modelId="{14128524-3F61-4C0F-BE28-90333AE9842E}" type="pres">
      <dgm:prSet presAssocID="{1EB7D26F-C90F-4DD8-8BC3-A5ACA1EC2295}" presName="txThree" presStyleLbl="node3" presStyleIdx="4" presStyleCnt="7">
        <dgm:presLayoutVars>
          <dgm:chPref val="3"/>
        </dgm:presLayoutVars>
      </dgm:prSet>
      <dgm:spPr/>
    </dgm:pt>
    <dgm:pt modelId="{1423A5D0-F0F0-4A43-907F-B0331BDC0A66}" type="pres">
      <dgm:prSet presAssocID="{1EB7D26F-C90F-4DD8-8BC3-A5ACA1EC2295}" presName="horzThree" presStyleCnt="0"/>
      <dgm:spPr/>
    </dgm:pt>
    <dgm:pt modelId="{57254868-DF99-43F8-961C-2BE31A4E40B1}" type="pres">
      <dgm:prSet presAssocID="{8E1F7705-8EF1-4EE2-9C11-079F1079C068}" presName="sibSpaceThree" presStyleCnt="0"/>
      <dgm:spPr/>
    </dgm:pt>
    <dgm:pt modelId="{F9D3BEF9-2490-48E8-B678-01A497546D99}" type="pres">
      <dgm:prSet presAssocID="{F167AAEC-38A0-40DB-BF31-C51D6AD64F7C}" presName="vertThree" presStyleCnt="0"/>
      <dgm:spPr/>
    </dgm:pt>
    <dgm:pt modelId="{C124E443-B41F-4A45-9973-8F16B0FFDCC9}" type="pres">
      <dgm:prSet presAssocID="{F167AAEC-38A0-40DB-BF31-C51D6AD64F7C}" presName="txThree" presStyleLbl="node3" presStyleIdx="5" presStyleCnt="7" custLinFactNeighborX="-3122" custLinFactNeighborY="-2059">
        <dgm:presLayoutVars>
          <dgm:chPref val="3"/>
        </dgm:presLayoutVars>
      </dgm:prSet>
      <dgm:spPr/>
    </dgm:pt>
    <dgm:pt modelId="{EED0CD49-6E82-4425-88C3-9476104B0459}" type="pres">
      <dgm:prSet presAssocID="{F167AAEC-38A0-40DB-BF31-C51D6AD64F7C}" presName="horzThree" presStyleCnt="0"/>
      <dgm:spPr/>
    </dgm:pt>
    <dgm:pt modelId="{68F47D28-B7AD-4298-B1F0-CA5D39A00F91}" type="pres">
      <dgm:prSet presAssocID="{8C8C6DB7-7333-4A58-B794-C1E29FAE09E9}" presName="sibSpaceThree" presStyleCnt="0"/>
      <dgm:spPr/>
    </dgm:pt>
    <dgm:pt modelId="{DEF96A8E-5B47-4802-AB5E-77D54AA4D0C1}" type="pres">
      <dgm:prSet presAssocID="{705D276B-31C8-4E2D-ABE4-BB5B2FFF5186}" presName="vertThree" presStyleCnt="0"/>
      <dgm:spPr/>
    </dgm:pt>
    <dgm:pt modelId="{3C3872EB-5238-43B3-9487-B1FC9A4AE97C}" type="pres">
      <dgm:prSet presAssocID="{705D276B-31C8-4E2D-ABE4-BB5B2FFF5186}" presName="txThree" presStyleLbl="node3" presStyleIdx="6" presStyleCnt="7">
        <dgm:presLayoutVars>
          <dgm:chPref val="3"/>
        </dgm:presLayoutVars>
      </dgm:prSet>
      <dgm:spPr/>
    </dgm:pt>
    <dgm:pt modelId="{41B5A6F0-8FAD-4765-8A01-CC3CCD9400D3}" type="pres">
      <dgm:prSet presAssocID="{705D276B-31C8-4E2D-ABE4-BB5B2FFF5186}" presName="horzThree" presStyleCnt="0"/>
      <dgm:spPr/>
    </dgm:pt>
  </dgm:ptLst>
  <dgm:cxnLst>
    <dgm:cxn modelId="{640CB90A-8C25-4128-83CC-BC1FA5CE9BF4}" type="presOf" srcId="{CB396F20-F634-4D1E-8720-34DEB1C21BE6}" destId="{E432A069-3DEA-4A43-A01C-48E1EA4ABEE9}" srcOrd="0" destOrd="0" presId="urn:microsoft.com/office/officeart/2005/8/layout/hierarchy4"/>
    <dgm:cxn modelId="{4308C428-6BD0-4541-969B-40D180309E2F}" srcId="{8EECB4F0-E0E6-4DEA-8361-76B347A06DFB}" destId="{CB396F20-F634-4D1E-8720-34DEB1C21BE6}" srcOrd="2" destOrd="0" parTransId="{E50E6D17-C7C1-4E96-B617-591720B31F76}" sibTransId="{EBD1FF7A-1838-446E-BC72-4E1047FF755C}"/>
    <dgm:cxn modelId="{09546241-FB1A-48CA-BCD9-D7CF1A747332}" srcId="{322481CB-E0E6-4F09-A163-AC52DA2B5F70}" destId="{E3F2BA46-AAE2-4191-B63A-66863B0B213A}" srcOrd="0" destOrd="0" parTransId="{A0D0377B-322F-4C7C-BDA7-FFB46F07350E}" sibTransId="{72309700-7700-42C4-ADB7-2756FDBFFD99}"/>
    <dgm:cxn modelId="{B2A66144-DE65-449B-A05A-6E71FCBC7879}" srcId="{F547A74F-6C84-4A65-86FD-EA8CAC6EC056}" destId="{39135A77-B811-4E79-BE7B-05D1ECA2DA7D}" srcOrd="2" destOrd="0" parTransId="{D969A9AC-2DA9-43DE-899F-DB080E23A75C}" sibTransId="{D8D24414-6EF1-4E7A-AC2C-449C341D02AE}"/>
    <dgm:cxn modelId="{35A6F067-369D-4A8A-9E0A-B29F032D154D}" type="presOf" srcId="{705D276B-31C8-4E2D-ABE4-BB5B2FFF5186}" destId="{3C3872EB-5238-43B3-9487-B1FC9A4AE97C}" srcOrd="0" destOrd="0" presId="urn:microsoft.com/office/officeart/2005/8/layout/hierarchy4"/>
    <dgm:cxn modelId="{BCFA8E4B-BB73-4974-BDB7-FD86F3D3CCEA}" srcId="{F547A74F-6C84-4A65-86FD-EA8CAC6EC056}" destId="{322481CB-E0E6-4F09-A163-AC52DA2B5F70}" srcOrd="0" destOrd="0" parTransId="{B79DE2D3-BCC7-4EC0-83E6-E3F0EEC9EA7C}" sibTransId="{0F800F83-F54D-4AC8-AA83-5380A437D7DF}"/>
    <dgm:cxn modelId="{5AB91151-CDB1-44D5-9227-ED0148A8F546}" type="presOf" srcId="{D221C51A-03FB-4CD2-8B20-6AD511F49F71}" destId="{FA8BF11F-7684-4F68-A02D-8907C8C89BF4}" srcOrd="0" destOrd="0" presId="urn:microsoft.com/office/officeart/2005/8/layout/hierarchy4"/>
    <dgm:cxn modelId="{01BB9452-8A75-4C05-B317-8C2ADE08000E}" type="presOf" srcId="{1EB7D26F-C90F-4DD8-8BC3-A5ACA1EC2295}" destId="{14128524-3F61-4C0F-BE28-90333AE9842E}" srcOrd="0" destOrd="0" presId="urn:microsoft.com/office/officeart/2005/8/layout/hierarchy4"/>
    <dgm:cxn modelId="{5069F473-690C-4464-9D89-335C9AE72EF2}" type="presOf" srcId="{E3F2BA46-AAE2-4191-B63A-66863B0B213A}" destId="{E3621E73-F014-44E8-B0E4-BD7974608785}" srcOrd="0" destOrd="0" presId="urn:microsoft.com/office/officeart/2005/8/layout/hierarchy4"/>
    <dgm:cxn modelId="{DECA0275-0B4E-4E6C-9033-26D21644CBF0}" type="presOf" srcId="{F547A74F-6C84-4A65-86FD-EA8CAC6EC056}" destId="{9101A4EA-825F-4C95-82BA-48FD22D81F43}" srcOrd="0" destOrd="0" presId="urn:microsoft.com/office/officeart/2005/8/layout/hierarchy4"/>
    <dgm:cxn modelId="{C2E12F59-19E0-45B1-9A34-AB639F3889D5}" type="presOf" srcId="{124C55AD-C027-498C-90F2-59205C608EF4}" destId="{2A15321F-A542-4345-8678-72ED96E6A164}" srcOrd="0" destOrd="0" presId="urn:microsoft.com/office/officeart/2005/8/layout/hierarchy4"/>
    <dgm:cxn modelId="{AF93627F-70BE-4745-AC23-E9F3E0E54155}" srcId="{39135A77-B811-4E79-BE7B-05D1ECA2DA7D}" destId="{F167AAEC-38A0-40DB-BF31-C51D6AD64F7C}" srcOrd="1" destOrd="0" parTransId="{15A7C263-8C2B-4018-9AF8-31C81CA8C2D2}" sibTransId="{8C8C6DB7-7333-4A58-B794-C1E29FAE09E9}"/>
    <dgm:cxn modelId="{E21ED487-02D4-4FDE-847D-00E2A8AE1F29}" srcId="{39135A77-B811-4E79-BE7B-05D1ECA2DA7D}" destId="{1EB7D26F-C90F-4DD8-8BC3-A5ACA1EC2295}" srcOrd="0" destOrd="0" parTransId="{9E2F17AB-B29D-4FC1-BD71-8CF174724BF8}" sibTransId="{8E1F7705-8EF1-4EE2-9C11-079F1079C068}"/>
    <dgm:cxn modelId="{62BD7C8F-FF1C-4DB6-A6CA-4094D3C402BB}" type="presOf" srcId="{8EECB4F0-E0E6-4DEA-8361-76B347A06DFB}" destId="{687668F1-3530-4C5D-B28B-A55A21DC3C38}" srcOrd="0" destOrd="0" presId="urn:microsoft.com/office/officeart/2005/8/layout/hierarchy4"/>
    <dgm:cxn modelId="{7B1A999E-A132-4FDE-9697-FF0936854B44}" srcId="{124C55AD-C027-498C-90F2-59205C608EF4}" destId="{F547A74F-6C84-4A65-86FD-EA8CAC6EC056}" srcOrd="0" destOrd="0" parTransId="{4E318FEA-3BE0-41B9-9BC1-8BEE39DD7221}" sibTransId="{E7B9FE09-BA4F-4894-BBBA-0F9FEF27FAF3}"/>
    <dgm:cxn modelId="{2ED77AA1-19E6-4188-B41F-EBF6853D1647}" srcId="{8EECB4F0-E0E6-4DEA-8361-76B347A06DFB}" destId="{D221C51A-03FB-4CD2-8B20-6AD511F49F71}" srcOrd="1" destOrd="0" parTransId="{DFC31BFA-74F6-47C6-BE5A-9B84491C24A8}" sibTransId="{E79012B5-E55B-467C-84FF-4376738F5EC3}"/>
    <dgm:cxn modelId="{DA3BDFA9-77CF-4D8D-BA15-A4A01E8BA095}" type="presOf" srcId="{F167AAEC-38A0-40DB-BF31-C51D6AD64F7C}" destId="{C124E443-B41F-4A45-9973-8F16B0FFDCC9}" srcOrd="0" destOrd="0" presId="urn:microsoft.com/office/officeart/2005/8/layout/hierarchy4"/>
    <dgm:cxn modelId="{E1E451AC-C4D4-4A33-845A-E166D118B63B}" srcId="{8EECB4F0-E0E6-4DEA-8361-76B347A06DFB}" destId="{DA771254-AE4C-4098-B417-63668E9EF87A}" srcOrd="0" destOrd="0" parTransId="{53C335A1-922D-45FE-AF66-5C9D0CE61245}" sibTransId="{F7AAAB94-C5C4-4A11-85CD-09A760A6C4C3}"/>
    <dgm:cxn modelId="{EF699FB3-8DB7-4BF1-A112-A6C82626FC14}" type="presOf" srcId="{322481CB-E0E6-4F09-A163-AC52DA2B5F70}" destId="{23B4DC63-16FC-4CA2-8C80-E41C4C9FDFDE}" srcOrd="0" destOrd="0" presId="urn:microsoft.com/office/officeart/2005/8/layout/hierarchy4"/>
    <dgm:cxn modelId="{23E7C0D6-6E62-48E1-B75E-1E9F430C9321}" type="presOf" srcId="{39135A77-B811-4E79-BE7B-05D1ECA2DA7D}" destId="{6F2D6109-C9F3-418B-B0F0-E0A3BE8077D7}" srcOrd="0" destOrd="0" presId="urn:microsoft.com/office/officeart/2005/8/layout/hierarchy4"/>
    <dgm:cxn modelId="{9BBEC4E2-0B85-4D1D-A7CB-659CC9E0E2E5}" srcId="{F547A74F-6C84-4A65-86FD-EA8CAC6EC056}" destId="{8EECB4F0-E0E6-4DEA-8361-76B347A06DFB}" srcOrd="1" destOrd="0" parTransId="{58DF2B0D-15C6-4898-B367-2704C2E7C0B0}" sibTransId="{192E4BEF-9758-4706-8317-245369CDD53D}"/>
    <dgm:cxn modelId="{481421F2-82F2-468D-8C6D-7BCCE71FE6EE}" srcId="{39135A77-B811-4E79-BE7B-05D1ECA2DA7D}" destId="{705D276B-31C8-4E2D-ABE4-BB5B2FFF5186}" srcOrd="2" destOrd="0" parTransId="{58928666-04A7-42FB-9381-444904CDC74B}" sibTransId="{A6335183-8394-45FA-935C-F825D4858123}"/>
    <dgm:cxn modelId="{49A751FA-E887-4541-BD00-F95B2892D6D4}" type="presOf" srcId="{DA771254-AE4C-4098-B417-63668E9EF87A}" destId="{B270622F-BB98-410A-8A96-A85DD4258373}" srcOrd="0" destOrd="0" presId="urn:microsoft.com/office/officeart/2005/8/layout/hierarchy4"/>
    <dgm:cxn modelId="{ED3035AD-E103-4A3A-A42C-C45EDE1C9FE6}" type="presParOf" srcId="{2A15321F-A542-4345-8678-72ED96E6A164}" destId="{ACECA7B1-D4F3-4C14-B796-9B625B5C923A}" srcOrd="0" destOrd="0" presId="urn:microsoft.com/office/officeart/2005/8/layout/hierarchy4"/>
    <dgm:cxn modelId="{3C12214C-B723-4B12-AAA5-58E09384D7FD}" type="presParOf" srcId="{ACECA7B1-D4F3-4C14-B796-9B625B5C923A}" destId="{9101A4EA-825F-4C95-82BA-48FD22D81F43}" srcOrd="0" destOrd="0" presId="urn:microsoft.com/office/officeart/2005/8/layout/hierarchy4"/>
    <dgm:cxn modelId="{6DD12EF3-4AB2-4340-95DE-F3CB013E5A9E}" type="presParOf" srcId="{ACECA7B1-D4F3-4C14-B796-9B625B5C923A}" destId="{53ADBB6F-217A-4418-B434-2AEB600F7803}" srcOrd="1" destOrd="0" presId="urn:microsoft.com/office/officeart/2005/8/layout/hierarchy4"/>
    <dgm:cxn modelId="{15666BD0-679A-4256-BD1B-53968438B5AC}" type="presParOf" srcId="{ACECA7B1-D4F3-4C14-B796-9B625B5C923A}" destId="{910864AB-0A4E-4904-8619-71A87E7D2505}" srcOrd="2" destOrd="0" presId="urn:microsoft.com/office/officeart/2005/8/layout/hierarchy4"/>
    <dgm:cxn modelId="{EFD8D0AE-C5FE-4A50-A1C1-83F58FE37D59}" type="presParOf" srcId="{910864AB-0A4E-4904-8619-71A87E7D2505}" destId="{0A537FA3-20A5-478F-B364-94BB8E6ABCD2}" srcOrd="0" destOrd="0" presId="urn:microsoft.com/office/officeart/2005/8/layout/hierarchy4"/>
    <dgm:cxn modelId="{2CD3154B-6255-417C-88ED-7314F5666D0D}" type="presParOf" srcId="{0A537FA3-20A5-478F-B364-94BB8E6ABCD2}" destId="{23B4DC63-16FC-4CA2-8C80-E41C4C9FDFDE}" srcOrd="0" destOrd="0" presId="urn:microsoft.com/office/officeart/2005/8/layout/hierarchy4"/>
    <dgm:cxn modelId="{7C9B6C82-6814-42E2-85CB-3294A7837B8A}" type="presParOf" srcId="{0A537FA3-20A5-478F-B364-94BB8E6ABCD2}" destId="{EE62F8DE-718E-403A-91A9-128A807FC2E3}" srcOrd="1" destOrd="0" presId="urn:microsoft.com/office/officeart/2005/8/layout/hierarchy4"/>
    <dgm:cxn modelId="{6947B431-E05C-4830-8C0F-8413015B4336}" type="presParOf" srcId="{0A537FA3-20A5-478F-B364-94BB8E6ABCD2}" destId="{1B91EEA4-8E31-47AC-B1DC-5BC5D5770FCC}" srcOrd="2" destOrd="0" presId="urn:microsoft.com/office/officeart/2005/8/layout/hierarchy4"/>
    <dgm:cxn modelId="{25C5909C-C9B0-409C-9991-35556BD31E9A}" type="presParOf" srcId="{1B91EEA4-8E31-47AC-B1DC-5BC5D5770FCC}" destId="{92B7DCFC-02E3-422F-9459-F9A6AEB6C347}" srcOrd="0" destOrd="0" presId="urn:microsoft.com/office/officeart/2005/8/layout/hierarchy4"/>
    <dgm:cxn modelId="{1B422AB0-630A-46BD-B0B4-DE9668C70BB5}" type="presParOf" srcId="{92B7DCFC-02E3-422F-9459-F9A6AEB6C347}" destId="{E3621E73-F014-44E8-B0E4-BD7974608785}" srcOrd="0" destOrd="0" presId="urn:microsoft.com/office/officeart/2005/8/layout/hierarchy4"/>
    <dgm:cxn modelId="{A1FD8E3E-9C54-4039-9DA4-6657A9F0D6DE}" type="presParOf" srcId="{92B7DCFC-02E3-422F-9459-F9A6AEB6C347}" destId="{FDD5E0AF-622B-45CE-BE36-4FAB7B06D4D6}" srcOrd="1" destOrd="0" presId="urn:microsoft.com/office/officeart/2005/8/layout/hierarchy4"/>
    <dgm:cxn modelId="{4F37805B-4B98-4ED8-9808-1977D9B5BA24}" type="presParOf" srcId="{910864AB-0A4E-4904-8619-71A87E7D2505}" destId="{C7E42DE7-160E-4F1F-BCEC-ED7FAE3C3268}" srcOrd="1" destOrd="0" presId="urn:microsoft.com/office/officeart/2005/8/layout/hierarchy4"/>
    <dgm:cxn modelId="{72EBFF90-0680-4504-AF50-D31B5956358F}" type="presParOf" srcId="{910864AB-0A4E-4904-8619-71A87E7D2505}" destId="{5D6F1ECA-9567-4AE3-B8B0-9E6FFDED4E38}" srcOrd="2" destOrd="0" presId="urn:microsoft.com/office/officeart/2005/8/layout/hierarchy4"/>
    <dgm:cxn modelId="{8CB9A1F8-D172-4B22-818B-93F215C197A3}" type="presParOf" srcId="{5D6F1ECA-9567-4AE3-B8B0-9E6FFDED4E38}" destId="{687668F1-3530-4C5D-B28B-A55A21DC3C38}" srcOrd="0" destOrd="0" presId="urn:microsoft.com/office/officeart/2005/8/layout/hierarchy4"/>
    <dgm:cxn modelId="{B1F06FB2-0F23-4FCE-9EA1-97CB80F83796}" type="presParOf" srcId="{5D6F1ECA-9567-4AE3-B8B0-9E6FFDED4E38}" destId="{C51853DE-46D3-432F-9E22-A03F38B6B28B}" srcOrd="1" destOrd="0" presId="urn:microsoft.com/office/officeart/2005/8/layout/hierarchy4"/>
    <dgm:cxn modelId="{F68D0161-E6DF-41EA-869A-FC240F9D35A1}" type="presParOf" srcId="{5D6F1ECA-9567-4AE3-B8B0-9E6FFDED4E38}" destId="{3A59B03B-931C-406B-A4D8-DF5377FDC235}" srcOrd="2" destOrd="0" presId="urn:microsoft.com/office/officeart/2005/8/layout/hierarchy4"/>
    <dgm:cxn modelId="{9F21656C-75AE-4EA3-B338-C9933F46EF84}" type="presParOf" srcId="{3A59B03B-931C-406B-A4D8-DF5377FDC235}" destId="{1DAA63B8-C78F-4A34-8631-B096D69FED15}" srcOrd="0" destOrd="0" presId="urn:microsoft.com/office/officeart/2005/8/layout/hierarchy4"/>
    <dgm:cxn modelId="{CA05FC3E-A647-4685-BE93-C2D40E1194AB}" type="presParOf" srcId="{1DAA63B8-C78F-4A34-8631-B096D69FED15}" destId="{B270622F-BB98-410A-8A96-A85DD4258373}" srcOrd="0" destOrd="0" presId="urn:microsoft.com/office/officeart/2005/8/layout/hierarchy4"/>
    <dgm:cxn modelId="{E738E13F-EC16-4745-BF9D-312F34864DD2}" type="presParOf" srcId="{1DAA63B8-C78F-4A34-8631-B096D69FED15}" destId="{FC3CE4EA-A4D4-41FE-8B84-FA42006045AD}" srcOrd="1" destOrd="0" presId="urn:microsoft.com/office/officeart/2005/8/layout/hierarchy4"/>
    <dgm:cxn modelId="{CCB7572C-6D7C-49EA-BA78-41BCD2B8B81C}" type="presParOf" srcId="{3A59B03B-931C-406B-A4D8-DF5377FDC235}" destId="{FFFDD75D-D424-4375-86D7-B9BBE6A5C25A}" srcOrd="1" destOrd="0" presId="urn:microsoft.com/office/officeart/2005/8/layout/hierarchy4"/>
    <dgm:cxn modelId="{FFACCA2D-2020-46AF-9B39-09E2BCE868B4}" type="presParOf" srcId="{3A59B03B-931C-406B-A4D8-DF5377FDC235}" destId="{4411E36F-085F-4D23-90F4-9D85137DA8D3}" srcOrd="2" destOrd="0" presId="urn:microsoft.com/office/officeart/2005/8/layout/hierarchy4"/>
    <dgm:cxn modelId="{4211498F-8F97-4E9E-BB8C-94BAC9AE6257}" type="presParOf" srcId="{4411E36F-085F-4D23-90F4-9D85137DA8D3}" destId="{FA8BF11F-7684-4F68-A02D-8907C8C89BF4}" srcOrd="0" destOrd="0" presId="urn:microsoft.com/office/officeart/2005/8/layout/hierarchy4"/>
    <dgm:cxn modelId="{F2444F1D-ABB8-430D-A5FA-85940B36AE12}" type="presParOf" srcId="{4411E36F-085F-4D23-90F4-9D85137DA8D3}" destId="{6F60C11F-68CA-4413-B975-1CCE4ECAD253}" srcOrd="1" destOrd="0" presId="urn:microsoft.com/office/officeart/2005/8/layout/hierarchy4"/>
    <dgm:cxn modelId="{1B3936FB-A1C4-4FDA-8554-9489127B7B9F}" type="presParOf" srcId="{3A59B03B-931C-406B-A4D8-DF5377FDC235}" destId="{61EB10D4-51B0-4D97-9108-827E9C4FFB29}" srcOrd="3" destOrd="0" presId="urn:microsoft.com/office/officeart/2005/8/layout/hierarchy4"/>
    <dgm:cxn modelId="{0708F090-DF33-4A90-B8EF-5A962AD27C4B}" type="presParOf" srcId="{3A59B03B-931C-406B-A4D8-DF5377FDC235}" destId="{D96F0452-7FB4-40E9-8B99-54F7444446AA}" srcOrd="4" destOrd="0" presId="urn:microsoft.com/office/officeart/2005/8/layout/hierarchy4"/>
    <dgm:cxn modelId="{51F6BD1B-EEA3-4E9B-954F-04BDAE7B742A}" type="presParOf" srcId="{D96F0452-7FB4-40E9-8B99-54F7444446AA}" destId="{E432A069-3DEA-4A43-A01C-48E1EA4ABEE9}" srcOrd="0" destOrd="0" presId="urn:microsoft.com/office/officeart/2005/8/layout/hierarchy4"/>
    <dgm:cxn modelId="{77D65E31-9629-44DB-9FAF-96D545430624}" type="presParOf" srcId="{D96F0452-7FB4-40E9-8B99-54F7444446AA}" destId="{DAF0CE04-78F6-46A5-A873-73FC26DD39A2}" srcOrd="1" destOrd="0" presId="urn:microsoft.com/office/officeart/2005/8/layout/hierarchy4"/>
    <dgm:cxn modelId="{02801207-D1EE-4B86-A905-91AB0BFE2045}" type="presParOf" srcId="{910864AB-0A4E-4904-8619-71A87E7D2505}" destId="{237EF466-BB9B-48EC-BDE2-F478A1EE6CB4}" srcOrd="3" destOrd="0" presId="urn:microsoft.com/office/officeart/2005/8/layout/hierarchy4"/>
    <dgm:cxn modelId="{49A1425C-9D71-4AF9-85BA-1A83C7F56646}" type="presParOf" srcId="{910864AB-0A4E-4904-8619-71A87E7D2505}" destId="{C5D5EE2B-A443-4476-833C-09C0956C7BF6}" srcOrd="4" destOrd="0" presId="urn:microsoft.com/office/officeart/2005/8/layout/hierarchy4"/>
    <dgm:cxn modelId="{941A6C5C-EAE5-4587-9F7E-48E1B54B57F3}" type="presParOf" srcId="{C5D5EE2B-A443-4476-833C-09C0956C7BF6}" destId="{6F2D6109-C9F3-418B-B0F0-E0A3BE8077D7}" srcOrd="0" destOrd="0" presId="urn:microsoft.com/office/officeart/2005/8/layout/hierarchy4"/>
    <dgm:cxn modelId="{AAAE675D-38FD-437E-9C91-FEE6934BD401}" type="presParOf" srcId="{C5D5EE2B-A443-4476-833C-09C0956C7BF6}" destId="{1AEC7B49-B2FE-4263-88DE-B2832173514F}" srcOrd="1" destOrd="0" presId="urn:microsoft.com/office/officeart/2005/8/layout/hierarchy4"/>
    <dgm:cxn modelId="{9CA82803-070B-4E06-97AE-904E18487DC4}" type="presParOf" srcId="{C5D5EE2B-A443-4476-833C-09C0956C7BF6}" destId="{07B78D2B-C050-4DEA-B945-08409EF8AEB9}" srcOrd="2" destOrd="0" presId="urn:microsoft.com/office/officeart/2005/8/layout/hierarchy4"/>
    <dgm:cxn modelId="{84A900DB-47F4-4B77-8750-D2FAA5AD1E89}" type="presParOf" srcId="{07B78D2B-C050-4DEA-B945-08409EF8AEB9}" destId="{B565C1EB-6288-476D-9C9C-B8F9CE403E71}" srcOrd="0" destOrd="0" presId="urn:microsoft.com/office/officeart/2005/8/layout/hierarchy4"/>
    <dgm:cxn modelId="{2F44DF89-8BAB-4E89-A31B-A31F0FD170D1}" type="presParOf" srcId="{B565C1EB-6288-476D-9C9C-B8F9CE403E71}" destId="{14128524-3F61-4C0F-BE28-90333AE9842E}" srcOrd="0" destOrd="0" presId="urn:microsoft.com/office/officeart/2005/8/layout/hierarchy4"/>
    <dgm:cxn modelId="{200081C7-B22E-4F4D-BE56-8964D2A3CA1C}" type="presParOf" srcId="{B565C1EB-6288-476D-9C9C-B8F9CE403E71}" destId="{1423A5D0-F0F0-4A43-907F-B0331BDC0A66}" srcOrd="1" destOrd="0" presId="urn:microsoft.com/office/officeart/2005/8/layout/hierarchy4"/>
    <dgm:cxn modelId="{8BCAB612-C6A3-4EBE-B22C-61D8260C1766}" type="presParOf" srcId="{07B78D2B-C050-4DEA-B945-08409EF8AEB9}" destId="{57254868-DF99-43F8-961C-2BE31A4E40B1}" srcOrd="1" destOrd="0" presId="urn:microsoft.com/office/officeart/2005/8/layout/hierarchy4"/>
    <dgm:cxn modelId="{66C0DF9B-AB16-4AC0-8C2E-98072765B6D8}" type="presParOf" srcId="{07B78D2B-C050-4DEA-B945-08409EF8AEB9}" destId="{F9D3BEF9-2490-48E8-B678-01A497546D99}" srcOrd="2" destOrd="0" presId="urn:microsoft.com/office/officeart/2005/8/layout/hierarchy4"/>
    <dgm:cxn modelId="{32E9317B-CFAA-4164-A80B-74F14FEFA935}" type="presParOf" srcId="{F9D3BEF9-2490-48E8-B678-01A497546D99}" destId="{C124E443-B41F-4A45-9973-8F16B0FFDCC9}" srcOrd="0" destOrd="0" presId="urn:microsoft.com/office/officeart/2005/8/layout/hierarchy4"/>
    <dgm:cxn modelId="{6FE8F879-AA14-4C77-A09D-AEA580A4C7C0}" type="presParOf" srcId="{F9D3BEF9-2490-48E8-B678-01A497546D99}" destId="{EED0CD49-6E82-4425-88C3-9476104B0459}" srcOrd="1" destOrd="0" presId="urn:microsoft.com/office/officeart/2005/8/layout/hierarchy4"/>
    <dgm:cxn modelId="{A20DA965-C1E6-41C9-8A88-D675851F267B}" type="presParOf" srcId="{07B78D2B-C050-4DEA-B945-08409EF8AEB9}" destId="{68F47D28-B7AD-4298-B1F0-CA5D39A00F91}" srcOrd="3" destOrd="0" presId="urn:microsoft.com/office/officeart/2005/8/layout/hierarchy4"/>
    <dgm:cxn modelId="{A0BC9E5E-7CD9-49A9-B26B-A0DE62E06FB7}" type="presParOf" srcId="{07B78D2B-C050-4DEA-B945-08409EF8AEB9}" destId="{DEF96A8E-5B47-4802-AB5E-77D54AA4D0C1}" srcOrd="4" destOrd="0" presId="urn:microsoft.com/office/officeart/2005/8/layout/hierarchy4"/>
    <dgm:cxn modelId="{52DACEC1-5F36-4E74-8270-1BFEF1E2D502}" type="presParOf" srcId="{DEF96A8E-5B47-4802-AB5E-77D54AA4D0C1}" destId="{3C3872EB-5238-43B3-9487-B1FC9A4AE97C}" srcOrd="0" destOrd="0" presId="urn:microsoft.com/office/officeart/2005/8/layout/hierarchy4"/>
    <dgm:cxn modelId="{013B45AB-30AF-4AE2-9F7A-9AD884861630}" type="presParOf" srcId="{DEF96A8E-5B47-4802-AB5E-77D54AA4D0C1}" destId="{41B5A6F0-8FAD-4765-8A01-CC3CCD9400D3}"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96C3F5-E80E-4B57-9C92-726678979111}">
      <dsp:nvSpPr>
        <dsp:cNvPr id="0" name=""/>
        <dsp:cNvSpPr/>
      </dsp:nvSpPr>
      <dsp:spPr>
        <a:xfrm>
          <a:off x="1223" y="116110"/>
          <a:ext cx="1439738" cy="1439738"/>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79234" tIns="41910" rIns="79234" bIns="41910" numCol="1" spcCol="1270" anchor="ctr" anchorCtr="0">
          <a:noAutofit/>
        </a:bodyPr>
        <a:lstStyle/>
        <a:p>
          <a:pPr marL="0" lvl="0" indent="0" algn="ctr" defTabSz="1466850">
            <a:lnSpc>
              <a:spcPct val="90000"/>
            </a:lnSpc>
            <a:spcBef>
              <a:spcPct val="0"/>
            </a:spcBef>
            <a:spcAft>
              <a:spcPct val="35000"/>
            </a:spcAft>
            <a:buNone/>
          </a:pPr>
          <a:r>
            <a:rPr lang="en-US" altLang="zh-TW" sz="3300" kern="1200" dirty="0"/>
            <a:t>B2</a:t>
          </a:r>
          <a:endParaRPr lang="zh-TW" altLang="en-US" sz="3300" kern="1200" dirty="0"/>
        </a:p>
      </dsp:txBody>
      <dsp:txXfrm>
        <a:off x="212068" y="326955"/>
        <a:ext cx="1018048" cy="1018048"/>
      </dsp:txXfrm>
    </dsp:sp>
    <dsp:sp modelId="{CAA084AC-5FD6-415D-9B47-8B1EC4EDB8CC}">
      <dsp:nvSpPr>
        <dsp:cNvPr id="0" name=""/>
        <dsp:cNvSpPr/>
      </dsp:nvSpPr>
      <dsp:spPr>
        <a:xfrm>
          <a:off x="1153014" y="116110"/>
          <a:ext cx="1439738" cy="1439738"/>
        </a:xfrm>
        <a:prstGeom prst="ellipse">
          <a:avLst/>
        </a:prstGeom>
        <a:solidFill>
          <a:srgbClr val="0099CC">
            <a:alpha val="49804"/>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79234" tIns="41910" rIns="79234" bIns="41910" numCol="1" spcCol="1270" anchor="ctr" anchorCtr="0">
          <a:noAutofit/>
        </a:bodyPr>
        <a:lstStyle/>
        <a:p>
          <a:pPr marL="0" lvl="0" indent="0" algn="ctr" defTabSz="1466850">
            <a:lnSpc>
              <a:spcPct val="90000"/>
            </a:lnSpc>
            <a:spcBef>
              <a:spcPct val="0"/>
            </a:spcBef>
            <a:spcAft>
              <a:spcPct val="35000"/>
            </a:spcAft>
            <a:buNone/>
          </a:pPr>
          <a:r>
            <a:rPr lang="en-US" altLang="zh-TW" sz="3300" kern="1200" dirty="0"/>
            <a:t>B1</a:t>
          </a:r>
          <a:endParaRPr lang="zh-TW" altLang="en-US" sz="3300" kern="1200" dirty="0"/>
        </a:p>
      </dsp:txBody>
      <dsp:txXfrm>
        <a:off x="1363859" y="326955"/>
        <a:ext cx="1018048" cy="1018048"/>
      </dsp:txXfrm>
    </dsp:sp>
    <dsp:sp modelId="{5B47B2C8-3D10-45AF-A1D6-6999A51435C2}">
      <dsp:nvSpPr>
        <dsp:cNvPr id="0" name=""/>
        <dsp:cNvSpPr/>
      </dsp:nvSpPr>
      <dsp:spPr>
        <a:xfrm>
          <a:off x="2304804" y="116110"/>
          <a:ext cx="1439738" cy="1439738"/>
        </a:xfrm>
        <a:prstGeom prst="ellipse">
          <a:avLst/>
        </a:prstGeom>
        <a:solidFill>
          <a:schemeClr val="accent1">
            <a:lumMod val="60000"/>
            <a:lumOff val="4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79234" tIns="41910" rIns="79234" bIns="41910" numCol="1" spcCol="1270" anchor="ctr" anchorCtr="0">
          <a:noAutofit/>
        </a:bodyPr>
        <a:lstStyle/>
        <a:p>
          <a:pPr marL="0" lvl="0" indent="0" algn="ctr" defTabSz="1466850">
            <a:lnSpc>
              <a:spcPct val="90000"/>
            </a:lnSpc>
            <a:spcBef>
              <a:spcPct val="0"/>
            </a:spcBef>
            <a:spcAft>
              <a:spcPct val="35000"/>
            </a:spcAft>
            <a:buNone/>
          </a:pPr>
          <a:r>
            <a:rPr lang="en-US" altLang="zh-TW" sz="3300" kern="1200" dirty="0"/>
            <a:t>1F</a:t>
          </a:r>
          <a:endParaRPr lang="zh-TW" altLang="en-US" sz="3300" kern="1200" dirty="0"/>
        </a:p>
      </dsp:txBody>
      <dsp:txXfrm>
        <a:off x="2515649" y="326955"/>
        <a:ext cx="1018048" cy="1018048"/>
      </dsp:txXfrm>
    </dsp:sp>
    <dsp:sp modelId="{D0246EFA-9674-47BE-A428-C0EA696D198F}">
      <dsp:nvSpPr>
        <dsp:cNvPr id="0" name=""/>
        <dsp:cNvSpPr/>
      </dsp:nvSpPr>
      <dsp:spPr>
        <a:xfrm>
          <a:off x="3456594" y="116110"/>
          <a:ext cx="1439738" cy="1439738"/>
        </a:xfrm>
        <a:prstGeom prst="ellipse">
          <a:avLst/>
        </a:prstGeom>
        <a:solidFill>
          <a:schemeClr val="tx2">
            <a:lumMod val="75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79234" tIns="41910" rIns="79234" bIns="41910" numCol="1" spcCol="1270" anchor="ctr" anchorCtr="0">
          <a:noAutofit/>
        </a:bodyPr>
        <a:lstStyle/>
        <a:p>
          <a:pPr marL="0" lvl="0" indent="0" algn="ctr" defTabSz="1466850">
            <a:lnSpc>
              <a:spcPct val="90000"/>
            </a:lnSpc>
            <a:spcBef>
              <a:spcPct val="0"/>
            </a:spcBef>
            <a:spcAft>
              <a:spcPct val="35000"/>
            </a:spcAft>
            <a:buNone/>
          </a:pPr>
          <a:r>
            <a:rPr lang="en-US" altLang="zh-TW" sz="3300" kern="1200" dirty="0"/>
            <a:t>2F</a:t>
          </a:r>
          <a:endParaRPr lang="zh-TW" altLang="en-US" sz="3300" kern="1200" dirty="0"/>
        </a:p>
      </dsp:txBody>
      <dsp:txXfrm>
        <a:off x="3667439" y="326955"/>
        <a:ext cx="1018048" cy="1018048"/>
      </dsp:txXfrm>
    </dsp:sp>
    <dsp:sp modelId="{6B5E85C9-AA1F-4B4A-898B-6F54F4AD7EF5}">
      <dsp:nvSpPr>
        <dsp:cNvPr id="0" name=""/>
        <dsp:cNvSpPr/>
      </dsp:nvSpPr>
      <dsp:spPr>
        <a:xfrm>
          <a:off x="4608385" y="116110"/>
          <a:ext cx="1439738" cy="1439738"/>
        </a:xfrm>
        <a:prstGeom prst="ellipse">
          <a:avLst/>
        </a:prstGeom>
        <a:solidFill>
          <a:schemeClr val="bg2">
            <a:lumMod val="40000"/>
            <a:lumOff val="6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79234" tIns="41910" rIns="79234" bIns="41910" numCol="1" spcCol="1270" anchor="ctr" anchorCtr="0">
          <a:noAutofit/>
        </a:bodyPr>
        <a:lstStyle/>
        <a:p>
          <a:pPr marL="0" lvl="0" indent="0" algn="ctr" defTabSz="1466850">
            <a:lnSpc>
              <a:spcPct val="90000"/>
            </a:lnSpc>
            <a:spcBef>
              <a:spcPct val="0"/>
            </a:spcBef>
            <a:spcAft>
              <a:spcPct val="35000"/>
            </a:spcAft>
            <a:buNone/>
          </a:pPr>
          <a:r>
            <a:rPr lang="en-US" altLang="zh-TW" sz="3300" kern="1200" dirty="0"/>
            <a:t>3F-6F</a:t>
          </a:r>
          <a:endParaRPr lang="zh-TW" altLang="en-US" sz="3300" kern="1200" dirty="0"/>
        </a:p>
      </dsp:txBody>
      <dsp:txXfrm>
        <a:off x="4819230" y="326955"/>
        <a:ext cx="1018048" cy="1018048"/>
      </dsp:txXfrm>
    </dsp:sp>
    <dsp:sp modelId="{31D20EDE-F3B1-4FC9-ADFF-9699E2146F49}">
      <dsp:nvSpPr>
        <dsp:cNvPr id="0" name=""/>
        <dsp:cNvSpPr/>
      </dsp:nvSpPr>
      <dsp:spPr>
        <a:xfrm>
          <a:off x="5760175" y="116110"/>
          <a:ext cx="1439738" cy="1439738"/>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79234" tIns="41910" rIns="79234" bIns="41910" numCol="1" spcCol="1270" anchor="ctr" anchorCtr="0">
          <a:noAutofit/>
        </a:bodyPr>
        <a:lstStyle/>
        <a:p>
          <a:pPr marL="0" lvl="0" indent="0" algn="ctr" defTabSz="1466850">
            <a:lnSpc>
              <a:spcPct val="90000"/>
            </a:lnSpc>
            <a:spcBef>
              <a:spcPct val="0"/>
            </a:spcBef>
            <a:spcAft>
              <a:spcPct val="35000"/>
            </a:spcAft>
            <a:buNone/>
          </a:pPr>
          <a:r>
            <a:rPr lang="en-US" altLang="zh-TW" sz="3300" kern="1200" dirty="0"/>
            <a:t>7F-9F</a:t>
          </a:r>
          <a:endParaRPr lang="zh-TW" altLang="en-US" sz="3300" kern="1200" dirty="0"/>
        </a:p>
      </dsp:txBody>
      <dsp:txXfrm>
        <a:off x="5971020" y="326955"/>
        <a:ext cx="1018048" cy="1018048"/>
      </dsp:txXfrm>
    </dsp:sp>
    <dsp:sp modelId="{4B9B295A-73D1-4BEA-BBA3-A79F33C04359}">
      <dsp:nvSpPr>
        <dsp:cNvPr id="0" name=""/>
        <dsp:cNvSpPr/>
      </dsp:nvSpPr>
      <dsp:spPr>
        <a:xfrm>
          <a:off x="6911966" y="116110"/>
          <a:ext cx="1439738" cy="1439738"/>
        </a:xfrm>
        <a:prstGeom prst="ellipse">
          <a:avLst/>
        </a:prstGeom>
        <a:solidFill>
          <a:schemeClr val="accent3">
            <a:alpha val="50000"/>
            <a:hueOff val="0"/>
            <a:satOff val="0"/>
            <a:lumOff val="0"/>
            <a:alphaOff val="0"/>
          </a:schemeClr>
        </a:solidFill>
        <a:ln w="12700" cap="flat" cmpd="sng" algn="ctr">
          <a:solidFill>
            <a:schemeClr val="accent1">
              <a:lumMod val="7500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79234" tIns="41910" rIns="79234" bIns="41910" numCol="1" spcCol="1270" anchor="ctr" anchorCtr="0">
          <a:noAutofit/>
        </a:bodyPr>
        <a:lstStyle/>
        <a:p>
          <a:pPr marL="0" lvl="0" indent="0" algn="ctr" defTabSz="1466850">
            <a:lnSpc>
              <a:spcPct val="90000"/>
            </a:lnSpc>
            <a:spcBef>
              <a:spcPct val="0"/>
            </a:spcBef>
            <a:spcAft>
              <a:spcPct val="35000"/>
            </a:spcAft>
            <a:buNone/>
          </a:pPr>
          <a:r>
            <a:rPr lang="en-US" altLang="zh-TW" sz="3300" kern="1200" dirty="0"/>
            <a:t>10F</a:t>
          </a:r>
          <a:endParaRPr lang="zh-TW" altLang="en-US" sz="3300" kern="1200" dirty="0"/>
        </a:p>
      </dsp:txBody>
      <dsp:txXfrm>
        <a:off x="7122811" y="326955"/>
        <a:ext cx="1018048" cy="10180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82CCE7-1F4A-40DD-81EF-5DDFF2B5B094}">
      <dsp:nvSpPr>
        <dsp:cNvPr id="0" name=""/>
        <dsp:cNvSpPr/>
      </dsp:nvSpPr>
      <dsp:spPr>
        <a:xfrm>
          <a:off x="0" y="157362"/>
          <a:ext cx="8280877" cy="2171232"/>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204E088-D152-493C-BE13-754F9E5BB163}">
      <dsp:nvSpPr>
        <dsp:cNvPr id="0" name=""/>
        <dsp:cNvSpPr/>
      </dsp:nvSpPr>
      <dsp:spPr>
        <a:xfrm>
          <a:off x="306107" y="851313"/>
          <a:ext cx="2352520" cy="1698263"/>
        </a:xfrm>
        <a:prstGeom prst="roundRect">
          <a:avLst>
            <a:gd name="adj" fmla="val 10000"/>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0DD347F-2A11-443A-83BB-C3D4FD186FD7}">
      <dsp:nvSpPr>
        <dsp:cNvPr id="0" name=""/>
        <dsp:cNvSpPr/>
      </dsp:nvSpPr>
      <dsp:spPr>
        <a:xfrm rot="10800000">
          <a:off x="191296" y="2517158"/>
          <a:ext cx="2463005" cy="1000773"/>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t" anchorCtr="0">
          <a:noAutofit/>
        </a:bodyPr>
        <a:lstStyle/>
        <a:p>
          <a:pPr marL="0" lvl="0" indent="0" algn="ctr" defTabSz="488950">
            <a:lnSpc>
              <a:spcPct val="90000"/>
            </a:lnSpc>
            <a:spcBef>
              <a:spcPct val="0"/>
            </a:spcBef>
            <a:spcAft>
              <a:spcPct val="35000"/>
            </a:spcAft>
            <a:buNone/>
          </a:pPr>
          <a:r>
            <a:rPr lang="zh-TW" altLang="en-US" sz="1100" b="1" i="0" u="sng" kern="1200" spc="600" dirty="0">
              <a:effectLst/>
              <a:latin typeface="微軟正黑體" panose="020B0604030504040204" pitchFamily="34" charset="-120"/>
              <a:ea typeface="微軟正黑體" panose="020B0604030504040204" pitchFamily="34" charset="-120"/>
            </a:rPr>
            <a:t>現刊區</a:t>
          </a:r>
          <a:r>
            <a:rPr lang="en-US" altLang="zh-TW" sz="1100" b="1" i="0" u="sng" kern="1200" spc="600" dirty="0">
              <a:effectLst/>
              <a:latin typeface="微軟正黑體" panose="020B0604030504040204" pitchFamily="34" charset="-120"/>
              <a:ea typeface="微軟正黑體" panose="020B0604030504040204" pitchFamily="34" charset="-120"/>
            </a:rPr>
            <a:t>(B1)</a:t>
          </a:r>
          <a:br>
            <a:rPr lang="en-US" altLang="en-US" sz="1100" b="1" kern="1200" dirty="0">
              <a:effectLst/>
              <a:latin typeface="微軟正黑體" panose="020B0604030504040204" pitchFamily="34" charset="-120"/>
              <a:ea typeface="微軟正黑體" panose="020B0604030504040204" pitchFamily="34" charset="-120"/>
            </a:rPr>
          </a:br>
          <a:r>
            <a:rPr lang="en-US" altLang="en-US" sz="1100" b="1" kern="1200" dirty="0">
              <a:effectLst/>
              <a:latin typeface="微軟正黑體" panose="020B0604030504040204" pitchFamily="34" charset="-120"/>
              <a:ea typeface="微軟正黑體" panose="020B0604030504040204" pitchFamily="34" charset="-120"/>
            </a:rPr>
            <a:t> </a:t>
          </a:r>
          <a:r>
            <a:rPr lang="zh-TW" altLang="en-US" sz="1100" b="1" kern="1200" dirty="0">
              <a:effectLst/>
              <a:latin typeface="微軟正黑體" panose="020B0604030504040204" pitchFamily="34" charset="-120"/>
              <a:ea typeface="微軟正黑體" panose="020B0604030504040204" pitchFamily="34" charset="-120"/>
            </a:rPr>
            <a:t>存放最新到館的期刊</a:t>
          </a:r>
          <a:endParaRPr lang="zh-TW" altLang="en-US" sz="1100" kern="1200" dirty="0"/>
        </a:p>
      </dsp:txBody>
      <dsp:txXfrm rot="10800000">
        <a:off x="222073" y="2517158"/>
        <a:ext cx="2401451" cy="969996"/>
      </dsp:txXfrm>
    </dsp:sp>
    <dsp:sp modelId="{0F18D9E8-B2F9-47B6-B73C-507C8AD34BF6}">
      <dsp:nvSpPr>
        <dsp:cNvPr id="0" name=""/>
        <dsp:cNvSpPr/>
      </dsp:nvSpPr>
      <dsp:spPr>
        <a:xfrm>
          <a:off x="2834355" y="840960"/>
          <a:ext cx="2525995" cy="1716049"/>
        </a:xfrm>
        <a:prstGeom prst="roundRect">
          <a:avLst>
            <a:gd name="adj" fmla="val 10000"/>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t="-5000" b="-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7093EF6-E51B-48EB-8253-A58E0AC2251E}">
      <dsp:nvSpPr>
        <dsp:cNvPr id="0" name=""/>
        <dsp:cNvSpPr/>
      </dsp:nvSpPr>
      <dsp:spPr>
        <a:xfrm rot="10800000">
          <a:off x="2908670" y="2512780"/>
          <a:ext cx="2463005" cy="1006612"/>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r>
            <a:rPr lang="zh-TW" altLang="en-US" sz="1400" b="1" u="sng" kern="1200" spc="600" dirty="0">
              <a:effectLst/>
              <a:latin typeface="微軟正黑體" panose="020B0604030504040204" pitchFamily="34" charset="-120"/>
              <a:ea typeface="微軟正黑體" panose="020B0604030504040204" pitchFamily="34" charset="-120"/>
              <a:sym typeface="Wingdings 2"/>
            </a:rPr>
            <a:t>過刊區</a:t>
          </a:r>
          <a:r>
            <a:rPr lang="en-US" altLang="zh-TW" sz="1400" b="1" u="sng" kern="1200" spc="600" dirty="0">
              <a:effectLst/>
              <a:latin typeface="微軟正黑體" panose="020B0604030504040204" pitchFamily="34" charset="-120"/>
              <a:ea typeface="微軟正黑體" panose="020B0604030504040204" pitchFamily="34" charset="-120"/>
              <a:sym typeface="Wingdings 2"/>
            </a:rPr>
            <a:t>(B1)</a:t>
          </a:r>
          <a:br>
            <a:rPr lang="en-US" altLang="zh-TW" sz="1400" b="1" kern="1200" dirty="0">
              <a:effectLst/>
              <a:latin typeface="微軟正黑體" panose="020B0604030504040204" pitchFamily="34" charset="-120"/>
              <a:ea typeface="微軟正黑體" panose="020B0604030504040204" pitchFamily="34" charset="-120"/>
              <a:sym typeface="Wingdings 2"/>
            </a:rPr>
          </a:br>
          <a:r>
            <a:rPr lang="zh-TW" altLang="en-US" sz="1400" b="1" kern="1200" dirty="0">
              <a:effectLst/>
              <a:latin typeface="微軟正黑體" panose="020B0604030504040204" pitchFamily="34" charset="-120"/>
              <a:ea typeface="微軟正黑體" panose="020B0604030504040204" pitchFamily="34" charset="-120"/>
              <a:sym typeface="Wingdings 2"/>
            </a:rPr>
            <a:t>存放過期但尚未裝訂的期刊</a:t>
          </a:r>
          <a:endParaRPr lang="zh-TW" altLang="en-US" sz="1400" kern="1200" dirty="0"/>
        </a:p>
      </dsp:txBody>
      <dsp:txXfrm rot="10800000">
        <a:off x="2939627" y="2512780"/>
        <a:ext cx="2401091" cy="975655"/>
      </dsp:txXfrm>
    </dsp:sp>
    <dsp:sp modelId="{98CDAEFA-37BB-4647-89B7-D3DCBF25241D}">
      <dsp:nvSpPr>
        <dsp:cNvPr id="0" name=""/>
        <dsp:cNvSpPr/>
      </dsp:nvSpPr>
      <dsp:spPr>
        <a:xfrm>
          <a:off x="5480835" y="855744"/>
          <a:ext cx="2549176" cy="1669285"/>
        </a:xfrm>
        <a:prstGeom prst="roundRect">
          <a:avLst>
            <a:gd name="adj" fmla="val 10000"/>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t="-7000" b="-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3133130-766D-4A52-9D0A-9FC6B1F35211}">
      <dsp:nvSpPr>
        <dsp:cNvPr id="0" name=""/>
        <dsp:cNvSpPr/>
      </dsp:nvSpPr>
      <dsp:spPr>
        <a:xfrm rot="10800000">
          <a:off x="5544620" y="2490143"/>
          <a:ext cx="2463005" cy="1041004"/>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t" anchorCtr="0">
          <a:noAutofit/>
        </a:bodyPr>
        <a:lstStyle/>
        <a:p>
          <a:pPr marL="0" lvl="0" indent="0" algn="ctr" defTabSz="533400">
            <a:lnSpc>
              <a:spcPct val="90000"/>
            </a:lnSpc>
            <a:spcBef>
              <a:spcPct val="0"/>
            </a:spcBef>
            <a:spcAft>
              <a:spcPct val="35000"/>
            </a:spcAft>
            <a:buNone/>
          </a:pPr>
          <a:r>
            <a:rPr lang="zh-TW" altLang="en-US" sz="1200" b="1" u="sng" kern="1200" spc="600" dirty="0">
              <a:effectLst/>
              <a:latin typeface="微軟正黑體" panose="020B0604030504040204" pitchFamily="34" charset="-120"/>
              <a:ea typeface="微軟正黑體" panose="020B0604030504040204" pitchFamily="34" charset="-120"/>
              <a:sym typeface="Wingdings 2"/>
            </a:rPr>
            <a:t>合訂本區</a:t>
          </a:r>
          <a:r>
            <a:rPr lang="en-US" altLang="zh-TW" sz="1200" b="1" u="sng" kern="1200" spc="600" dirty="0">
              <a:effectLst/>
              <a:latin typeface="微軟正黑體" panose="020B0604030504040204" pitchFamily="34" charset="-120"/>
              <a:ea typeface="微軟正黑體" panose="020B0604030504040204" pitchFamily="34" charset="-120"/>
              <a:sym typeface="Wingdings 2"/>
            </a:rPr>
            <a:t>(B1B2)</a:t>
          </a:r>
          <a:br>
            <a:rPr lang="en-US" altLang="zh-TW" sz="1200" b="1" kern="1200" dirty="0">
              <a:effectLst/>
              <a:latin typeface="微軟正黑體" panose="020B0604030504040204" pitchFamily="34" charset="-120"/>
              <a:ea typeface="微軟正黑體" panose="020B0604030504040204" pitchFamily="34" charset="-120"/>
              <a:sym typeface="Wingdings 2"/>
            </a:rPr>
          </a:br>
          <a:r>
            <a:rPr lang="zh-TW" altLang="en-US" sz="1200" b="1" kern="1200" dirty="0">
              <a:effectLst/>
              <a:latin typeface="微軟正黑體" panose="020B0604030504040204" pitchFamily="34" charset="-120"/>
              <a:ea typeface="微軟正黑體" panose="020B0604030504040204" pitchFamily="34" charset="-120"/>
              <a:sym typeface="Wingdings 2"/>
            </a:rPr>
            <a:t>存放過期已裝訂的期刊</a:t>
          </a:r>
          <a:br>
            <a:rPr lang="en-US" altLang="zh-TW" sz="1200" b="1" kern="1200" dirty="0">
              <a:effectLst/>
              <a:latin typeface="微軟正黑體" panose="020B0604030504040204" pitchFamily="34" charset="-120"/>
              <a:ea typeface="微軟正黑體" panose="020B0604030504040204" pitchFamily="34" charset="-120"/>
              <a:sym typeface="Wingdings 2"/>
            </a:rPr>
          </a:br>
          <a:r>
            <a:rPr lang="en-US" altLang="zh-TW" sz="1200" b="1" kern="1200" dirty="0">
              <a:effectLst/>
              <a:latin typeface="微軟正黑體" panose="020B0604030504040204" pitchFamily="34" charset="-120"/>
              <a:ea typeface="微軟正黑體" panose="020B0604030504040204" pitchFamily="34" charset="-120"/>
              <a:sym typeface="Wingdings 2"/>
            </a:rPr>
            <a:t>B1 </a:t>
          </a:r>
          <a:r>
            <a:rPr lang="zh-TW" altLang="en-US" sz="1200" b="1" kern="1200" dirty="0">
              <a:effectLst/>
              <a:latin typeface="微軟正黑體" panose="020B0604030504040204" pitchFamily="34" charset="-120"/>
              <a:ea typeface="微軟正黑體" panose="020B0604030504040204" pitchFamily="34" charset="-120"/>
              <a:sym typeface="Wingdings 2"/>
            </a:rPr>
            <a:t>：中文期刊合訂本</a:t>
          </a:r>
          <a:br>
            <a:rPr lang="en-US" altLang="zh-TW" sz="1200" b="1" kern="1200" dirty="0">
              <a:effectLst/>
              <a:latin typeface="微軟正黑體" panose="020B0604030504040204" pitchFamily="34" charset="-120"/>
              <a:ea typeface="微軟正黑體" panose="020B0604030504040204" pitchFamily="34" charset="-120"/>
              <a:sym typeface="Wingdings 2"/>
            </a:rPr>
          </a:br>
          <a:r>
            <a:rPr lang="en-US" altLang="zh-TW" sz="1200" b="1" kern="1200" dirty="0">
              <a:effectLst/>
              <a:latin typeface="微軟正黑體" panose="020B0604030504040204" pitchFamily="34" charset="-120"/>
              <a:ea typeface="微軟正黑體" panose="020B0604030504040204" pitchFamily="34" charset="-120"/>
              <a:sym typeface="Wingdings 2"/>
            </a:rPr>
            <a:t>B2 </a:t>
          </a:r>
          <a:r>
            <a:rPr lang="zh-TW" altLang="en-US" sz="1200" b="1" kern="1200" dirty="0">
              <a:effectLst/>
              <a:latin typeface="微軟正黑體" panose="020B0604030504040204" pitchFamily="34" charset="-120"/>
              <a:ea typeface="微軟正黑體" panose="020B0604030504040204" pitchFamily="34" charset="-120"/>
              <a:sym typeface="Wingdings 2"/>
            </a:rPr>
            <a:t>：外文期刊合訂本</a:t>
          </a:r>
          <a:endParaRPr lang="zh-TW" altLang="en-US" sz="1200" kern="1200" dirty="0"/>
        </a:p>
      </dsp:txBody>
      <dsp:txXfrm rot="10800000">
        <a:off x="5576634" y="2490143"/>
        <a:ext cx="2398977" cy="100899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5D50F5-AA91-4CDC-B08D-039DF0D5C3CE}">
      <dsp:nvSpPr>
        <dsp:cNvPr id="0" name=""/>
        <dsp:cNvSpPr/>
      </dsp:nvSpPr>
      <dsp:spPr>
        <a:xfrm>
          <a:off x="0" y="192023"/>
          <a:ext cx="3000484" cy="4800007"/>
        </a:xfrm>
        <a:prstGeom prst="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zh-TW" altLang="en-US" sz="2800" b="1" u="none" kern="1200" dirty="0">
              <a:latin typeface="微軟正黑體" panose="020B0604030504040204" pitchFamily="34" charset="-120"/>
              <a:ea typeface="微軟正黑體" panose="020B0604030504040204" pitchFamily="34" charset="-120"/>
            </a:rPr>
            <a:t>電子期刊</a:t>
          </a:r>
          <a:endParaRPr lang="en-US" altLang="zh-TW" sz="2800" b="1" u="none" kern="1200" dirty="0">
            <a:latin typeface="微軟正黑體" panose="020B0604030504040204" pitchFamily="34" charset="-120"/>
            <a:ea typeface="微軟正黑體" panose="020B0604030504040204" pitchFamily="34" charset="-120"/>
          </a:endParaRPr>
        </a:p>
        <a:p>
          <a:pPr marL="171450" lvl="1" indent="-171450" algn="l" defTabSz="800100">
            <a:lnSpc>
              <a:spcPct val="90000"/>
            </a:lnSpc>
            <a:spcBef>
              <a:spcPct val="0"/>
            </a:spcBef>
            <a:spcAft>
              <a:spcPct val="15000"/>
            </a:spcAft>
            <a:buChar char="•"/>
          </a:pPr>
          <a:r>
            <a:rPr lang="zh-TW" altLang="en-US" sz="1800" b="0" kern="1200" dirty="0">
              <a:latin typeface="微軟正黑體" panose="020B0604030504040204" pitchFamily="34" charset="-120"/>
              <a:ea typeface="微軟正黑體" panose="020B0604030504040204" pitchFamily="34" charset="-120"/>
            </a:rPr>
            <a:t>華藝線上圖書館</a:t>
          </a:r>
          <a:r>
            <a:rPr lang="en-US" altLang="en-US" sz="1800" b="0" kern="1200" dirty="0">
              <a:latin typeface="微軟正黑體" panose="020B0604030504040204" pitchFamily="34" charset="-120"/>
              <a:ea typeface="微軟正黑體" panose="020B0604030504040204" pitchFamily="34" charset="-120"/>
            </a:rPr>
            <a:t>-</a:t>
          </a:r>
          <a:r>
            <a:rPr lang="zh-TW" altLang="en-US" sz="1800" b="0" kern="1200" dirty="0">
              <a:latin typeface="微軟正黑體" panose="020B0604030504040204" pitchFamily="34" charset="-120"/>
              <a:ea typeface="微軟正黑體" panose="020B0604030504040204" pitchFamily="34" charset="-120"/>
            </a:rPr>
            <a:t>中文電子期刊</a:t>
          </a:r>
          <a:r>
            <a:rPr lang="en-US" altLang="en-US" sz="1800" b="0" kern="1200" dirty="0">
              <a:latin typeface="微軟正黑體" panose="020B0604030504040204" pitchFamily="34" charset="-120"/>
              <a:ea typeface="微軟正黑體" panose="020B0604030504040204" pitchFamily="34" charset="-120"/>
            </a:rPr>
            <a:t>CEPS</a:t>
          </a:r>
          <a:endParaRPr lang="zh-TW" altLang="en-US" sz="1800" b="1" kern="1200" dirty="0">
            <a:latin typeface="微軟正黑體" panose="020B0604030504040204" pitchFamily="34" charset="-120"/>
            <a:ea typeface="微軟正黑體" panose="020B0604030504040204" pitchFamily="34" charset="-120"/>
          </a:endParaRPr>
        </a:p>
        <a:p>
          <a:pPr marL="171450" lvl="1" indent="-171450" algn="l" defTabSz="800100">
            <a:lnSpc>
              <a:spcPct val="90000"/>
            </a:lnSpc>
            <a:spcBef>
              <a:spcPct val="0"/>
            </a:spcBef>
            <a:spcAft>
              <a:spcPct val="15000"/>
            </a:spcAft>
            <a:buChar char="•"/>
          </a:pPr>
          <a:r>
            <a:rPr lang="zh-TW" altLang="en-US" sz="1800" b="0" kern="1200" dirty="0">
              <a:latin typeface="微軟正黑體" panose="020B0604030504040204" pitchFamily="34" charset="-120"/>
              <a:ea typeface="微軟正黑體" panose="020B0604030504040204" pitchFamily="34" charset="-120"/>
            </a:rPr>
            <a:t>臺灣期刊論文索引</a:t>
          </a:r>
        </a:p>
        <a:p>
          <a:pPr marL="171450" lvl="1" indent="-171450" algn="l" defTabSz="800100">
            <a:lnSpc>
              <a:spcPct val="90000"/>
            </a:lnSpc>
            <a:spcBef>
              <a:spcPct val="0"/>
            </a:spcBef>
            <a:spcAft>
              <a:spcPct val="15000"/>
            </a:spcAft>
            <a:buChar char="•"/>
          </a:pPr>
          <a:r>
            <a:rPr lang="en-US" altLang="zh-TW" sz="1800" b="0" kern="1200" dirty="0">
              <a:latin typeface="微軟正黑體" panose="020B0604030504040204" pitchFamily="34" charset="-120"/>
              <a:ea typeface="微軟正黑體" panose="020B0604030504040204" pitchFamily="34" charset="-120"/>
            </a:rPr>
            <a:t>EBSCOHost</a:t>
          </a:r>
          <a:r>
            <a:rPr lang="zh-TW" altLang="en-US" sz="1800" b="0" kern="1200" dirty="0">
              <a:latin typeface="微軟正黑體" panose="020B0604030504040204" pitchFamily="34" charset="-120"/>
              <a:ea typeface="微軟正黑體" panose="020B0604030504040204" pitchFamily="34" charset="-120"/>
            </a:rPr>
            <a:t>全文資料庫</a:t>
          </a:r>
        </a:p>
        <a:p>
          <a:pPr marL="171450" lvl="1" indent="-171450" algn="l" defTabSz="800100">
            <a:lnSpc>
              <a:spcPct val="90000"/>
            </a:lnSpc>
            <a:spcBef>
              <a:spcPct val="0"/>
            </a:spcBef>
            <a:spcAft>
              <a:spcPct val="15000"/>
            </a:spcAft>
            <a:buChar char="•"/>
          </a:pPr>
          <a:r>
            <a:rPr lang="en-US" altLang="en-US" sz="1800" b="0" kern="1200" dirty="0">
              <a:latin typeface="微軟正黑體" panose="020B0604030504040204" pitchFamily="34" charset="-120"/>
              <a:ea typeface="微軟正黑體" panose="020B0604030504040204" pitchFamily="34" charset="-120"/>
            </a:rPr>
            <a:t>Scopus</a:t>
          </a:r>
          <a:r>
            <a:rPr lang="zh-TW" altLang="en-US" sz="1800" b="0" kern="1200" dirty="0">
              <a:latin typeface="微軟正黑體" panose="020B0604030504040204" pitchFamily="34" charset="-120"/>
              <a:ea typeface="微軟正黑體" panose="020B0604030504040204" pitchFamily="34" charset="-120"/>
            </a:rPr>
            <a:t>引用文獻資料庫</a:t>
          </a:r>
        </a:p>
        <a:p>
          <a:pPr marL="114300" lvl="1" indent="-114300" algn="l" defTabSz="533400">
            <a:lnSpc>
              <a:spcPct val="90000"/>
            </a:lnSpc>
            <a:spcBef>
              <a:spcPct val="0"/>
            </a:spcBef>
            <a:spcAft>
              <a:spcPct val="15000"/>
            </a:spcAft>
            <a:buChar char="•"/>
          </a:pPr>
          <a:endParaRPr lang="zh-TW" altLang="en-US" sz="1200" b="0" kern="1200" dirty="0">
            <a:latin typeface="微軟正黑體" panose="020B0604030504040204" pitchFamily="34" charset="-120"/>
            <a:ea typeface="微軟正黑體" panose="020B0604030504040204" pitchFamily="34" charset="-120"/>
          </a:endParaRPr>
        </a:p>
      </dsp:txBody>
      <dsp:txXfrm>
        <a:off x="0" y="192023"/>
        <a:ext cx="3000484" cy="4800007"/>
      </dsp:txXfrm>
    </dsp:sp>
    <dsp:sp modelId="{3485C772-6B7B-4DD7-92C5-103D18FC88BD}">
      <dsp:nvSpPr>
        <dsp:cNvPr id="0" name=""/>
        <dsp:cNvSpPr/>
      </dsp:nvSpPr>
      <dsp:spPr>
        <a:xfrm>
          <a:off x="3300533" y="222259"/>
          <a:ext cx="3000484" cy="4836067"/>
        </a:xfrm>
        <a:prstGeom prst="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l" defTabSz="1377950">
            <a:lnSpc>
              <a:spcPct val="90000"/>
            </a:lnSpc>
            <a:spcBef>
              <a:spcPct val="0"/>
            </a:spcBef>
            <a:spcAft>
              <a:spcPct val="35000"/>
            </a:spcAft>
            <a:buNone/>
          </a:pPr>
          <a:r>
            <a:rPr lang="zh-TW" altLang="en-US" sz="3100" b="1" u="none" kern="1200">
              <a:latin typeface="微軟正黑體" panose="020B0604030504040204" pitchFamily="34" charset="-120"/>
              <a:ea typeface="微軟正黑體" panose="020B0604030504040204" pitchFamily="34" charset="-120"/>
            </a:rPr>
            <a:t>新聞報紙</a:t>
          </a:r>
          <a:endParaRPr lang="en-US" altLang="zh-TW" sz="3100" b="1" u="none" kern="1200" dirty="0">
            <a:latin typeface="微軟正黑體" panose="020B0604030504040204" pitchFamily="34" charset="-120"/>
            <a:ea typeface="微軟正黑體" panose="020B0604030504040204" pitchFamily="34" charset="-120"/>
          </a:endParaRPr>
        </a:p>
        <a:p>
          <a:pPr marL="171450" lvl="1" indent="-171450" algn="l" defTabSz="711200">
            <a:lnSpc>
              <a:spcPct val="90000"/>
            </a:lnSpc>
            <a:spcBef>
              <a:spcPct val="0"/>
            </a:spcBef>
            <a:spcAft>
              <a:spcPct val="15000"/>
            </a:spcAft>
            <a:buChar char="•"/>
          </a:pPr>
          <a:r>
            <a:rPr lang="en-US" altLang="en-US" sz="1600" b="0" kern="1200" dirty="0">
              <a:latin typeface="微軟正黑體" panose="020B0604030504040204" pitchFamily="34" charset="-120"/>
              <a:ea typeface="微軟正黑體" panose="020B0604030504040204" pitchFamily="34" charset="-120"/>
            </a:rPr>
            <a:t>The New York Times《</a:t>
          </a:r>
          <a:r>
            <a:rPr lang="zh-TW" altLang="en-US" sz="1600" b="0" kern="1200" dirty="0">
              <a:latin typeface="微軟正黑體" panose="020B0604030504040204" pitchFamily="34" charset="-120"/>
              <a:ea typeface="微軟正黑體" panose="020B0604030504040204" pitchFamily="34" charset="-120"/>
            </a:rPr>
            <a:t>紐約時報</a:t>
          </a:r>
          <a:r>
            <a:rPr lang="en-US" altLang="en-US" sz="1600" b="0" kern="1200" dirty="0">
              <a:latin typeface="微軟正黑體" panose="020B0604030504040204" pitchFamily="34" charset="-120"/>
              <a:ea typeface="微軟正黑體" panose="020B0604030504040204" pitchFamily="34" charset="-120"/>
            </a:rPr>
            <a:t>》</a:t>
          </a:r>
          <a:endParaRPr lang="zh-TW" altLang="en-US" sz="1600" b="0" kern="1200" dirty="0">
            <a:latin typeface="微軟正黑體" panose="020B0604030504040204" pitchFamily="34" charset="-120"/>
            <a:ea typeface="微軟正黑體" panose="020B0604030504040204" pitchFamily="34" charset="-120"/>
          </a:endParaRPr>
        </a:p>
        <a:p>
          <a:pPr marL="171450" lvl="1" indent="-171450" algn="l" defTabSz="711200">
            <a:lnSpc>
              <a:spcPct val="90000"/>
            </a:lnSpc>
            <a:spcBef>
              <a:spcPct val="0"/>
            </a:spcBef>
            <a:spcAft>
              <a:spcPct val="15000"/>
            </a:spcAft>
            <a:buChar char="•"/>
          </a:pPr>
          <a:r>
            <a:rPr lang="en-US" altLang="en-US" sz="1600" b="0" kern="1200" dirty="0">
              <a:latin typeface="微軟正黑體" panose="020B0604030504040204" pitchFamily="34" charset="-120"/>
              <a:ea typeface="微軟正黑體" panose="020B0604030504040204" pitchFamily="34" charset="-120"/>
            </a:rPr>
            <a:t>Newspaper Source plus</a:t>
          </a:r>
          <a:r>
            <a:rPr lang="zh-TW" altLang="en-US" sz="1600" b="0" kern="1200" dirty="0">
              <a:latin typeface="微軟正黑體" panose="020B0604030504040204" pitchFamily="34" charset="-120"/>
              <a:ea typeface="微軟正黑體" panose="020B0604030504040204" pitchFamily="34" charset="-120"/>
            </a:rPr>
            <a:t>西文報紙全文資料庫 </a:t>
          </a:r>
          <a:r>
            <a:rPr lang="en-US" altLang="en-US" sz="1600" b="0" kern="1200" dirty="0">
              <a:latin typeface="微軟正黑體" panose="020B0604030504040204" pitchFamily="34" charset="-120"/>
              <a:ea typeface="微軟正黑體" panose="020B0604030504040204" pitchFamily="34" charset="-120"/>
            </a:rPr>
            <a:t>(</a:t>
          </a:r>
          <a:r>
            <a:rPr lang="en-US" altLang="en-US" sz="1600" b="0" kern="1200" dirty="0" err="1">
              <a:latin typeface="微軟正黑體" panose="020B0604030504040204" pitchFamily="34" charset="-120"/>
              <a:ea typeface="微軟正黑體" panose="020B0604030504040204" pitchFamily="34" charset="-120"/>
            </a:rPr>
            <a:t>EBSCOHost</a:t>
          </a:r>
          <a:r>
            <a:rPr lang="zh-TW" altLang="en-US" sz="1600" b="0" kern="1200" dirty="0">
              <a:latin typeface="微軟正黑體" panose="020B0604030504040204" pitchFamily="34" charset="-120"/>
              <a:ea typeface="微軟正黑體" panose="020B0604030504040204" pitchFamily="34" charset="-120"/>
            </a:rPr>
            <a:t>平台</a:t>
          </a:r>
          <a:r>
            <a:rPr lang="en-US" altLang="en-US" sz="1600" b="0" kern="1200" dirty="0">
              <a:latin typeface="微軟正黑體" panose="020B0604030504040204" pitchFamily="34" charset="-120"/>
              <a:ea typeface="微軟正黑體" panose="020B0604030504040204" pitchFamily="34" charset="-120"/>
            </a:rPr>
            <a:t>)</a:t>
          </a:r>
          <a:endParaRPr lang="zh-TW" altLang="en-US" sz="1600" b="0" kern="1200" dirty="0">
            <a:latin typeface="微軟正黑體" panose="020B0604030504040204" pitchFamily="34" charset="-120"/>
            <a:ea typeface="微軟正黑體" panose="020B0604030504040204" pitchFamily="34" charset="-120"/>
          </a:endParaRPr>
        </a:p>
      </dsp:txBody>
      <dsp:txXfrm>
        <a:off x="3300533" y="222259"/>
        <a:ext cx="3000484" cy="4836067"/>
      </dsp:txXfrm>
    </dsp:sp>
    <dsp:sp modelId="{62631654-67A5-4D77-9ACD-7F84DDDE91C7}">
      <dsp:nvSpPr>
        <dsp:cNvPr id="0" name=""/>
        <dsp:cNvSpPr/>
      </dsp:nvSpPr>
      <dsp:spPr>
        <a:xfrm>
          <a:off x="6601066" y="192023"/>
          <a:ext cx="3000484" cy="4800007"/>
        </a:xfrm>
        <a:prstGeom prst="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l" defTabSz="1422400">
            <a:lnSpc>
              <a:spcPct val="90000"/>
            </a:lnSpc>
            <a:spcBef>
              <a:spcPct val="0"/>
            </a:spcBef>
            <a:spcAft>
              <a:spcPct val="35000"/>
            </a:spcAft>
            <a:buNone/>
          </a:pPr>
          <a:r>
            <a:rPr lang="zh-TW" altLang="en-US" sz="3200" b="1" u="none" kern="1200" dirty="0">
              <a:latin typeface="微軟正黑體" panose="020B0604030504040204" pitchFamily="34" charset="-120"/>
              <a:ea typeface="微軟正黑體" panose="020B0604030504040204" pitchFamily="34" charset="-120"/>
            </a:rPr>
            <a:t>影音資料庫</a:t>
          </a:r>
          <a:endParaRPr lang="en-US" altLang="zh-TW" sz="3200" b="1" u="none" kern="1200" dirty="0">
            <a:latin typeface="微軟正黑體" panose="020B0604030504040204" pitchFamily="34" charset="-120"/>
            <a:ea typeface="微軟正黑體" panose="020B0604030504040204" pitchFamily="34" charset="-120"/>
          </a:endParaRPr>
        </a:p>
        <a:p>
          <a:pPr marL="171450" lvl="1" indent="-171450" algn="l" defTabSz="711200">
            <a:lnSpc>
              <a:spcPct val="90000"/>
            </a:lnSpc>
            <a:spcBef>
              <a:spcPct val="0"/>
            </a:spcBef>
            <a:spcAft>
              <a:spcPct val="15000"/>
            </a:spcAft>
            <a:buChar char="•"/>
          </a:pPr>
          <a:r>
            <a:rPr lang="en-US" altLang="zh-TW" sz="1600" b="0" kern="1200" dirty="0" err="1">
              <a:latin typeface="微軟正黑體" panose="020B0604030504040204" pitchFamily="34" charset="-120"/>
              <a:ea typeface="微軟正黑體" panose="020B0604030504040204" pitchFamily="34" charset="-120"/>
            </a:rPr>
            <a:t>Funday</a:t>
          </a:r>
          <a:r>
            <a:rPr lang="zh-TW" altLang="en-US" sz="1600" b="0" kern="1200" dirty="0">
              <a:latin typeface="微軟正黑體" panose="020B0604030504040204" pitchFamily="34" charset="-120"/>
              <a:ea typeface="微軟正黑體" panose="020B0604030504040204" pitchFamily="34" charset="-120"/>
            </a:rPr>
            <a:t>英語學院線上平台</a:t>
          </a:r>
        </a:p>
        <a:p>
          <a:pPr marL="171450" lvl="1" indent="-171450" algn="l" defTabSz="711200">
            <a:lnSpc>
              <a:spcPct val="90000"/>
            </a:lnSpc>
            <a:spcBef>
              <a:spcPct val="0"/>
            </a:spcBef>
            <a:spcAft>
              <a:spcPct val="15000"/>
            </a:spcAft>
            <a:buChar char="•"/>
          </a:pPr>
          <a:r>
            <a:rPr lang="zh-TW" altLang="en-US" sz="1600" b="0" kern="1200" dirty="0">
              <a:latin typeface="微軟正黑體" panose="020B0604030504040204" pitchFamily="34" charset="-120"/>
              <a:ea typeface="微軟正黑體" panose="020B0604030504040204" pitchFamily="34" charset="-120"/>
            </a:rPr>
            <a:t>公播影音平台</a:t>
          </a:r>
        </a:p>
        <a:p>
          <a:pPr marL="171450" lvl="1" indent="-171450" algn="l" defTabSz="711200">
            <a:lnSpc>
              <a:spcPct val="90000"/>
            </a:lnSpc>
            <a:spcBef>
              <a:spcPct val="0"/>
            </a:spcBef>
            <a:spcAft>
              <a:spcPct val="15000"/>
            </a:spcAft>
            <a:buChar char="•"/>
          </a:pPr>
          <a:r>
            <a:rPr lang="en-US" altLang="zh-TW" sz="1600" b="0" kern="1200" dirty="0" err="1">
              <a:latin typeface="微軟正黑體" panose="020B0604030504040204" pitchFamily="34" charset="-120"/>
              <a:ea typeface="微軟正黑體" panose="020B0604030504040204" pitchFamily="34" charset="-120"/>
            </a:rPr>
            <a:t>Easytest</a:t>
          </a:r>
          <a:r>
            <a:rPr lang="zh-TW" altLang="en-US" sz="1600" b="0" kern="1200" dirty="0">
              <a:latin typeface="微軟正黑體" panose="020B0604030504040204" pitchFamily="34" charset="-120"/>
              <a:ea typeface="微軟正黑體" panose="020B0604030504040204" pitchFamily="34" charset="-120"/>
            </a:rPr>
            <a:t>線上學習測驗平台</a:t>
          </a:r>
        </a:p>
        <a:p>
          <a:pPr marL="171450" lvl="1" indent="-171450" algn="l" defTabSz="711200">
            <a:lnSpc>
              <a:spcPct val="90000"/>
            </a:lnSpc>
            <a:spcBef>
              <a:spcPct val="0"/>
            </a:spcBef>
            <a:spcAft>
              <a:spcPct val="15000"/>
            </a:spcAft>
            <a:buChar char="•"/>
          </a:pPr>
          <a:endParaRPr lang="zh-TW" altLang="en-US" sz="1600" b="0" kern="1200" dirty="0">
            <a:latin typeface="微軟正黑體" panose="020B0604030504040204" pitchFamily="34" charset="-120"/>
            <a:ea typeface="微軟正黑體" panose="020B0604030504040204" pitchFamily="34" charset="-120"/>
          </a:endParaRPr>
        </a:p>
      </dsp:txBody>
      <dsp:txXfrm>
        <a:off x="6601066" y="192023"/>
        <a:ext cx="3000484" cy="480000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01A4EA-825F-4C95-82BA-48FD22D81F43}">
      <dsp:nvSpPr>
        <dsp:cNvPr id="0" name=""/>
        <dsp:cNvSpPr/>
      </dsp:nvSpPr>
      <dsp:spPr>
        <a:xfrm>
          <a:off x="0" y="0"/>
          <a:ext cx="10375330" cy="1605427"/>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US" altLang="zh-TW" sz="4800" b="1" kern="1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Jumper</a:t>
          </a:r>
          <a:r>
            <a:rPr lang="zh-TW" altLang="en-US" sz="4800" b="1" kern="1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資源探索服務系統</a:t>
          </a:r>
          <a:endParaRPr lang="zh-TW" altLang="zh-TW" sz="4800" b="1" kern="1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dsp:txBody>
      <dsp:txXfrm>
        <a:off x="47021" y="47021"/>
        <a:ext cx="10281288" cy="1511385"/>
      </dsp:txXfrm>
    </dsp:sp>
    <dsp:sp modelId="{23B4DC63-16FC-4CA2-8C80-E41C4C9FDFDE}">
      <dsp:nvSpPr>
        <dsp:cNvPr id="0" name=""/>
        <dsp:cNvSpPr/>
      </dsp:nvSpPr>
      <dsp:spPr>
        <a:xfrm>
          <a:off x="13310" y="1786196"/>
          <a:ext cx="1411542" cy="1605427"/>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zh-TW" altLang="en-US" sz="1800" b="1" kern="1200" dirty="0">
              <a:latin typeface="微軟正黑體" panose="020B0604030504040204" pitchFamily="34" charset="-120"/>
              <a:ea typeface="微軟正黑體" panose="020B0604030504040204" pitchFamily="34" charset="-120"/>
            </a:rPr>
            <a:t>搜尋</a:t>
          </a:r>
          <a:br>
            <a:rPr lang="en-US" altLang="zh-TW" sz="1800" b="1" kern="1200" dirty="0">
              <a:latin typeface="微軟正黑體" panose="020B0604030504040204" pitchFamily="34" charset="-120"/>
              <a:ea typeface="微軟正黑體" panose="020B0604030504040204" pitchFamily="34" charset="-120"/>
            </a:rPr>
          </a:br>
          <a:r>
            <a:rPr lang="zh-TW" altLang="en-US" sz="1800" b="1" kern="1200" dirty="0">
              <a:latin typeface="微軟正黑體" panose="020B0604030504040204" pitchFamily="34" charset="-120"/>
              <a:ea typeface="微軟正黑體" panose="020B0604030504040204" pitchFamily="34" charset="-120"/>
            </a:rPr>
            <a:t>引擎</a:t>
          </a:r>
        </a:p>
      </dsp:txBody>
      <dsp:txXfrm>
        <a:off x="54653" y="1827539"/>
        <a:ext cx="1328856" cy="1522741"/>
      </dsp:txXfrm>
    </dsp:sp>
    <dsp:sp modelId="{E3621E73-F014-44E8-B0E4-BD7974608785}">
      <dsp:nvSpPr>
        <dsp:cNvPr id="0" name=""/>
        <dsp:cNvSpPr/>
      </dsp:nvSpPr>
      <dsp:spPr>
        <a:xfrm>
          <a:off x="13310" y="3571884"/>
          <a:ext cx="1411542" cy="1605427"/>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zh-TW" altLang="en-US" sz="1300" b="1" kern="1200" dirty="0">
              <a:latin typeface="微軟正黑體" panose="020B0604030504040204" pitchFamily="34" charset="-120"/>
              <a:ea typeface="微軟正黑體" panose="020B0604030504040204" pitchFamily="34" charset="-120"/>
            </a:rPr>
            <a:t>整合查詢</a:t>
          </a:r>
        </a:p>
      </dsp:txBody>
      <dsp:txXfrm>
        <a:off x="54653" y="3613227"/>
        <a:ext cx="1328856" cy="1522741"/>
      </dsp:txXfrm>
    </dsp:sp>
    <dsp:sp modelId="{687668F1-3530-4C5D-B28B-A55A21DC3C38}">
      <dsp:nvSpPr>
        <dsp:cNvPr id="0" name=""/>
        <dsp:cNvSpPr/>
      </dsp:nvSpPr>
      <dsp:spPr>
        <a:xfrm>
          <a:off x="1547188" y="1786196"/>
          <a:ext cx="4345665" cy="1605427"/>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zh-TW" altLang="en-US" sz="2000" b="1" kern="1200" dirty="0">
              <a:latin typeface="微軟正黑體" panose="020B0604030504040204" pitchFamily="34" charset="-120"/>
              <a:ea typeface="微軟正黑體" panose="020B0604030504040204" pitchFamily="34" charset="-120"/>
            </a:rPr>
            <a:t>電子期刊</a:t>
          </a:r>
        </a:p>
      </dsp:txBody>
      <dsp:txXfrm>
        <a:off x="1594209" y="1833217"/>
        <a:ext cx="4251623" cy="1511385"/>
      </dsp:txXfrm>
    </dsp:sp>
    <dsp:sp modelId="{B270622F-BB98-410A-8A96-A85DD4258373}">
      <dsp:nvSpPr>
        <dsp:cNvPr id="0" name=""/>
        <dsp:cNvSpPr/>
      </dsp:nvSpPr>
      <dsp:spPr>
        <a:xfrm>
          <a:off x="1543422" y="3571884"/>
          <a:ext cx="1411542" cy="1605427"/>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altLang="zh-TW" sz="1200" b="1" kern="1200" dirty="0">
              <a:latin typeface="微軟正黑體" panose="020B0604030504040204" pitchFamily="34" charset="-120"/>
              <a:ea typeface="微軟正黑體" panose="020B0604030504040204" pitchFamily="34" charset="-120"/>
            </a:rPr>
            <a:t>Journal</a:t>
          </a:r>
          <a:r>
            <a:rPr lang="zh-TW" altLang="en-US" sz="1200" b="1" kern="1200" dirty="0">
              <a:latin typeface="微軟正黑體" panose="020B0604030504040204" pitchFamily="34" charset="-120"/>
              <a:ea typeface="微軟正黑體" panose="020B0604030504040204" pitchFamily="34" charset="-120"/>
            </a:rPr>
            <a:t>學術期刊資料庫</a:t>
          </a:r>
          <a:endParaRPr lang="en-US" altLang="zh-TW" sz="1200" b="1" kern="1200" dirty="0">
            <a:latin typeface="微軟正黑體" panose="020B0604030504040204" pitchFamily="34" charset="-120"/>
            <a:ea typeface="微軟正黑體" panose="020B0604030504040204" pitchFamily="34" charset="-120"/>
          </a:endParaRPr>
        </a:p>
        <a:p>
          <a:pPr marL="0" lvl="0" indent="0" algn="ctr" defTabSz="533400">
            <a:lnSpc>
              <a:spcPct val="90000"/>
            </a:lnSpc>
            <a:spcBef>
              <a:spcPct val="0"/>
            </a:spcBef>
            <a:spcAft>
              <a:spcPct val="35000"/>
            </a:spcAft>
            <a:buNone/>
          </a:pPr>
          <a:r>
            <a:rPr lang="en-US" altLang="zh-TW" sz="1200" b="1" kern="1200" dirty="0">
              <a:latin typeface="微軟正黑體" panose="020B0604030504040204" pitchFamily="34" charset="-120"/>
              <a:ea typeface="微軟正黑體" panose="020B0604030504040204" pitchFamily="34" charset="-120"/>
            </a:rPr>
            <a:t>(</a:t>
          </a:r>
          <a:r>
            <a:rPr lang="zh-TW" altLang="en-US" sz="1200" b="1" kern="1200" dirty="0">
              <a:latin typeface="微軟正黑體" panose="020B0604030504040204" pitchFamily="34" charset="-120"/>
              <a:ea typeface="微軟正黑體" panose="020B0604030504040204" pitchFamily="34" charset="-120"/>
            </a:rPr>
            <a:t>原</a:t>
          </a:r>
          <a:r>
            <a:rPr lang="en-US" altLang="zh-TW" sz="1200" b="1" kern="1200" dirty="0">
              <a:latin typeface="微軟正黑體" panose="020B0604030504040204" pitchFamily="34" charset="-120"/>
              <a:ea typeface="微軟正黑體" panose="020B0604030504040204" pitchFamily="34" charset="-120"/>
            </a:rPr>
            <a:t>CEPS)</a:t>
          </a:r>
          <a:endParaRPr lang="zh-TW" altLang="en-US" sz="1200" b="1" kern="1200" dirty="0">
            <a:latin typeface="微軟正黑體" panose="020B0604030504040204" pitchFamily="34" charset="-120"/>
            <a:ea typeface="微軟正黑體" panose="020B0604030504040204" pitchFamily="34" charset="-120"/>
          </a:endParaRPr>
        </a:p>
      </dsp:txBody>
      <dsp:txXfrm>
        <a:off x="1584765" y="3613227"/>
        <a:ext cx="1328856" cy="1522741"/>
      </dsp:txXfrm>
    </dsp:sp>
    <dsp:sp modelId="{FA8BF11F-7684-4F68-A02D-8907C8C89BF4}">
      <dsp:nvSpPr>
        <dsp:cNvPr id="0" name=""/>
        <dsp:cNvSpPr/>
      </dsp:nvSpPr>
      <dsp:spPr>
        <a:xfrm>
          <a:off x="3014249" y="3571884"/>
          <a:ext cx="1411542" cy="1605427"/>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altLang="en-US" sz="1200" b="1" kern="1200" dirty="0" err="1">
              <a:latin typeface="微軟正黑體" panose="020B0604030504040204" pitchFamily="34" charset="-120"/>
              <a:ea typeface="微軟正黑體" panose="020B0604030504040204" pitchFamily="34" charset="-120"/>
            </a:rPr>
            <a:t>Ebscohost</a:t>
          </a:r>
          <a:r>
            <a:rPr lang="zh-TW" altLang="en-US" sz="1200" b="1" kern="1200" dirty="0">
              <a:latin typeface="微軟正黑體" panose="020B0604030504040204" pitchFamily="34" charset="-120"/>
              <a:ea typeface="微軟正黑體" panose="020B0604030504040204" pitchFamily="34" charset="-120"/>
            </a:rPr>
            <a:t>系列資料庫</a:t>
          </a:r>
          <a:endParaRPr lang="en-US" altLang="en-US" sz="1200" b="1" kern="1200" dirty="0">
            <a:latin typeface="微軟正黑體" panose="020B0604030504040204" pitchFamily="34" charset="-120"/>
            <a:ea typeface="微軟正黑體" panose="020B0604030504040204" pitchFamily="34" charset="-120"/>
          </a:endParaRPr>
        </a:p>
        <a:p>
          <a:pPr marL="0" lvl="0" indent="0" algn="ctr" defTabSz="533400">
            <a:lnSpc>
              <a:spcPct val="90000"/>
            </a:lnSpc>
            <a:spcBef>
              <a:spcPct val="0"/>
            </a:spcBef>
            <a:spcAft>
              <a:spcPct val="35000"/>
            </a:spcAft>
            <a:buNone/>
          </a:pPr>
          <a:endParaRPr lang="zh-TW" altLang="en-US" sz="1200" b="1" kern="1200" dirty="0">
            <a:latin typeface="微軟正黑體" panose="020B0604030504040204" pitchFamily="34" charset="-120"/>
            <a:ea typeface="微軟正黑體" panose="020B0604030504040204" pitchFamily="34" charset="-120"/>
          </a:endParaRPr>
        </a:p>
      </dsp:txBody>
      <dsp:txXfrm>
        <a:off x="3055592" y="3613227"/>
        <a:ext cx="1328856" cy="1522741"/>
      </dsp:txXfrm>
    </dsp:sp>
    <dsp:sp modelId="{E432A069-3DEA-4A43-A01C-48E1EA4ABEE9}">
      <dsp:nvSpPr>
        <dsp:cNvPr id="0" name=""/>
        <dsp:cNvSpPr/>
      </dsp:nvSpPr>
      <dsp:spPr>
        <a:xfrm>
          <a:off x="4485077" y="3571884"/>
          <a:ext cx="1411542" cy="1605427"/>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altLang="zh-TW" sz="1200" b="1" kern="1200" dirty="0">
              <a:latin typeface="微軟正黑體" panose="020B0604030504040204" pitchFamily="34" charset="-120"/>
              <a:ea typeface="微軟正黑體" panose="020B0604030504040204" pitchFamily="34" charset="-120"/>
            </a:rPr>
            <a:t>Scopus</a:t>
          </a:r>
          <a:br>
            <a:rPr lang="en-US" altLang="zh-TW" sz="1200" b="1" kern="1200" dirty="0">
              <a:latin typeface="微軟正黑體" panose="020B0604030504040204" pitchFamily="34" charset="-120"/>
              <a:ea typeface="微軟正黑體" panose="020B0604030504040204" pitchFamily="34" charset="-120"/>
            </a:rPr>
          </a:br>
          <a:r>
            <a:rPr lang="zh-TW" altLang="en-US" sz="1200" b="1" kern="1200" dirty="0">
              <a:latin typeface="微軟正黑體" panose="020B0604030504040204" pitchFamily="34" charset="-120"/>
              <a:ea typeface="微軟正黑體" panose="020B0604030504040204" pitchFamily="34" charset="-120"/>
            </a:rPr>
            <a:t>引用文獻資料庫</a:t>
          </a:r>
        </a:p>
      </dsp:txBody>
      <dsp:txXfrm>
        <a:off x="4526420" y="3613227"/>
        <a:ext cx="1328856" cy="1522741"/>
      </dsp:txXfrm>
    </dsp:sp>
    <dsp:sp modelId="{6F2D6109-C9F3-418B-B0F0-E0A3BE8077D7}">
      <dsp:nvSpPr>
        <dsp:cNvPr id="0" name=""/>
        <dsp:cNvSpPr/>
      </dsp:nvSpPr>
      <dsp:spPr>
        <a:xfrm>
          <a:off x="6015189" y="1786196"/>
          <a:ext cx="4353197" cy="1605427"/>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zh-TW" altLang="en-US" sz="2000" b="1" kern="1200" dirty="0">
              <a:latin typeface="微軟正黑體" panose="020B0604030504040204" pitchFamily="34" charset="-120"/>
              <a:ea typeface="微軟正黑體" panose="020B0604030504040204" pitchFamily="34" charset="-120"/>
            </a:rPr>
            <a:t>其他</a:t>
          </a:r>
        </a:p>
      </dsp:txBody>
      <dsp:txXfrm>
        <a:off x="6062210" y="1833217"/>
        <a:ext cx="4259155" cy="1511385"/>
      </dsp:txXfrm>
    </dsp:sp>
    <dsp:sp modelId="{14128524-3F61-4C0F-BE28-90333AE9842E}">
      <dsp:nvSpPr>
        <dsp:cNvPr id="0" name=""/>
        <dsp:cNvSpPr/>
      </dsp:nvSpPr>
      <dsp:spPr>
        <a:xfrm>
          <a:off x="6015189" y="3571884"/>
          <a:ext cx="1411542" cy="1605427"/>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zh-TW" altLang="en-US" sz="1600" b="1" kern="1200" dirty="0">
              <a:latin typeface="微軟正黑體" panose="020B0604030504040204" pitchFamily="34" charset="-120"/>
              <a:ea typeface="微軟正黑體" panose="020B0604030504040204" pitchFamily="34" charset="-120"/>
            </a:rPr>
            <a:t>新聞報紙</a:t>
          </a:r>
        </a:p>
      </dsp:txBody>
      <dsp:txXfrm>
        <a:off x="6056532" y="3613227"/>
        <a:ext cx="1328856" cy="1522741"/>
      </dsp:txXfrm>
    </dsp:sp>
    <dsp:sp modelId="{C124E443-B41F-4A45-9973-8F16B0FFDCC9}">
      <dsp:nvSpPr>
        <dsp:cNvPr id="0" name=""/>
        <dsp:cNvSpPr/>
      </dsp:nvSpPr>
      <dsp:spPr>
        <a:xfrm>
          <a:off x="7441948" y="3538829"/>
          <a:ext cx="1411542" cy="1605427"/>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zh-TW" altLang="en-US" sz="1600" b="1" kern="1200" dirty="0">
              <a:latin typeface="微軟正黑體" panose="020B0604030504040204" pitchFamily="34" charset="-120"/>
              <a:ea typeface="微軟正黑體" panose="020B0604030504040204" pitchFamily="34" charset="-120"/>
            </a:rPr>
            <a:t>影音資料庫</a:t>
          </a:r>
        </a:p>
      </dsp:txBody>
      <dsp:txXfrm>
        <a:off x="7483291" y="3580172"/>
        <a:ext cx="1328856" cy="1522741"/>
      </dsp:txXfrm>
    </dsp:sp>
    <dsp:sp modelId="{3C3872EB-5238-43B3-9487-B1FC9A4AE97C}">
      <dsp:nvSpPr>
        <dsp:cNvPr id="0" name=""/>
        <dsp:cNvSpPr/>
      </dsp:nvSpPr>
      <dsp:spPr>
        <a:xfrm>
          <a:off x="8956843" y="3571884"/>
          <a:ext cx="1411542" cy="1605427"/>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altLang="zh-TW" sz="1400" b="1" kern="1200" dirty="0">
              <a:latin typeface="微軟正黑體" panose="020B0604030504040204" pitchFamily="34" charset="-120"/>
              <a:ea typeface="微軟正黑體" panose="020B0604030504040204" pitchFamily="34" charset="-120"/>
            </a:rPr>
            <a:t>Turnitin</a:t>
          </a:r>
          <a:endParaRPr lang="zh-TW" altLang="en-US" sz="1400" b="1" kern="1200" dirty="0">
            <a:latin typeface="微軟正黑體" panose="020B0604030504040204" pitchFamily="34" charset="-120"/>
            <a:ea typeface="微軟正黑體" panose="020B0604030504040204" pitchFamily="34" charset="-120"/>
          </a:endParaRPr>
        </a:p>
      </dsp:txBody>
      <dsp:txXfrm>
        <a:off x="8998186" y="3613227"/>
        <a:ext cx="1328856" cy="1522741"/>
      </dsp:txXfrm>
    </dsp:sp>
  </dsp:spTree>
</dsp:drawing>
</file>

<file path=ppt/diagrams/layout1.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預留位置 1">
            <a:extLst>
              <a:ext uri="{FF2B5EF4-FFF2-40B4-BE49-F238E27FC236}">
                <a16:creationId xmlns:a16="http://schemas.microsoft.com/office/drawing/2014/main" id="{E8BEDA40-91A9-49DC-B402-0EBE674AAEA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zh-TW" altLang="en-US">
              <a:latin typeface="Microsoft JhengHei UI" panose="020B0604030504040204" pitchFamily="34" charset="-120"/>
              <a:ea typeface="Microsoft JhengHei UI" panose="020B0604030504040204" pitchFamily="34" charset="-120"/>
            </a:endParaRPr>
          </a:p>
        </p:txBody>
      </p:sp>
      <p:sp>
        <p:nvSpPr>
          <p:cNvPr id="3" name="日期版面配置區 2">
            <a:extLst>
              <a:ext uri="{FF2B5EF4-FFF2-40B4-BE49-F238E27FC236}">
                <a16:creationId xmlns:a16="http://schemas.microsoft.com/office/drawing/2014/main" id="{E8CBB508-5589-42E7-A433-D119AC0FFB7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81431E64-017F-4F4F-A382-E38587800142}" type="datetime1">
              <a:rPr lang="zh-TW" altLang="en-US" smtClean="0">
                <a:latin typeface="Microsoft JhengHei UI" panose="020B0604030504040204" pitchFamily="34" charset="-120"/>
                <a:ea typeface="Microsoft JhengHei UI" panose="020B0604030504040204" pitchFamily="34" charset="-120"/>
              </a:rPr>
              <a:t>2026/9/22</a:t>
            </a:fld>
            <a:endParaRPr lang="zh-TW" altLang="en-US">
              <a:latin typeface="Microsoft JhengHei UI" panose="020B0604030504040204" pitchFamily="34" charset="-120"/>
              <a:ea typeface="Microsoft JhengHei UI" panose="020B0604030504040204" pitchFamily="34" charset="-120"/>
            </a:endParaRPr>
          </a:p>
        </p:txBody>
      </p:sp>
      <p:sp>
        <p:nvSpPr>
          <p:cNvPr id="4" name="頁尾版面配置區 3">
            <a:extLst>
              <a:ext uri="{FF2B5EF4-FFF2-40B4-BE49-F238E27FC236}">
                <a16:creationId xmlns:a16="http://schemas.microsoft.com/office/drawing/2014/main" id="{E9232ABA-B33A-4B3B-8412-C1773FBF3DB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zh-TW" altLang="en-US">
              <a:latin typeface="Microsoft JhengHei UI" panose="020B0604030504040204" pitchFamily="34" charset="-120"/>
              <a:ea typeface="Microsoft JhengHei UI" panose="020B0604030504040204" pitchFamily="34" charset="-120"/>
            </a:endParaRPr>
          </a:p>
        </p:txBody>
      </p:sp>
      <p:sp>
        <p:nvSpPr>
          <p:cNvPr id="5" name="投影片編號預留位置 4">
            <a:extLst>
              <a:ext uri="{FF2B5EF4-FFF2-40B4-BE49-F238E27FC236}">
                <a16:creationId xmlns:a16="http://schemas.microsoft.com/office/drawing/2014/main" id="{BAB1832E-3B48-42CB-80A7-CD8E48D52DD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F1072A3-100F-40A9-915F-8D2D9E6962D8}" type="slidenum">
              <a:rPr lang="en-US" altLang="zh-TW" smtClean="0">
                <a:latin typeface="Microsoft JhengHei UI" panose="020B0604030504040204" pitchFamily="34" charset="-120"/>
                <a:ea typeface="Microsoft JhengHei UI" panose="020B0604030504040204" pitchFamily="34" charset="-120"/>
              </a:rPr>
              <a:t>‹#›</a:t>
            </a:fld>
            <a:endParaRPr lang="zh-TW" altLang="en-US">
              <a:latin typeface="Microsoft JhengHei UI" panose="020B0604030504040204" pitchFamily="34" charset="-120"/>
              <a:ea typeface="Microsoft JhengHei UI" panose="020B0604030504040204" pitchFamily="34" charset="-120"/>
            </a:endParaRPr>
          </a:p>
        </p:txBody>
      </p:sp>
    </p:spTree>
    <p:extLst>
      <p:ext uri="{BB962C8B-B14F-4D97-AF65-F5344CB8AC3E}">
        <p14:creationId xmlns:p14="http://schemas.microsoft.com/office/powerpoint/2010/main" val="51353712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預留位置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Microsoft JhengHei UI" panose="020B0604030504040204" pitchFamily="34" charset="-120"/>
                <a:ea typeface="Microsoft JhengHei UI" panose="020B0604030504040204" pitchFamily="34" charset="-120"/>
              </a:defRPr>
            </a:lvl1pPr>
          </a:lstStyle>
          <a:p>
            <a:endParaRPr lang="zh-TW" altLang="en-US" noProof="0"/>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Microsoft JhengHei UI" panose="020B0604030504040204" pitchFamily="34" charset="-120"/>
                <a:ea typeface="Microsoft JhengHei UI" panose="020B0604030504040204" pitchFamily="34" charset="-120"/>
              </a:defRPr>
            </a:lvl1pPr>
          </a:lstStyle>
          <a:p>
            <a:fld id="{F9F8B7F2-7CFD-448C-A818-434AAF9DFE88}" type="datetime1">
              <a:rPr lang="zh-TW" altLang="en-US" noProof="0" smtClean="0"/>
              <a:t>2026/9/22</a:t>
            </a:fld>
            <a:endParaRPr lang="zh-TW" altLang="en-US" noProof="0"/>
          </a:p>
        </p:txBody>
      </p:sp>
      <p:sp>
        <p:nvSpPr>
          <p:cNvPr id="4" name="投影片圖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zh-TW" altLang="en-US" noProof="0"/>
          </a:p>
        </p:txBody>
      </p:sp>
      <p:sp>
        <p:nvSpPr>
          <p:cNvPr id="5" name="備忘稿預留位置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zh-TW" altLang="en-US" noProof="0"/>
              <a:t>編輯母片文字樣式</a:t>
            </a:r>
          </a:p>
          <a:p>
            <a:pPr lvl="1" rtl="0"/>
            <a:r>
              <a:rPr lang="zh-TW" altLang="en-US" noProof="0"/>
              <a:t>第二層</a:t>
            </a:r>
          </a:p>
          <a:p>
            <a:pPr lvl="2" rtl="0"/>
            <a:r>
              <a:rPr lang="zh-TW" altLang="en-US" noProof="0"/>
              <a:t>第三層</a:t>
            </a:r>
          </a:p>
          <a:p>
            <a:pPr lvl="3" rtl="0"/>
            <a:r>
              <a:rPr lang="zh-TW" altLang="en-US" noProof="0"/>
              <a:t>第四層</a:t>
            </a:r>
          </a:p>
          <a:p>
            <a:pPr lvl="4" rtl="0"/>
            <a:r>
              <a:rPr lang="zh-TW" altLang="en-US" noProof="0"/>
              <a:t>第五層</a:t>
            </a:r>
          </a:p>
        </p:txBody>
      </p:sp>
      <p:sp>
        <p:nvSpPr>
          <p:cNvPr id="6" name="頁尾預留位置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Microsoft JhengHei UI" panose="020B0604030504040204" pitchFamily="34" charset="-120"/>
                <a:ea typeface="Microsoft JhengHei UI" panose="020B0604030504040204" pitchFamily="34" charset="-120"/>
              </a:defRPr>
            </a:lvl1pPr>
          </a:lstStyle>
          <a:p>
            <a:endParaRPr lang="zh-TW" altLang="en-US" noProof="0"/>
          </a:p>
        </p:txBody>
      </p:sp>
      <p:sp>
        <p:nvSpPr>
          <p:cNvPr id="7" name="投影片編號預留位置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Microsoft JhengHei UI" panose="020B0604030504040204" pitchFamily="34" charset="-120"/>
                <a:ea typeface="Microsoft JhengHei UI" panose="020B0604030504040204" pitchFamily="34" charset="-120"/>
              </a:defRPr>
            </a:lvl1pPr>
          </a:lstStyle>
          <a:p>
            <a:fld id="{79230CFA-805A-4FD3-B3A0-DAAA5993DA17}" type="slidenum">
              <a:rPr lang="en-US" altLang="zh-TW" noProof="0" smtClean="0"/>
              <a:pPr/>
              <a:t>‹#›</a:t>
            </a:fld>
            <a:endParaRPr lang="zh-TW" altLang="en-US" noProof="0"/>
          </a:p>
        </p:txBody>
      </p:sp>
    </p:spTree>
    <p:extLst>
      <p:ext uri="{BB962C8B-B14F-4D97-AF65-F5344CB8AC3E}">
        <p14:creationId xmlns:p14="http://schemas.microsoft.com/office/powerpoint/2010/main" val="79892771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icrosoft JhengHei UI" panose="020B0604030504040204" pitchFamily="34" charset="-120"/>
        <a:ea typeface="Microsoft JhengHei UI" panose="020B0604030504040204" pitchFamily="34" charset="-120"/>
        <a:cs typeface="+mn-cs"/>
      </a:defRPr>
    </a:lvl1pPr>
    <a:lvl2pPr marL="457200" algn="l" defTabSz="914400" rtl="0" eaLnBrk="1" latinLnBrk="0" hangingPunct="1">
      <a:defRPr sz="1200" kern="1200">
        <a:solidFill>
          <a:schemeClr val="tx1"/>
        </a:solidFill>
        <a:latin typeface="Microsoft JhengHei UI" panose="020B0604030504040204" pitchFamily="34" charset="-120"/>
        <a:ea typeface="Microsoft JhengHei UI" panose="020B0604030504040204" pitchFamily="34" charset="-120"/>
        <a:cs typeface="+mn-cs"/>
      </a:defRPr>
    </a:lvl2pPr>
    <a:lvl3pPr marL="914400" algn="l" defTabSz="914400" rtl="0" eaLnBrk="1" latinLnBrk="0" hangingPunct="1">
      <a:defRPr sz="1200" kern="1200">
        <a:solidFill>
          <a:schemeClr val="tx1"/>
        </a:solidFill>
        <a:latin typeface="Microsoft JhengHei UI" panose="020B0604030504040204" pitchFamily="34" charset="-120"/>
        <a:ea typeface="Microsoft JhengHei UI" panose="020B0604030504040204" pitchFamily="34" charset="-120"/>
        <a:cs typeface="+mn-cs"/>
      </a:defRPr>
    </a:lvl3pPr>
    <a:lvl4pPr marL="1371600" algn="l" defTabSz="914400" rtl="0" eaLnBrk="1" latinLnBrk="0" hangingPunct="1">
      <a:defRPr sz="1200" kern="1200">
        <a:solidFill>
          <a:schemeClr val="tx1"/>
        </a:solidFill>
        <a:latin typeface="Microsoft JhengHei UI" panose="020B0604030504040204" pitchFamily="34" charset="-120"/>
        <a:ea typeface="Microsoft JhengHei UI" panose="020B0604030504040204" pitchFamily="34" charset="-120"/>
        <a:cs typeface="+mn-cs"/>
      </a:defRPr>
    </a:lvl4pPr>
    <a:lvl5pPr marL="1828800" algn="l" defTabSz="914400" rtl="0" eaLnBrk="1" latinLnBrk="0" hangingPunct="1">
      <a:defRPr sz="1200" kern="1200">
        <a:solidFill>
          <a:schemeClr val="tx1"/>
        </a:solidFill>
        <a:latin typeface="Microsoft JhengHei UI" panose="020B0604030504040204" pitchFamily="34" charset="-120"/>
        <a:ea typeface="Microsoft JhengHei UI" panose="020B0604030504040204" pitchFamily="34" charset="-12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8" name="Google Shape;58;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2"/>
        <p:cNvGrpSpPr/>
        <p:nvPr/>
      </p:nvGrpSpPr>
      <p:grpSpPr>
        <a:xfrm>
          <a:off x="0" y="0"/>
          <a:ext cx="0" cy="0"/>
          <a:chOff x="0" y="0"/>
          <a:chExt cx="0" cy="0"/>
        </a:xfrm>
      </p:grpSpPr>
      <p:sp>
        <p:nvSpPr>
          <p:cNvPr id="1043" name="Google Shape;1043;gb347e33ac9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4" name="Google Shape;1044;gb347e33ac9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456766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9"/>
        <p:cNvGrpSpPr/>
        <p:nvPr/>
      </p:nvGrpSpPr>
      <p:grpSpPr>
        <a:xfrm>
          <a:off x="0" y="0"/>
          <a:ext cx="0" cy="0"/>
          <a:chOff x="0" y="0"/>
          <a:chExt cx="0" cy="0"/>
        </a:xfrm>
      </p:grpSpPr>
      <p:sp>
        <p:nvSpPr>
          <p:cNvPr id="1100" name="Google Shape;1100;gd1e87cec61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1" name="Google Shape;1101;gd1e87cec61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721134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9"/>
        <p:cNvGrpSpPr/>
        <p:nvPr/>
      </p:nvGrpSpPr>
      <p:grpSpPr>
        <a:xfrm>
          <a:off x="0" y="0"/>
          <a:ext cx="0" cy="0"/>
          <a:chOff x="0" y="0"/>
          <a:chExt cx="0" cy="0"/>
        </a:xfrm>
      </p:grpSpPr>
      <p:sp>
        <p:nvSpPr>
          <p:cNvPr id="1100" name="Google Shape;1100;gd1e87cec61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1" name="Google Shape;1101;gd1e87cec61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754322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5202186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27006128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4912447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6452072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9"/>
        <p:cNvGrpSpPr/>
        <p:nvPr/>
      </p:nvGrpSpPr>
      <p:grpSpPr>
        <a:xfrm>
          <a:off x="0" y="0"/>
          <a:ext cx="0" cy="0"/>
          <a:chOff x="0" y="0"/>
          <a:chExt cx="0" cy="0"/>
        </a:xfrm>
      </p:grpSpPr>
      <p:sp>
        <p:nvSpPr>
          <p:cNvPr id="1100" name="Google Shape;1100;gd1e87cec61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1" name="Google Shape;1101;gd1e87cec61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767716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381000" y="685800"/>
            <a:ext cx="6096000" cy="3429000"/>
          </a:xfrm>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29031224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503027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381000" y="685800"/>
            <a:ext cx="6096000" cy="3429000"/>
          </a:xfrm>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33862839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1"/>
        <p:cNvGrpSpPr/>
        <p:nvPr/>
      </p:nvGrpSpPr>
      <p:grpSpPr>
        <a:xfrm>
          <a:off x="0" y="0"/>
          <a:ext cx="0" cy="0"/>
          <a:chOff x="0" y="0"/>
          <a:chExt cx="0" cy="0"/>
        </a:xfrm>
      </p:grpSpPr>
      <p:sp>
        <p:nvSpPr>
          <p:cNvPr id="1672" name="Google Shape;1672;gab8d1ca927_3_3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3" name="Google Shape;1673;gab8d1ca927_3_3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148730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381000" y="685800"/>
            <a:ext cx="6096000" cy="3429000"/>
          </a:xfrm>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33091874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2"/>
        <p:cNvGrpSpPr/>
        <p:nvPr/>
      </p:nvGrpSpPr>
      <p:grpSpPr>
        <a:xfrm>
          <a:off x="0" y="0"/>
          <a:ext cx="0" cy="0"/>
          <a:chOff x="0" y="0"/>
          <a:chExt cx="0" cy="0"/>
        </a:xfrm>
      </p:grpSpPr>
      <p:sp>
        <p:nvSpPr>
          <p:cNvPr id="1763" name="Google Shape;1763;g657edcabb3_95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4" name="Google Shape;1764;g657edcabb3_95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含影像的標題投影片">
    <p:spTree>
      <p:nvGrpSpPr>
        <p:cNvPr id="1" name=""/>
        <p:cNvGrpSpPr/>
        <p:nvPr/>
      </p:nvGrpSpPr>
      <p:grpSpPr>
        <a:xfrm>
          <a:off x="0" y="0"/>
          <a:ext cx="0" cy="0"/>
          <a:chOff x="0" y="0"/>
          <a:chExt cx="0" cy="0"/>
        </a:xfrm>
      </p:grpSpPr>
      <p:sp>
        <p:nvSpPr>
          <p:cNvPr id="11" name="直角三角形 10">
            <a:extLst>
              <a:ext uri="{FF2B5EF4-FFF2-40B4-BE49-F238E27FC236}">
                <a16:creationId xmlns:a16="http://schemas.microsoft.com/office/drawing/2014/main" id="{037924D2-2AB4-4BE1-9687-836615C72DFC}"/>
              </a:ext>
            </a:extLst>
          </p:cNvPr>
          <p:cNvSpPr/>
          <p:nvPr userDrawn="1"/>
        </p:nvSpPr>
        <p:spPr>
          <a:xfrm flipV="1">
            <a:off x="0" y="-6"/>
            <a:ext cx="10625328" cy="540411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ltLang="en-US" noProof="0">
              <a:latin typeface="Microsoft JhengHei UI" panose="020B0604030504040204" pitchFamily="34" charset="-120"/>
              <a:ea typeface="Microsoft JhengHei UI" panose="020B0604030504040204" pitchFamily="34" charset="-120"/>
            </a:endParaRPr>
          </a:p>
        </p:txBody>
      </p:sp>
      <p:cxnSp>
        <p:nvCxnSpPr>
          <p:cNvPr id="16" name="直線接點​​(S) 15">
            <a:extLst>
              <a:ext uri="{FF2B5EF4-FFF2-40B4-BE49-F238E27FC236}">
                <a16:creationId xmlns:a16="http://schemas.microsoft.com/office/drawing/2014/main" id="{A93BC534-BFA1-4292-899F-03AC711BF7C5}"/>
              </a:ext>
            </a:extLst>
          </p:cNvPr>
          <p:cNvCxnSpPr>
            <a:cxnSpLocks/>
          </p:cNvCxnSpPr>
          <p:nvPr userDrawn="1"/>
        </p:nvCxnSpPr>
        <p:spPr>
          <a:xfrm flipV="1">
            <a:off x="0" y="0"/>
            <a:ext cx="6030686"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5" name="圖片版面配置區 24">
            <a:extLst>
              <a:ext uri="{FF2B5EF4-FFF2-40B4-BE49-F238E27FC236}">
                <a16:creationId xmlns:a16="http://schemas.microsoft.com/office/drawing/2014/main" id="{73B47EE6-EDE6-4881-B456-B37D9C1ADE38}"/>
              </a:ext>
            </a:extLst>
          </p:cNvPr>
          <p:cNvSpPr>
            <a:spLocks noGrp="1"/>
          </p:cNvSpPr>
          <p:nvPr>
            <p:ph type="pic" sz="quarter" idx="13"/>
          </p:nvPr>
        </p:nvSpPr>
        <p:spPr>
          <a:xfrm>
            <a:off x="1683398" y="860944"/>
            <a:ext cx="4428523" cy="5137089"/>
          </a:xfrm>
          <a:prstGeom prst="rect">
            <a:avLst/>
          </a:prstGeom>
        </p:spPr>
        <p:txBody>
          <a:bodyPr wrap="square" rtlCol="0" anchor="ctr">
            <a:noAutofit/>
          </a:bodyPr>
          <a:lstStyle>
            <a:lvl1pPr marL="0" indent="0" algn="ctr">
              <a:buNone/>
              <a:defRPr>
                <a:solidFill>
                  <a:schemeClr val="tx1"/>
                </a:solidFill>
                <a:latin typeface="Microsoft JhengHei UI" panose="020B0604030504040204" pitchFamily="34" charset="-120"/>
                <a:ea typeface="Microsoft JhengHei UI" panose="020B0604030504040204" pitchFamily="34" charset="-120"/>
              </a:defRPr>
            </a:lvl1pPr>
          </a:lstStyle>
          <a:p>
            <a:pPr rtl="0"/>
            <a:r>
              <a:rPr lang="zh-TW" altLang="en-US" noProof="0"/>
              <a:t>按一下圖示以新增圖片</a:t>
            </a:r>
          </a:p>
        </p:txBody>
      </p:sp>
      <p:cxnSp>
        <p:nvCxnSpPr>
          <p:cNvPr id="18" name="直線接點​​(S) 17">
            <a:extLst>
              <a:ext uri="{FF2B5EF4-FFF2-40B4-BE49-F238E27FC236}">
                <a16:creationId xmlns:a16="http://schemas.microsoft.com/office/drawing/2014/main" id="{EBEE4DB5-5DEF-4DDB-9764-FD834B9DCAE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標題 1" title="職稱">
            <a:extLst>
              <a:ext uri="{FF2B5EF4-FFF2-40B4-BE49-F238E27FC236}">
                <a16:creationId xmlns:a16="http://schemas.microsoft.com/office/drawing/2014/main" id="{A648E0EA-49ED-4F2D-A107-8FCE6301FC88}"/>
              </a:ext>
            </a:extLst>
          </p:cNvPr>
          <p:cNvSpPr>
            <a:spLocks noGrp="1"/>
          </p:cNvSpPr>
          <p:nvPr>
            <p:ph type="ctrTitle"/>
          </p:nvPr>
        </p:nvSpPr>
        <p:spPr>
          <a:xfrm>
            <a:off x="6375721" y="2006084"/>
            <a:ext cx="4853573" cy="1616252"/>
          </a:xfrm>
          <a:prstGeom prst="rect">
            <a:avLst/>
          </a:prstGeom>
        </p:spPr>
        <p:txBody>
          <a:bodyPr rtlCol="0" anchor="b">
            <a:normAutofit/>
          </a:bodyPr>
          <a:lstStyle>
            <a:lvl1pPr algn="l">
              <a:defRPr sz="4300" b="1">
                <a:solidFill>
                  <a:schemeClr val="accent1"/>
                </a:solidFill>
                <a:latin typeface="Microsoft JhengHei UI" panose="020B0604030504040204" pitchFamily="34" charset="-120"/>
                <a:ea typeface="Microsoft JhengHei UI" panose="020B0604030504040204" pitchFamily="34" charset="-120"/>
              </a:defRPr>
            </a:lvl1pPr>
          </a:lstStyle>
          <a:p>
            <a:pPr rtl="0"/>
            <a:r>
              <a:rPr lang="zh-TW" altLang="en-US" noProof="0"/>
              <a:t>按一下以編輯母片標題樣式</a:t>
            </a:r>
          </a:p>
        </p:txBody>
      </p:sp>
      <p:sp>
        <p:nvSpPr>
          <p:cNvPr id="3" name="副標題 2" title="副標題">
            <a:extLst>
              <a:ext uri="{FF2B5EF4-FFF2-40B4-BE49-F238E27FC236}">
                <a16:creationId xmlns:a16="http://schemas.microsoft.com/office/drawing/2014/main" id="{06317687-D49E-41F7-A330-C78C728F0D12}"/>
              </a:ext>
            </a:extLst>
          </p:cNvPr>
          <p:cNvSpPr>
            <a:spLocks noGrp="1"/>
          </p:cNvSpPr>
          <p:nvPr>
            <p:ph type="subTitle" idx="1" hasCustomPrompt="1"/>
          </p:nvPr>
        </p:nvSpPr>
        <p:spPr>
          <a:xfrm>
            <a:off x="6375214" y="3640998"/>
            <a:ext cx="4854339" cy="1257574"/>
          </a:xfrm>
          <a:prstGeom prst="rect">
            <a:avLst/>
          </a:prstGeom>
        </p:spPr>
        <p:txBody>
          <a:bodyPr rtlCol="0"/>
          <a:lstStyle>
            <a:lvl1pPr marL="0" indent="0" algn="l">
              <a:buNone/>
              <a:defRPr sz="2400" b="0" i="0" spc="300">
                <a:solidFill>
                  <a:schemeClr val="accent6"/>
                </a:solidFill>
                <a:latin typeface="Microsoft JhengHei UI" panose="020B0604030504040204" pitchFamily="34" charset="-120"/>
                <a:ea typeface="Microsoft JhengHei UI" panose="020B0604030504040204" pitchFamily="34" charset="-120"/>
                <a:cs typeface="Microsoft JhengHei UI" panose="020B0604030504040204" pitchFamily="34" charset="-12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zh-TW" altLang="en-US" noProof="0"/>
              <a:t>按一下以編輯副標題</a:t>
            </a:r>
          </a:p>
        </p:txBody>
      </p:sp>
      <p:cxnSp>
        <p:nvCxnSpPr>
          <p:cNvPr id="9" name="直線接點​​(S) 8">
            <a:extLst>
              <a:ext uri="{FF2B5EF4-FFF2-40B4-BE49-F238E27FC236}">
                <a16:creationId xmlns:a16="http://schemas.microsoft.com/office/drawing/2014/main" id="{162849C0-AA0D-4E1A-B4B6-E6A5917AC0A5}"/>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004501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7537" userDrawn="1">
          <p15:clr>
            <a:srgbClr val="FBAE40"/>
          </p15:clr>
        </p15:guide>
        <p15:guide id="3" pos="138" userDrawn="1">
          <p15:clr>
            <a:srgbClr val="FBAE40"/>
          </p15:clr>
        </p15:guide>
        <p15:guide id="4" orient="horz" pos="4178" userDrawn="1">
          <p15:clr>
            <a:srgbClr val="FBAE40"/>
          </p15:clr>
        </p15:guide>
        <p15:guide id="5" orient="horz" pos="142" userDrawn="1">
          <p15:clr>
            <a:srgbClr val="FBAE40"/>
          </p15:clr>
        </p15:guide>
        <p15:guide id="6" pos="2457" userDrawn="1">
          <p15:clr>
            <a:srgbClr val="FBAE40"/>
          </p15:clr>
        </p15:guide>
        <p15:guide id="7" pos="43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含影像的章節標題">
    <p:spTree>
      <p:nvGrpSpPr>
        <p:cNvPr id="1" name=""/>
        <p:cNvGrpSpPr/>
        <p:nvPr/>
      </p:nvGrpSpPr>
      <p:grpSpPr>
        <a:xfrm>
          <a:off x="0" y="0"/>
          <a:ext cx="0" cy="0"/>
          <a:chOff x="0" y="0"/>
          <a:chExt cx="0" cy="0"/>
        </a:xfrm>
      </p:grpSpPr>
      <p:sp>
        <p:nvSpPr>
          <p:cNvPr id="19" name="直角三角形 18">
            <a:extLst>
              <a:ext uri="{FF2B5EF4-FFF2-40B4-BE49-F238E27FC236}">
                <a16:creationId xmlns:a16="http://schemas.microsoft.com/office/drawing/2014/main" id="{71D0E8AA-902F-440D-9C55-2A391C22396A}"/>
              </a:ext>
            </a:extLst>
          </p:cNvPr>
          <p:cNvSpPr/>
          <p:nvPr userDrawn="1"/>
        </p:nvSpPr>
        <p:spPr>
          <a:xfrm flipV="1">
            <a:off x="0" y="-6"/>
            <a:ext cx="10625328" cy="540411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ltLang="en-US" noProof="0">
              <a:latin typeface="Microsoft JhengHei UI" panose="020B0604030504040204" pitchFamily="34" charset="-120"/>
              <a:ea typeface="Microsoft JhengHei UI" panose="020B0604030504040204" pitchFamily="34" charset="-120"/>
            </a:endParaRPr>
          </a:p>
        </p:txBody>
      </p:sp>
      <p:sp>
        <p:nvSpPr>
          <p:cNvPr id="17" name="平形四邊形 16">
            <a:extLst>
              <a:ext uri="{FF2B5EF4-FFF2-40B4-BE49-F238E27FC236}">
                <a16:creationId xmlns:a16="http://schemas.microsoft.com/office/drawing/2014/main" id="{7D937721-835D-4D84-94A3-6C79D4639514}"/>
              </a:ext>
            </a:extLst>
          </p:cNvPr>
          <p:cNvSpPr/>
          <p:nvPr userDrawn="1"/>
        </p:nvSpPr>
        <p:spPr>
          <a:xfrm rot="19958790">
            <a:off x="-637324" y="3588176"/>
            <a:ext cx="3860162" cy="1746952"/>
          </a:xfrm>
          <a:prstGeom prst="parallelogram">
            <a:avLst>
              <a:gd name="adj" fmla="val 5321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ltLang="en-US" noProof="0">
              <a:latin typeface="Microsoft JhengHei UI" panose="020B0604030504040204" pitchFamily="34" charset="-120"/>
              <a:ea typeface="Microsoft JhengHei UI" panose="020B0604030504040204" pitchFamily="34" charset="-120"/>
            </a:endParaRPr>
          </a:p>
        </p:txBody>
      </p:sp>
      <p:cxnSp>
        <p:nvCxnSpPr>
          <p:cNvPr id="18" name="直線接點​​(S) 17">
            <a:extLst>
              <a:ext uri="{FF2B5EF4-FFF2-40B4-BE49-F238E27FC236}">
                <a16:creationId xmlns:a16="http://schemas.microsoft.com/office/drawing/2014/main" id="{732BB30B-8262-4715-998F-AAF6A81ADFD3}"/>
              </a:ext>
            </a:extLst>
          </p:cNvPr>
          <p:cNvCxnSpPr>
            <a:cxnSpLocks/>
          </p:cNvCxnSpPr>
          <p:nvPr userDrawn="1"/>
        </p:nvCxnSpPr>
        <p:spPr>
          <a:xfrm flipV="1">
            <a:off x="0" y="1010090"/>
            <a:ext cx="1785257" cy="90750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0" name="標題 1" title="職稱">
            <a:extLst>
              <a:ext uri="{FF2B5EF4-FFF2-40B4-BE49-F238E27FC236}">
                <a16:creationId xmlns:a16="http://schemas.microsoft.com/office/drawing/2014/main" id="{4D7EF399-DAA5-44EC-B712-79C755FE84CB}"/>
              </a:ext>
            </a:extLst>
          </p:cNvPr>
          <p:cNvSpPr>
            <a:spLocks noGrp="1"/>
          </p:cNvSpPr>
          <p:nvPr>
            <p:ph type="title"/>
          </p:nvPr>
        </p:nvSpPr>
        <p:spPr>
          <a:xfrm>
            <a:off x="6283842" y="1987420"/>
            <a:ext cx="4911633" cy="1789855"/>
          </a:xfrm>
          <a:prstGeom prst="rect">
            <a:avLst/>
          </a:prstGeom>
        </p:spPr>
        <p:txBody>
          <a:bodyPr rtlCol="0" anchor="b">
            <a:normAutofit/>
          </a:bodyPr>
          <a:lstStyle>
            <a:lvl1pPr>
              <a:defRPr sz="4000" b="1">
                <a:solidFill>
                  <a:schemeClr val="accent1"/>
                </a:solidFill>
                <a:latin typeface="Microsoft JhengHei UI" panose="020B0604030504040204" pitchFamily="34" charset="-120"/>
                <a:ea typeface="Microsoft JhengHei UI" panose="020B0604030504040204" pitchFamily="34" charset="-120"/>
                <a:cs typeface="Microsoft JhengHei UI" panose="020B0604030504040204" pitchFamily="34" charset="-120"/>
              </a:defRPr>
            </a:lvl1pPr>
          </a:lstStyle>
          <a:p>
            <a:pPr rtl="0"/>
            <a:r>
              <a:rPr lang="zh-TW" altLang="en-US" noProof="0"/>
              <a:t>按一下以編輯母片標題樣式</a:t>
            </a:r>
          </a:p>
        </p:txBody>
      </p:sp>
      <p:sp>
        <p:nvSpPr>
          <p:cNvPr id="101" name="文字版面配置區 2" title="副標題">
            <a:extLst>
              <a:ext uri="{FF2B5EF4-FFF2-40B4-BE49-F238E27FC236}">
                <a16:creationId xmlns:a16="http://schemas.microsoft.com/office/drawing/2014/main" id="{26D13BFA-61B0-402F-8611-02D3DFDBEBCB}"/>
              </a:ext>
            </a:extLst>
          </p:cNvPr>
          <p:cNvSpPr>
            <a:spLocks noGrp="1"/>
          </p:cNvSpPr>
          <p:nvPr>
            <p:ph type="body" idx="1" hasCustomPrompt="1"/>
          </p:nvPr>
        </p:nvSpPr>
        <p:spPr>
          <a:xfrm>
            <a:off x="6283842" y="3792046"/>
            <a:ext cx="4911633" cy="910580"/>
          </a:xfrm>
          <a:prstGeom prst="rect">
            <a:avLst/>
          </a:prstGeom>
        </p:spPr>
        <p:txBody>
          <a:bodyPr rtlCol="0">
            <a:normAutofit/>
          </a:bodyPr>
          <a:lstStyle>
            <a:lvl1pPr marL="0" indent="0">
              <a:buNone/>
              <a:defRPr sz="2000" b="0" i="0" spc="300">
                <a:solidFill>
                  <a:schemeClr val="accent6"/>
                </a:solidFill>
                <a:latin typeface="Microsoft JhengHei UI" panose="020B0604030504040204" pitchFamily="34" charset="-120"/>
                <a:ea typeface="Microsoft JhengHei UI" panose="020B0604030504040204" pitchFamily="34" charset="-120"/>
                <a:cs typeface="Microsoft JhengHei UI" panose="020B0604030504040204" pitchFamily="34" charset="-12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zh-TW" altLang="en-US" noProof="0"/>
              <a:t>編輯母片文字樣式</a:t>
            </a:r>
          </a:p>
        </p:txBody>
      </p:sp>
      <p:cxnSp>
        <p:nvCxnSpPr>
          <p:cNvPr id="21" name="直線接點​​(S) 20">
            <a:extLst>
              <a:ext uri="{FF2B5EF4-FFF2-40B4-BE49-F238E27FC236}">
                <a16:creationId xmlns:a16="http://schemas.microsoft.com/office/drawing/2014/main" id="{DA0A0C24-D997-4E78-951F-AFB51C70EFC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5" name="平行四邊形 24">
            <a:extLst>
              <a:ext uri="{FF2B5EF4-FFF2-40B4-BE49-F238E27FC236}">
                <a16:creationId xmlns:a16="http://schemas.microsoft.com/office/drawing/2014/main" id="{E123A0CF-50D6-46EC-8BF6-43E38AFCD588}"/>
              </a:ext>
            </a:extLst>
          </p:cNvPr>
          <p:cNvSpPr/>
          <p:nvPr userDrawn="1"/>
        </p:nvSpPr>
        <p:spPr>
          <a:xfrm>
            <a:off x="7754112" y="0"/>
            <a:ext cx="2258568" cy="742819"/>
          </a:xfrm>
          <a:prstGeom prst="parallelogram">
            <a:avLst>
              <a:gd name="adj" fmla="val 1958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zh-TW" altLang="en-US" noProof="0">
              <a:latin typeface="Microsoft JhengHei UI" panose="020B0604030504040204" pitchFamily="34" charset="-120"/>
              <a:ea typeface="Microsoft JhengHei UI" panose="020B0604030504040204" pitchFamily="34" charset="-120"/>
            </a:endParaRPr>
          </a:p>
        </p:txBody>
      </p:sp>
      <p:cxnSp>
        <p:nvCxnSpPr>
          <p:cNvPr id="26" name="直線接點​​(S) 25">
            <a:extLst>
              <a:ext uri="{FF2B5EF4-FFF2-40B4-BE49-F238E27FC236}">
                <a16:creationId xmlns:a16="http://schemas.microsoft.com/office/drawing/2014/main" id="{2B2F1D2E-B631-4CB1-9448-2B50F8C46316}"/>
              </a:ext>
            </a:extLst>
          </p:cNvPr>
          <p:cNvCxnSpPr>
            <a:cxnSpLocks/>
          </p:cNvCxnSpPr>
          <p:nvPr userDrawn="1"/>
        </p:nvCxnSpPr>
        <p:spPr>
          <a:xfrm flipV="1">
            <a:off x="0" y="408562"/>
            <a:ext cx="6595353" cy="340314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7" name="圖片版面配置區 26">
            <a:extLst>
              <a:ext uri="{FF2B5EF4-FFF2-40B4-BE49-F238E27FC236}">
                <a16:creationId xmlns:a16="http://schemas.microsoft.com/office/drawing/2014/main" id="{95572AA9-EFAE-4771-B1EE-47E361173778}"/>
              </a:ext>
            </a:extLst>
          </p:cNvPr>
          <p:cNvSpPr>
            <a:spLocks noGrp="1"/>
          </p:cNvSpPr>
          <p:nvPr>
            <p:ph type="pic" sz="quarter" idx="13"/>
          </p:nvPr>
        </p:nvSpPr>
        <p:spPr>
          <a:xfrm>
            <a:off x="1683398" y="860944"/>
            <a:ext cx="4428523" cy="5137089"/>
          </a:xfrm>
          <a:prstGeom prst="rect">
            <a:avLst/>
          </a:prstGeom>
        </p:spPr>
        <p:txBody>
          <a:bodyPr wrap="square" rtlCol="0" anchor="ctr">
            <a:noAutofit/>
          </a:bodyPr>
          <a:lstStyle>
            <a:lvl1pPr marL="0" indent="0" algn="ctr">
              <a:buNone/>
              <a:defRPr>
                <a:solidFill>
                  <a:schemeClr val="tx1"/>
                </a:solidFill>
                <a:latin typeface="Microsoft JhengHei UI" panose="020B0604030504040204" pitchFamily="34" charset="-120"/>
                <a:ea typeface="Microsoft JhengHei UI" panose="020B0604030504040204" pitchFamily="34" charset="-120"/>
              </a:defRPr>
            </a:lvl1pPr>
          </a:lstStyle>
          <a:p>
            <a:pPr rtl="0"/>
            <a:r>
              <a:rPr lang="zh-TW" altLang="en-US" noProof="0"/>
              <a:t>按一下圖示以新增圖片</a:t>
            </a:r>
          </a:p>
        </p:txBody>
      </p:sp>
      <p:cxnSp>
        <p:nvCxnSpPr>
          <p:cNvPr id="16" name="直線接點​​(S) 15">
            <a:extLst>
              <a:ext uri="{FF2B5EF4-FFF2-40B4-BE49-F238E27FC236}">
                <a16:creationId xmlns:a16="http://schemas.microsoft.com/office/drawing/2014/main" id="{5CF69447-82AD-475F-A3AE-3D7FF61DBFE2}"/>
              </a:ext>
            </a:extLst>
          </p:cNvPr>
          <p:cNvCxnSpPr>
            <a:cxnSpLocks/>
          </p:cNvCxnSpPr>
          <p:nvPr userDrawn="1"/>
        </p:nvCxnSpPr>
        <p:spPr>
          <a:xfrm flipV="1">
            <a:off x="-17837" y="5266944"/>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平形四邊形 23">
            <a:extLst>
              <a:ext uri="{FF2B5EF4-FFF2-40B4-BE49-F238E27FC236}">
                <a16:creationId xmlns:a16="http://schemas.microsoft.com/office/drawing/2014/main" id="{FC8C82F3-94EE-4B4F-A01D-993A41BC00B1}"/>
              </a:ext>
            </a:extLst>
          </p:cNvPr>
          <p:cNvSpPr/>
          <p:nvPr userDrawn="1"/>
        </p:nvSpPr>
        <p:spPr>
          <a:xfrm rot="19958790">
            <a:off x="-139035" y="3407045"/>
            <a:ext cx="1438399" cy="236580"/>
          </a:xfrm>
          <a:prstGeom prst="parallelogram">
            <a:avLst>
              <a:gd name="adj" fmla="val 53218"/>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ltLang="en-US" noProof="0">
              <a:latin typeface="Microsoft JhengHei UI" panose="020B0604030504040204" pitchFamily="34" charset="-120"/>
              <a:ea typeface="Microsoft JhengHei UI" panose="020B0604030504040204" pitchFamily="34" charset="-120"/>
            </a:endParaRPr>
          </a:p>
        </p:txBody>
      </p:sp>
    </p:spTree>
    <p:extLst>
      <p:ext uri="{BB962C8B-B14F-4D97-AF65-F5344CB8AC3E}">
        <p14:creationId xmlns:p14="http://schemas.microsoft.com/office/powerpoint/2010/main" val="1123998309"/>
      </p:ext>
    </p:extLst>
  </p:cSld>
  <p:clrMapOvr>
    <a:masterClrMapping/>
  </p:clrMapOvr>
  <p:extLst>
    <p:ext uri="{DCECCB84-F9BA-43D5-87BE-67443E8EF086}">
      <p15:sldGuideLst xmlns:p15="http://schemas.microsoft.com/office/powerpoint/2012/main">
        <p15:guide id="1" orient="horz" pos="2183" userDrawn="1">
          <p15:clr>
            <a:srgbClr val="FBAE40"/>
          </p15:clr>
        </p15:guide>
        <p15:guide id="2" pos="3840" userDrawn="1">
          <p15:clr>
            <a:srgbClr val="FBAE40"/>
          </p15:clr>
        </p15:guide>
        <p15:guide id="3" pos="143" userDrawn="1">
          <p15:clr>
            <a:srgbClr val="FBAE40"/>
          </p15:clr>
        </p15:guide>
        <p15:guide id="4" orient="horz" pos="4170" userDrawn="1">
          <p15:clr>
            <a:srgbClr val="FBAE40"/>
          </p15:clr>
        </p15:guide>
        <p15:guide id="5" pos="7537" userDrawn="1">
          <p15:clr>
            <a:srgbClr val="FBAE40"/>
          </p15:clr>
        </p15:guide>
        <p15:guide id="6" orient="horz" pos="14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文字版面配置 01">
    <p:spTree>
      <p:nvGrpSpPr>
        <p:cNvPr id="1" name=""/>
        <p:cNvGrpSpPr/>
        <p:nvPr/>
      </p:nvGrpSpPr>
      <p:grpSpPr>
        <a:xfrm>
          <a:off x="0" y="0"/>
          <a:ext cx="0" cy="0"/>
          <a:chOff x="0" y="0"/>
          <a:chExt cx="0" cy="0"/>
        </a:xfrm>
      </p:grpSpPr>
      <p:sp>
        <p:nvSpPr>
          <p:cNvPr id="3" name="內容版面配置區 2" title="項目符號">
            <a:extLst>
              <a:ext uri="{FF2B5EF4-FFF2-40B4-BE49-F238E27FC236}">
                <a16:creationId xmlns:a16="http://schemas.microsoft.com/office/drawing/2014/main" id="{BFD7EA17-BE66-4636-9684-F93562587911}"/>
              </a:ext>
            </a:extLst>
          </p:cNvPr>
          <p:cNvSpPr>
            <a:spLocks noGrp="1"/>
          </p:cNvSpPr>
          <p:nvPr>
            <p:ph idx="1"/>
          </p:nvPr>
        </p:nvSpPr>
        <p:spPr>
          <a:xfrm>
            <a:off x="531378" y="3196915"/>
            <a:ext cx="4942829" cy="2958275"/>
          </a:xfrm>
          <a:prstGeom prst="rect">
            <a:avLst/>
          </a:prstGeom>
        </p:spPr>
        <p:txBody>
          <a:bodyPr rtlCol="0">
            <a:normAutofit/>
          </a:bodyPr>
          <a:lstStyle>
            <a:lvl1pPr>
              <a:buClr>
                <a:schemeClr val="accent2"/>
              </a:buClr>
              <a:defRPr sz="2400">
                <a:solidFill>
                  <a:schemeClr val="tx1"/>
                </a:solidFill>
                <a:latin typeface="Microsoft JhengHei UI" panose="020B0604030504040204" pitchFamily="34" charset="-120"/>
                <a:ea typeface="Microsoft JhengHei UI" panose="020B0604030504040204" pitchFamily="34" charset="-120"/>
              </a:defRPr>
            </a:lvl1pPr>
            <a:lvl2pPr>
              <a:buClr>
                <a:schemeClr val="accent2"/>
              </a:buClr>
              <a:defRPr sz="2000">
                <a:solidFill>
                  <a:schemeClr val="tx1"/>
                </a:solidFill>
                <a:latin typeface="Microsoft JhengHei UI" panose="020B0604030504040204" pitchFamily="34" charset="-120"/>
                <a:ea typeface="Microsoft JhengHei UI" panose="020B0604030504040204" pitchFamily="34" charset="-120"/>
              </a:defRPr>
            </a:lvl2pPr>
            <a:lvl3pPr>
              <a:buClr>
                <a:schemeClr val="accent2"/>
              </a:buClr>
              <a:defRPr sz="1800">
                <a:solidFill>
                  <a:schemeClr val="tx1"/>
                </a:solidFill>
                <a:latin typeface="Microsoft JhengHei UI" panose="020B0604030504040204" pitchFamily="34" charset="-120"/>
                <a:ea typeface="Microsoft JhengHei UI" panose="020B0604030504040204" pitchFamily="34" charset="-120"/>
              </a:defRPr>
            </a:lvl3pPr>
            <a:lvl4pPr>
              <a:buClr>
                <a:schemeClr val="accent2"/>
              </a:buClr>
              <a:defRPr sz="1600">
                <a:solidFill>
                  <a:schemeClr val="tx1"/>
                </a:solidFill>
                <a:latin typeface="Microsoft JhengHei UI" panose="020B0604030504040204" pitchFamily="34" charset="-120"/>
                <a:ea typeface="Microsoft JhengHei UI" panose="020B0604030504040204" pitchFamily="34" charset="-120"/>
              </a:defRPr>
            </a:lvl4pPr>
            <a:lvl5pPr>
              <a:buClr>
                <a:schemeClr val="accent2"/>
              </a:buClr>
              <a:defRPr sz="1600">
                <a:solidFill>
                  <a:schemeClr val="tx1"/>
                </a:solidFill>
                <a:latin typeface="Microsoft JhengHei UI" panose="020B0604030504040204" pitchFamily="34" charset="-120"/>
                <a:ea typeface="Microsoft JhengHei UI" panose="020B0604030504040204" pitchFamily="34" charset="-120"/>
              </a:defRPr>
            </a:lvl5pPr>
          </a:lstStyle>
          <a:p>
            <a:pPr lvl="0" rtl="0"/>
            <a:r>
              <a:rPr lang="zh-TW" altLang="en-US" noProof="0"/>
              <a:t>按一下以編輯母片文字樣式</a:t>
            </a:r>
          </a:p>
          <a:p>
            <a:pPr lvl="1" rtl="0"/>
            <a:r>
              <a:rPr lang="zh-TW" altLang="en-US" noProof="0"/>
              <a:t>第二層</a:t>
            </a:r>
          </a:p>
          <a:p>
            <a:pPr lvl="2" rtl="0"/>
            <a:r>
              <a:rPr lang="zh-TW" altLang="en-US" noProof="0"/>
              <a:t>第三層</a:t>
            </a:r>
          </a:p>
          <a:p>
            <a:pPr lvl="3" rtl="0"/>
            <a:r>
              <a:rPr lang="zh-TW" altLang="en-US" noProof="0"/>
              <a:t>第四層</a:t>
            </a:r>
          </a:p>
          <a:p>
            <a:pPr lvl="4" rtl="0"/>
            <a:r>
              <a:rPr lang="zh-TW" altLang="en-US" noProof="0"/>
              <a:t>第五層</a:t>
            </a:r>
          </a:p>
        </p:txBody>
      </p:sp>
      <p:sp>
        <p:nvSpPr>
          <p:cNvPr id="24" name="直角三角形 23">
            <a:extLst>
              <a:ext uri="{FF2B5EF4-FFF2-40B4-BE49-F238E27FC236}">
                <a16:creationId xmlns:a16="http://schemas.microsoft.com/office/drawing/2014/main" id="{BD6ACE60-499D-41AB-89C4-D537D7C3D22A}"/>
              </a:ext>
            </a:extLst>
          </p:cNvPr>
          <p:cNvSpPr/>
          <p:nvPr userDrawn="1"/>
        </p:nvSpPr>
        <p:spPr>
          <a:xfrm flipH="1" flipV="1">
            <a:off x="1839686" y="-6"/>
            <a:ext cx="10352314" cy="5638806"/>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ltLang="en-US" noProof="0">
              <a:latin typeface="Microsoft JhengHei UI" panose="020B0604030504040204" pitchFamily="34" charset="-120"/>
              <a:ea typeface="Microsoft JhengHei UI" panose="020B0604030504040204" pitchFamily="34" charset="-120"/>
            </a:endParaRPr>
          </a:p>
        </p:txBody>
      </p:sp>
      <p:sp>
        <p:nvSpPr>
          <p:cNvPr id="15" name="圖片版面配置區 14">
            <a:extLst>
              <a:ext uri="{FF2B5EF4-FFF2-40B4-BE49-F238E27FC236}">
                <a16:creationId xmlns:a16="http://schemas.microsoft.com/office/drawing/2014/main" id="{FE1FADFB-0A3D-40F7-9B40-368DECD971E1}"/>
              </a:ext>
            </a:extLst>
          </p:cNvPr>
          <p:cNvSpPr>
            <a:spLocks noGrp="1"/>
          </p:cNvSpPr>
          <p:nvPr>
            <p:ph type="pic" sz="quarter" idx="10"/>
          </p:nvPr>
        </p:nvSpPr>
        <p:spPr>
          <a:xfrm>
            <a:off x="6375400" y="0"/>
            <a:ext cx="5816600" cy="6858000"/>
          </a:xfrm>
          <a:prstGeom prst="rect">
            <a:avLst/>
          </a:prstGeom>
          <a:solidFill>
            <a:schemeClr val="bg1">
              <a:lumMod val="85000"/>
            </a:schemeClr>
          </a:solidFill>
        </p:spPr>
        <p:txBody>
          <a:bodyPr wrap="square" rtlCol="0" anchor="ctr">
            <a:noAutofit/>
          </a:bodyPr>
          <a:lstStyle>
            <a:lvl1pPr marL="0" indent="0" algn="ctr">
              <a:buNone/>
              <a:defRPr>
                <a:solidFill>
                  <a:schemeClr val="tx1"/>
                </a:solidFill>
                <a:latin typeface="Microsoft JhengHei UI" panose="020B0604030504040204" pitchFamily="34" charset="-120"/>
                <a:ea typeface="Microsoft JhengHei UI" panose="020B0604030504040204" pitchFamily="34" charset="-120"/>
              </a:defRPr>
            </a:lvl1pPr>
          </a:lstStyle>
          <a:p>
            <a:pPr rtl="0"/>
            <a:r>
              <a:rPr lang="zh-TW" altLang="en-US" noProof="0"/>
              <a:t>按一下圖示以新增圖片</a:t>
            </a:r>
          </a:p>
        </p:txBody>
      </p:sp>
      <p:cxnSp>
        <p:nvCxnSpPr>
          <p:cNvPr id="34" name="直線接點​​(S) 33">
            <a:extLst>
              <a:ext uri="{FF2B5EF4-FFF2-40B4-BE49-F238E27FC236}">
                <a16:creationId xmlns:a16="http://schemas.microsoft.com/office/drawing/2014/main" id="{1411C731-2333-41B0-927A-0A48EEC79964}"/>
              </a:ext>
            </a:extLst>
          </p:cNvPr>
          <p:cNvCxnSpPr>
            <a:cxnSpLocks/>
          </p:cNvCxnSpPr>
          <p:nvPr userDrawn="1"/>
        </p:nvCxnSpPr>
        <p:spPr>
          <a:xfrm flipV="1">
            <a:off x="6375400" y="5047077"/>
            <a:ext cx="1524574" cy="1803400"/>
          </a:xfrm>
          <a:prstGeom prst="line">
            <a:avLst/>
          </a:prstGeom>
          <a:ln>
            <a:solidFill>
              <a:srgbClr val="EAB200"/>
            </a:solidFill>
          </a:ln>
        </p:spPr>
        <p:style>
          <a:lnRef idx="1">
            <a:schemeClr val="accent1"/>
          </a:lnRef>
          <a:fillRef idx="0">
            <a:schemeClr val="accent1"/>
          </a:fillRef>
          <a:effectRef idx="0">
            <a:schemeClr val="accent1"/>
          </a:effectRef>
          <a:fontRef idx="minor">
            <a:schemeClr val="tx1"/>
          </a:fontRef>
        </p:style>
      </p:cxnSp>
      <p:sp>
        <p:nvSpPr>
          <p:cNvPr id="5" name="文字版面配置區 4" title="副標題">
            <a:extLst>
              <a:ext uri="{FF2B5EF4-FFF2-40B4-BE49-F238E27FC236}">
                <a16:creationId xmlns:a16="http://schemas.microsoft.com/office/drawing/2014/main" id="{D71EE635-EA0C-4139-8160-AE1EAD13AAEB}"/>
              </a:ext>
            </a:extLst>
          </p:cNvPr>
          <p:cNvSpPr>
            <a:spLocks noGrp="1"/>
          </p:cNvSpPr>
          <p:nvPr userDrawn="1">
            <p:ph type="body" sz="quarter" idx="13" hasCustomPrompt="1"/>
          </p:nvPr>
        </p:nvSpPr>
        <p:spPr>
          <a:xfrm>
            <a:off x="531379" y="2563477"/>
            <a:ext cx="7342631" cy="608895"/>
          </a:xfrm>
          <a:prstGeom prst="rect">
            <a:avLst/>
          </a:prstGeom>
        </p:spPr>
        <p:txBody>
          <a:bodyPr rtlCol="0"/>
          <a:lstStyle>
            <a:lvl1pPr marL="0" indent="0">
              <a:buNone/>
              <a:defRPr sz="2000" spc="300">
                <a:solidFill>
                  <a:schemeClr val="accent6"/>
                </a:solidFill>
                <a:latin typeface="Microsoft JhengHei UI" panose="020B0604030504040204" pitchFamily="34" charset="-120"/>
                <a:ea typeface="Microsoft JhengHei UI" panose="020B0604030504040204" pitchFamily="34" charset="-120"/>
              </a:defRPr>
            </a:lvl1pPr>
            <a:lvl2pPr marL="457200" indent="0">
              <a:buNone/>
              <a:defRPr/>
            </a:lvl2pPr>
          </a:lstStyle>
          <a:p>
            <a:pPr lvl="0" rtl="0"/>
            <a:r>
              <a:rPr lang="zh-TW" altLang="en-US" noProof="0"/>
              <a:t>按一下至副標題樣式</a:t>
            </a:r>
          </a:p>
        </p:txBody>
      </p:sp>
      <p:sp>
        <p:nvSpPr>
          <p:cNvPr id="2" name="標題 1" title="職稱 ">
            <a:extLst>
              <a:ext uri="{FF2B5EF4-FFF2-40B4-BE49-F238E27FC236}">
                <a16:creationId xmlns:a16="http://schemas.microsoft.com/office/drawing/2014/main" id="{20237B57-91C6-4F8B-8AA0-18FA50B0FD1D}"/>
              </a:ext>
            </a:extLst>
          </p:cNvPr>
          <p:cNvSpPr>
            <a:spLocks noGrp="1"/>
          </p:cNvSpPr>
          <p:nvPr userDrawn="1">
            <p:ph type="title" hasCustomPrompt="1"/>
          </p:nvPr>
        </p:nvSpPr>
        <p:spPr>
          <a:xfrm>
            <a:off x="531378" y="1308484"/>
            <a:ext cx="7342622" cy="1215566"/>
          </a:xfrm>
          <a:prstGeom prst="rect">
            <a:avLst/>
          </a:prstGeom>
        </p:spPr>
        <p:txBody>
          <a:bodyPr rtlCol="0" anchor="b">
            <a:normAutofit/>
          </a:bodyPr>
          <a:lstStyle>
            <a:lvl1pPr>
              <a:defRPr sz="4400" b="1">
                <a:solidFill>
                  <a:schemeClr val="accent1"/>
                </a:solidFill>
                <a:latin typeface="Microsoft JhengHei UI" panose="020B0604030504040204" pitchFamily="34" charset="-120"/>
                <a:ea typeface="Microsoft JhengHei UI" panose="020B0604030504040204" pitchFamily="34" charset="-120"/>
              </a:defRPr>
            </a:lvl1pPr>
          </a:lstStyle>
          <a:p>
            <a:pPr rtl="0"/>
            <a:r>
              <a:rPr lang="zh-TW" altLang="en-US" noProof="0"/>
              <a:t>按一下以編輯 </a:t>
            </a:r>
            <a:br>
              <a:rPr lang="zh-TW" altLang="en-US" noProof="0"/>
            </a:br>
            <a:r>
              <a:rPr lang="zh-TW" altLang="en-US" noProof="0"/>
              <a:t>母片標題樣式 </a:t>
            </a:r>
          </a:p>
        </p:txBody>
      </p:sp>
      <p:sp>
        <p:nvSpPr>
          <p:cNvPr id="4" name="頁尾版面配置區 3">
            <a:extLst>
              <a:ext uri="{FF2B5EF4-FFF2-40B4-BE49-F238E27FC236}">
                <a16:creationId xmlns:a16="http://schemas.microsoft.com/office/drawing/2014/main" id="{5ADB14A5-A767-774C-85B8-68EF914689F6}"/>
              </a:ext>
            </a:extLst>
          </p:cNvPr>
          <p:cNvSpPr>
            <a:spLocks noGrp="1"/>
          </p:cNvSpPr>
          <p:nvPr>
            <p:ph type="ftr" sz="quarter" idx="14"/>
          </p:nvPr>
        </p:nvSpPr>
        <p:spPr/>
        <p:txBody>
          <a:bodyPr rtlCol="0"/>
          <a:lstStyle>
            <a:lvl1pPr>
              <a:defRPr>
                <a:latin typeface="Microsoft JhengHei UI" panose="020B0604030504040204" pitchFamily="34" charset="-120"/>
                <a:ea typeface="Microsoft JhengHei UI" panose="020B0604030504040204" pitchFamily="34" charset="-120"/>
              </a:defRPr>
            </a:lvl1pPr>
          </a:lstStyle>
          <a:p>
            <a:r>
              <a:rPr lang="zh-TW" altLang="en-US" noProof="0"/>
              <a:t>新增頁尾</a:t>
            </a:r>
          </a:p>
        </p:txBody>
      </p:sp>
      <p:sp>
        <p:nvSpPr>
          <p:cNvPr id="6" name="投影片編號版面配置區 5">
            <a:extLst>
              <a:ext uri="{FF2B5EF4-FFF2-40B4-BE49-F238E27FC236}">
                <a16:creationId xmlns:a16="http://schemas.microsoft.com/office/drawing/2014/main" id="{D4B9B51B-EAA9-4B4D-A4F6-470CD95DAA79}"/>
              </a:ext>
            </a:extLst>
          </p:cNvPr>
          <p:cNvSpPr>
            <a:spLocks noGrp="1"/>
          </p:cNvSpPr>
          <p:nvPr>
            <p:ph type="sldNum" sz="quarter" idx="15"/>
          </p:nvPr>
        </p:nvSpPr>
        <p:spPr/>
        <p:txBody>
          <a:bodyPr rtlCol="0"/>
          <a:lstStyle>
            <a:lvl1pPr>
              <a:defRPr>
                <a:latin typeface="Microsoft JhengHei UI" panose="020B0604030504040204" pitchFamily="34" charset="-120"/>
                <a:ea typeface="Microsoft JhengHei UI" panose="020B0604030504040204" pitchFamily="34" charset="-120"/>
              </a:defRPr>
            </a:lvl1pPr>
          </a:lstStyle>
          <a:p>
            <a:fld id="{8699F50C-BE38-4BD0-BA84-9B090E1F2B9B}" type="slidenum">
              <a:rPr lang="en-US" altLang="zh-TW" noProof="0" smtClean="0"/>
              <a:pPr/>
              <a:t>‹#›</a:t>
            </a:fld>
            <a:endParaRPr lang="zh-TW" altLang="en-US" noProof="0"/>
          </a:p>
        </p:txBody>
      </p:sp>
    </p:spTree>
    <p:extLst>
      <p:ext uri="{BB962C8B-B14F-4D97-AF65-F5344CB8AC3E}">
        <p14:creationId xmlns:p14="http://schemas.microsoft.com/office/powerpoint/2010/main" val="3442230584"/>
      </p:ext>
    </p:extLst>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415"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文字版面配置 02">
    <p:spTree>
      <p:nvGrpSpPr>
        <p:cNvPr id="1" name=""/>
        <p:cNvGrpSpPr/>
        <p:nvPr/>
      </p:nvGrpSpPr>
      <p:grpSpPr>
        <a:xfrm>
          <a:off x="0" y="0"/>
          <a:ext cx="0" cy="0"/>
          <a:chOff x="0" y="0"/>
          <a:chExt cx="0" cy="0"/>
        </a:xfrm>
      </p:grpSpPr>
      <p:sp>
        <p:nvSpPr>
          <p:cNvPr id="35" name="直角三角形 34">
            <a:extLst>
              <a:ext uri="{FF2B5EF4-FFF2-40B4-BE49-F238E27FC236}">
                <a16:creationId xmlns:a16="http://schemas.microsoft.com/office/drawing/2014/main" id="{805F1696-7D6B-4055-94C3-E4C179F63596}"/>
              </a:ext>
            </a:extLst>
          </p:cNvPr>
          <p:cNvSpPr/>
          <p:nvPr userDrawn="1"/>
        </p:nvSpPr>
        <p:spPr>
          <a:xfrm flipH="1" flipV="1">
            <a:off x="1839686" y="-6"/>
            <a:ext cx="10352314" cy="5638806"/>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ltLang="en-US" noProof="0">
              <a:latin typeface="Microsoft JhengHei UI" panose="020B0604030504040204" pitchFamily="34" charset="-120"/>
              <a:ea typeface="Microsoft JhengHei UI" panose="020B0604030504040204" pitchFamily="34" charset="-120"/>
            </a:endParaRPr>
          </a:p>
        </p:txBody>
      </p:sp>
      <p:sp>
        <p:nvSpPr>
          <p:cNvPr id="18" name="圖片版面配置區 17">
            <a:extLst>
              <a:ext uri="{FF2B5EF4-FFF2-40B4-BE49-F238E27FC236}">
                <a16:creationId xmlns:a16="http://schemas.microsoft.com/office/drawing/2014/main" id="{8B9EC3A9-7039-403A-9414-429521308AE7}"/>
              </a:ext>
            </a:extLst>
          </p:cNvPr>
          <p:cNvSpPr>
            <a:spLocks noGrp="1"/>
          </p:cNvSpPr>
          <p:nvPr>
            <p:ph type="pic" sz="quarter" idx="14"/>
          </p:nvPr>
        </p:nvSpPr>
        <p:spPr>
          <a:xfrm>
            <a:off x="6299201" y="1308100"/>
            <a:ext cx="5892798" cy="5549899"/>
          </a:xfrm>
          <a:prstGeom prst="rect">
            <a:avLst/>
          </a:prstGeom>
          <a:solidFill>
            <a:schemeClr val="bg1">
              <a:lumMod val="85000"/>
            </a:schemeClr>
          </a:solidFill>
        </p:spPr>
        <p:txBody>
          <a:bodyPr wrap="square" rIns="365760" rtlCol="0" anchor="ctr">
            <a:noAutofit/>
          </a:bodyPr>
          <a:lstStyle>
            <a:lvl1pPr marL="0" indent="0" algn="r">
              <a:buNone/>
              <a:defRPr>
                <a:solidFill>
                  <a:schemeClr val="tx1"/>
                </a:solidFill>
                <a:latin typeface="Microsoft JhengHei UI" panose="020B0604030504040204" pitchFamily="34" charset="-120"/>
                <a:ea typeface="Microsoft JhengHei UI" panose="020B0604030504040204" pitchFamily="34" charset="-120"/>
              </a:defRPr>
            </a:lvl1pPr>
          </a:lstStyle>
          <a:p>
            <a:pPr rtl="0"/>
            <a:r>
              <a:rPr lang="zh-TW" altLang="en-US" noProof="0"/>
              <a:t>按一下圖示以新增圖片</a:t>
            </a:r>
          </a:p>
        </p:txBody>
      </p:sp>
      <p:sp>
        <p:nvSpPr>
          <p:cNvPr id="3" name="內容版面配置區 2" title="項目符號">
            <a:extLst>
              <a:ext uri="{FF2B5EF4-FFF2-40B4-BE49-F238E27FC236}">
                <a16:creationId xmlns:a16="http://schemas.microsoft.com/office/drawing/2014/main" id="{BFD7EA17-BE66-4636-9684-F93562587911}"/>
              </a:ext>
            </a:extLst>
          </p:cNvPr>
          <p:cNvSpPr>
            <a:spLocks noGrp="1"/>
          </p:cNvSpPr>
          <p:nvPr>
            <p:ph idx="1"/>
          </p:nvPr>
        </p:nvSpPr>
        <p:spPr>
          <a:xfrm>
            <a:off x="531378" y="3196915"/>
            <a:ext cx="4942829" cy="2958275"/>
          </a:xfrm>
          <a:prstGeom prst="rect">
            <a:avLst/>
          </a:prstGeom>
        </p:spPr>
        <p:txBody>
          <a:bodyPr rtlCol="0">
            <a:normAutofit/>
          </a:bodyPr>
          <a:lstStyle>
            <a:lvl1pPr>
              <a:buClr>
                <a:schemeClr val="accent2"/>
              </a:buClr>
              <a:defRPr sz="2400">
                <a:solidFill>
                  <a:schemeClr val="tx1"/>
                </a:solidFill>
                <a:latin typeface="Microsoft JhengHei UI" panose="020B0604030504040204" pitchFamily="34" charset="-120"/>
                <a:ea typeface="Microsoft JhengHei UI" panose="020B0604030504040204" pitchFamily="34" charset="-120"/>
              </a:defRPr>
            </a:lvl1pPr>
            <a:lvl2pPr>
              <a:buClr>
                <a:schemeClr val="accent2"/>
              </a:buClr>
              <a:defRPr sz="2000">
                <a:solidFill>
                  <a:schemeClr val="tx1"/>
                </a:solidFill>
                <a:latin typeface="Microsoft JhengHei UI" panose="020B0604030504040204" pitchFamily="34" charset="-120"/>
                <a:ea typeface="Microsoft JhengHei UI" panose="020B0604030504040204" pitchFamily="34" charset="-120"/>
              </a:defRPr>
            </a:lvl2pPr>
            <a:lvl3pPr>
              <a:buClr>
                <a:schemeClr val="accent2"/>
              </a:buClr>
              <a:defRPr sz="1800">
                <a:solidFill>
                  <a:schemeClr val="tx1"/>
                </a:solidFill>
                <a:latin typeface="Microsoft JhengHei UI" panose="020B0604030504040204" pitchFamily="34" charset="-120"/>
                <a:ea typeface="Microsoft JhengHei UI" panose="020B0604030504040204" pitchFamily="34" charset="-120"/>
              </a:defRPr>
            </a:lvl3pPr>
            <a:lvl4pPr>
              <a:buClr>
                <a:schemeClr val="accent2"/>
              </a:buClr>
              <a:defRPr sz="1600">
                <a:solidFill>
                  <a:schemeClr val="tx1"/>
                </a:solidFill>
                <a:latin typeface="Microsoft JhengHei UI" panose="020B0604030504040204" pitchFamily="34" charset="-120"/>
                <a:ea typeface="Microsoft JhengHei UI" panose="020B0604030504040204" pitchFamily="34" charset="-120"/>
              </a:defRPr>
            </a:lvl4pPr>
            <a:lvl5pPr>
              <a:buClr>
                <a:schemeClr val="accent2"/>
              </a:buClr>
              <a:defRPr sz="1600">
                <a:solidFill>
                  <a:schemeClr val="tx1"/>
                </a:solidFill>
                <a:latin typeface="Microsoft JhengHei UI" panose="020B0604030504040204" pitchFamily="34" charset="-120"/>
                <a:ea typeface="Microsoft JhengHei UI" panose="020B0604030504040204" pitchFamily="34" charset="-120"/>
              </a:defRPr>
            </a:lvl5pPr>
          </a:lstStyle>
          <a:p>
            <a:pPr lvl="0" rtl="0"/>
            <a:r>
              <a:rPr lang="zh-TW" altLang="en-US" noProof="0"/>
              <a:t>按一下以編輯母片文字樣式</a:t>
            </a:r>
          </a:p>
          <a:p>
            <a:pPr lvl="1" rtl="0"/>
            <a:r>
              <a:rPr lang="zh-TW" altLang="en-US" noProof="0"/>
              <a:t>第二層</a:t>
            </a:r>
          </a:p>
          <a:p>
            <a:pPr lvl="2" rtl="0"/>
            <a:r>
              <a:rPr lang="zh-TW" altLang="en-US" noProof="0"/>
              <a:t>第三層</a:t>
            </a:r>
          </a:p>
          <a:p>
            <a:pPr lvl="3" rtl="0"/>
            <a:r>
              <a:rPr lang="zh-TW" altLang="en-US" noProof="0"/>
              <a:t>第四層</a:t>
            </a:r>
          </a:p>
          <a:p>
            <a:pPr lvl="4" rtl="0"/>
            <a:r>
              <a:rPr lang="zh-TW" altLang="en-US" noProof="0"/>
              <a:t>第五層</a:t>
            </a:r>
          </a:p>
        </p:txBody>
      </p:sp>
      <p:sp>
        <p:nvSpPr>
          <p:cNvPr id="25" name="平行四邊形 24">
            <a:extLst>
              <a:ext uri="{FF2B5EF4-FFF2-40B4-BE49-F238E27FC236}">
                <a16:creationId xmlns:a16="http://schemas.microsoft.com/office/drawing/2014/main" id="{18C08F43-D42B-4CF1-912F-BC83D72AB415}"/>
              </a:ext>
            </a:extLst>
          </p:cNvPr>
          <p:cNvSpPr/>
          <p:nvPr userDrawn="1"/>
        </p:nvSpPr>
        <p:spPr>
          <a:xfrm flipH="1">
            <a:off x="2978150" y="-5"/>
            <a:ext cx="4121150" cy="1308105"/>
          </a:xfrm>
          <a:prstGeom prst="parallelogram">
            <a:avLst>
              <a:gd name="adj" fmla="val 18638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zh-TW" altLang="en-US" noProof="0">
              <a:latin typeface="Microsoft JhengHei UI" panose="020B0604030504040204" pitchFamily="34" charset="-120"/>
              <a:ea typeface="Microsoft JhengHei UI" panose="020B0604030504040204" pitchFamily="34" charset="-120"/>
            </a:endParaRPr>
          </a:p>
        </p:txBody>
      </p:sp>
      <p:cxnSp>
        <p:nvCxnSpPr>
          <p:cNvPr id="34" name="直線接點​​(S) 33">
            <a:extLst>
              <a:ext uri="{FF2B5EF4-FFF2-40B4-BE49-F238E27FC236}">
                <a16:creationId xmlns:a16="http://schemas.microsoft.com/office/drawing/2014/main" id="{1411C731-2333-41B0-927A-0A48EEC79964}"/>
              </a:ext>
            </a:extLst>
          </p:cNvPr>
          <p:cNvCxnSpPr>
            <a:cxnSpLocks/>
          </p:cNvCxnSpPr>
          <p:nvPr userDrawn="1"/>
        </p:nvCxnSpPr>
        <p:spPr>
          <a:xfrm flipV="1">
            <a:off x="10352314" y="1185452"/>
            <a:ext cx="1839685" cy="1633948"/>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文字版面配置區 4" title="副標題">
            <a:extLst>
              <a:ext uri="{FF2B5EF4-FFF2-40B4-BE49-F238E27FC236}">
                <a16:creationId xmlns:a16="http://schemas.microsoft.com/office/drawing/2014/main" id="{D71EE635-EA0C-4139-8160-AE1EAD13AAEB}"/>
              </a:ext>
            </a:extLst>
          </p:cNvPr>
          <p:cNvSpPr>
            <a:spLocks noGrp="1"/>
          </p:cNvSpPr>
          <p:nvPr userDrawn="1">
            <p:ph type="body" sz="quarter" idx="13" hasCustomPrompt="1"/>
          </p:nvPr>
        </p:nvSpPr>
        <p:spPr>
          <a:xfrm>
            <a:off x="531379" y="2563477"/>
            <a:ext cx="7342621" cy="608895"/>
          </a:xfrm>
          <a:prstGeom prst="rect">
            <a:avLst/>
          </a:prstGeom>
        </p:spPr>
        <p:txBody>
          <a:bodyPr rtlCol="0"/>
          <a:lstStyle>
            <a:lvl1pPr marL="0" indent="0">
              <a:buNone/>
              <a:defRPr sz="2000" spc="300">
                <a:solidFill>
                  <a:schemeClr val="accent6"/>
                </a:solidFill>
                <a:latin typeface="Microsoft JhengHei UI" panose="020B0604030504040204" pitchFamily="34" charset="-120"/>
                <a:ea typeface="Microsoft JhengHei UI" panose="020B0604030504040204" pitchFamily="34" charset="-120"/>
              </a:defRPr>
            </a:lvl1pPr>
            <a:lvl2pPr marL="457200" indent="0">
              <a:buNone/>
              <a:defRPr/>
            </a:lvl2pPr>
          </a:lstStyle>
          <a:p>
            <a:pPr lvl="0" rtl="0"/>
            <a:r>
              <a:rPr lang="zh-TW" altLang="en-US" noProof="0"/>
              <a:t>按一下至副標題樣式</a:t>
            </a:r>
          </a:p>
        </p:txBody>
      </p:sp>
      <p:sp>
        <p:nvSpPr>
          <p:cNvPr id="19" name="標題 1" title="職稱 ">
            <a:extLst>
              <a:ext uri="{FF2B5EF4-FFF2-40B4-BE49-F238E27FC236}">
                <a16:creationId xmlns:a16="http://schemas.microsoft.com/office/drawing/2014/main" id="{2DB9D671-9FC8-4306-96B7-D9D585694B83}"/>
              </a:ext>
            </a:extLst>
          </p:cNvPr>
          <p:cNvSpPr>
            <a:spLocks noGrp="1"/>
          </p:cNvSpPr>
          <p:nvPr>
            <p:ph type="title" hasCustomPrompt="1"/>
          </p:nvPr>
        </p:nvSpPr>
        <p:spPr>
          <a:xfrm>
            <a:off x="531378" y="1308484"/>
            <a:ext cx="7342622" cy="1215566"/>
          </a:xfrm>
          <a:prstGeom prst="rect">
            <a:avLst/>
          </a:prstGeom>
        </p:spPr>
        <p:txBody>
          <a:bodyPr rtlCol="0" anchor="b">
            <a:normAutofit/>
          </a:bodyPr>
          <a:lstStyle>
            <a:lvl1pPr>
              <a:defRPr sz="4400" b="1">
                <a:solidFill>
                  <a:schemeClr val="accent1"/>
                </a:solidFill>
                <a:latin typeface="Microsoft JhengHei UI" panose="020B0604030504040204" pitchFamily="34" charset="-120"/>
                <a:ea typeface="Microsoft JhengHei UI" panose="020B0604030504040204" pitchFamily="34" charset="-120"/>
              </a:defRPr>
            </a:lvl1pPr>
          </a:lstStyle>
          <a:p>
            <a:pPr rtl="0"/>
            <a:r>
              <a:rPr lang="zh-TW" altLang="en-US" noProof="0"/>
              <a:t>按一下以編輯 </a:t>
            </a:r>
            <a:br>
              <a:rPr lang="zh-TW" altLang="en-US" noProof="0"/>
            </a:br>
            <a:r>
              <a:rPr lang="zh-TW" altLang="en-US" noProof="0"/>
              <a:t>母片標題樣式 </a:t>
            </a:r>
          </a:p>
        </p:txBody>
      </p:sp>
      <p:sp>
        <p:nvSpPr>
          <p:cNvPr id="2" name="頁尾版面配置區 1">
            <a:extLst>
              <a:ext uri="{FF2B5EF4-FFF2-40B4-BE49-F238E27FC236}">
                <a16:creationId xmlns:a16="http://schemas.microsoft.com/office/drawing/2014/main" id="{6E55A0B9-F639-8643-9C4D-B93B8EE21A79}"/>
              </a:ext>
            </a:extLst>
          </p:cNvPr>
          <p:cNvSpPr>
            <a:spLocks noGrp="1"/>
          </p:cNvSpPr>
          <p:nvPr>
            <p:ph type="ftr" sz="quarter" idx="15"/>
          </p:nvPr>
        </p:nvSpPr>
        <p:spPr/>
        <p:txBody>
          <a:bodyPr rtlCol="0"/>
          <a:lstStyle>
            <a:lvl1pPr>
              <a:defRPr>
                <a:latin typeface="Microsoft JhengHei UI" panose="020B0604030504040204" pitchFamily="34" charset="-120"/>
                <a:ea typeface="Microsoft JhengHei UI" panose="020B0604030504040204" pitchFamily="34" charset="-120"/>
              </a:defRPr>
            </a:lvl1pPr>
          </a:lstStyle>
          <a:p>
            <a:r>
              <a:rPr lang="zh-TW" altLang="en-US" noProof="0"/>
              <a:t>新增頁尾</a:t>
            </a:r>
          </a:p>
        </p:txBody>
      </p:sp>
      <p:sp>
        <p:nvSpPr>
          <p:cNvPr id="4" name="投影片編號版面配置區 3">
            <a:extLst>
              <a:ext uri="{FF2B5EF4-FFF2-40B4-BE49-F238E27FC236}">
                <a16:creationId xmlns:a16="http://schemas.microsoft.com/office/drawing/2014/main" id="{D0C29282-8AC7-494D-9A8E-A26C7F69948F}"/>
              </a:ext>
            </a:extLst>
          </p:cNvPr>
          <p:cNvSpPr>
            <a:spLocks noGrp="1"/>
          </p:cNvSpPr>
          <p:nvPr>
            <p:ph type="sldNum" sz="quarter" idx="16"/>
          </p:nvPr>
        </p:nvSpPr>
        <p:spPr/>
        <p:txBody>
          <a:bodyPr rtlCol="0"/>
          <a:lstStyle>
            <a:lvl1pPr>
              <a:defRPr>
                <a:latin typeface="Microsoft JhengHei UI" panose="020B0604030504040204" pitchFamily="34" charset="-120"/>
                <a:ea typeface="Microsoft JhengHei UI" panose="020B0604030504040204" pitchFamily="34" charset="-120"/>
              </a:defRPr>
            </a:lvl1pPr>
          </a:lstStyle>
          <a:p>
            <a:fld id="{8699F50C-BE38-4BD0-BA84-9B090E1F2B9B}" type="slidenum">
              <a:rPr lang="en-US" altLang="zh-TW" noProof="0" smtClean="0"/>
              <a:pPr/>
              <a:t>‹#›</a:t>
            </a:fld>
            <a:endParaRPr lang="zh-TW" altLang="en-US" noProof="0"/>
          </a:p>
        </p:txBody>
      </p:sp>
    </p:spTree>
    <p:extLst>
      <p:ext uri="{BB962C8B-B14F-4D97-AF65-F5344CB8AC3E}">
        <p14:creationId xmlns:p14="http://schemas.microsoft.com/office/powerpoint/2010/main" val="4283110927"/>
      </p:ext>
    </p:extLst>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415">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與副標題進行比較">
    <p:spTree>
      <p:nvGrpSpPr>
        <p:cNvPr id="1" name=""/>
        <p:cNvGrpSpPr/>
        <p:nvPr/>
      </p:nvGrpSpPr>
      <p:grpSpPr>
        <a:xfrm>
          <a:off x="0" y="0"/>
          <a:ext cx="0" cy="0"/>
          <a:chOff x="0" y="0"/>
          <a:chExt cx="0" cy="0"/>
        </a:xfrm>
      </p:grpSpPr>
      <p:cxnSp>
        <p:nvCxnSpPr>
          <p:cNvPr id="22" name="直線接點​​(S) 21">
            <a:extLst>
              <a:ext uri="{FF2B5EF4-FFF2-40B4-BE49-F238E27FC236}">
                <a16:creationId xmlns:a16="http://schemas.microsoft.com/office/drawing/2014/main" id="{01AF1CF9-9F46-4541-8FF1-B9C53244EE1A}"/>
              </a:ext>
            </a:extLst>
          </p:cNvPr>
          <p:cNvCxnSpPr>
            <a:cxnSpLocks/>
          </p:cNvCxnSpPr>
          <p:nvPr userDrawn="1"/>
        </p:nvCxnSpPr>
        <p:spPr>
          <a:xfrm flipH="1" flipV="1">
            <a:off x="-9247" y="3633967"/>
            <a:ext cx="1912619" cy="157298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3" name="群組 22">
            <a:extLst>
              <a:ext uri="{FF2B5EF4-FFF2-40B4-BE49-F238E27FC236}">
                <a16:creationId xmlns:a16="http://schemas.microsoft.com/office/drawing/2014/main" id="{AB0E1BA4-80FE-4826-BA2F-083C3A5BB7FA}"/>
              </a:ext>
            </a:extLst>
          </p:cNvPr>
          <p:cNvGrpSpPr/>
          <p:nvPr userDrawn="1"/>
        </p:nvGrpSpPr>
        <p:grpSpPr>
          <a:xfrm flipH="1">
            <a:off x="7561328" y="0"/>
            <a:ext cx="4831840" cy="3541007"/>
            <a:chOff x="-192127" y="-2"/>
            <a:chExt cx="4831840" cy="3367272"/>
          </a:xfrm>
        </p:grpSpPr>
        <p:sp>
          <p:nvSpPr>
            <p:cNvPr id="26" name="對角線條紋 25">
              <a:extLst>
                <a:ext uri="{FF2B5EF4-FFF2-40B4-BE49-F238E27FC236}">
                  <a16:creationId xmlns:a16="http://schemas.microsoft.com/office/drawing/2014/main" id="{0697993E-CD44-40B9-805C-77BC608618A7}"/>
                </a:ext>
              </a:extLst>
            </p:cNvPr>
            <p:cNvSpPr/>
            <p:nvPr userDrawn="1"/>
          </p:nvSpPr>
          <p:spPr>
            <a:xfrm>
              <a:off x="0" y="-1"/>
              <a:ext cx="4639713" cy="3367271"/>
            </a:xfrm>
            <a:prstGeom prst="diagStripe">
              <a:avLst>
                <a:gd name="adj" fmla="val 5120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ltLang="en-US" noProof="0">
                <a:solidFill>
                  <a:schemeClr val="tx1"/>
                </a:solidFill>
                <a:latin typeface="Microsoft JhengHei UI" panose="020B0604030504040204" pitchFamily="34" charset="-120"/>
                <a:ea typeface="Microsoft JhengHei UI" panose="020B0604030504040204" pitchFamily="34" charset="-120"/>
              </a:endParaRPr>
            </a:p>
          </p:txBody>
        </p:sp>
        <p:cxnSp>
          <p:nvCxnSpPr>
            <p:cNvPr id="28" name="直線接點​​(S) 27">
              <a:extLst>
                <a:ext uri="{FF2B5EF4-FFF2-40B4-BE49-F238E27FC236}">
                  <a16:creationId xmlns:a16="http://schemas.microsoft.com/office/drawing/2014/main" id="{DDBD869A-51AE-4AC9-A3E0-38E8C732B1E8}"/>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平形四邊形 29">
              <a:extLst>
                <a:ext uri="{FF2B5EF4-FFF2-40B4-BE49-F238E27FC236}">
                  <a16:creationId xmlns:a16="http://schemas.microsoft.com/office/drawing/2014/main" id="{DE18C3B6-28E6-4BBC-B634-F81DE5A9D13C}"/>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ltLang="en-US" noProof="0">
                <a:latin typeface="Microsoft JhengHei UI" panose="020B0604030504040204" pitchFamily="34" charset="-120"/>
                <a:ea typeface="Microsoft JhengHei UI" panose="020B0604030504040204" pitchFamily="34" charset="-120"/>
              </a:endParaRPr>
            </a:p>
          </p:txBody>
        </p:sp>
      </p:grpSp>
      <p:sp>
        <p:nvSpPr>
          <p:cNvPr id="17" name="文字版面配置區 2">
            <a:extLst>
              <a:ext uri="{FF2B5EF4-FFF2-40B4-BE49-F238E27FC236}">
                <a16:creationId xmlns:a16="http://schemas.microsoft.com/office/drawing/2014/main" id="{B2E19FBD-2379-4B3B-910D-F51E007CB63F}"/>
              </a:ext>
            </a:extLst>
          </p:cNvPr>
          <p:cNvSpPr>
            <a:spLocks noGrp="1"/>
          </p:cNvSpPr>
          <p:nvPr userDrawn="1">
            <p:ph type="body" idx="1"/>
          </p:nvPr>
        </p:nvSpPr>
        <p:spPr>
          <a:xfrm>
            <a:off x="520698" y="2104888"/>
            <a:ext cx="5475290" cy="781188"/>
          </a:xfrm>
          <a:prstGeom prst="rect">
            <a:avLst/>
          </a:prstGeom>
        </p:spPr>
        <p:txBody>
          <a:bodyPr rtlCol="0" anchor="b">
            <a:normAutofit/>
          </a:bodyPr>
          <a:lstStyle>
            <a:lvl1pPr marL="0" indent="0">
              <a:lnSpc>
                <a:spcPct val="100000"/>
              </a:lnSpc>
              <a:spcBef>
                <a:spcPts val="0"/>
              </a:spcBef>
              <a:buNone/>
              <a:defRPr sz="2800" b="1">
                <a:solidFill>
                  <a:schemeClr val="tx1"/>
                </a:solidFill>
                <a:latin typeface="Microsoft JhengHei UI" panose="020B0604030504040204" pitchFamily="34" charset="-120"/>
                <a:ea typeface="Microsoft JhengHei UI" panose="020B0604030504040204" pitchFamily="34" charset="-12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zh-TW" altLang="en-US" noProof="0"/>
              <a:t>按一下以編輯母片文字樣式</a:t>
            </a:r>
          </a:p>
        </p:txBody>
      </p:sp>
      <p:sp>
        <p:nvSpPr>
          <p:cNvPr id="18" name="內容版面配置區 3" title="項目符號">
            <a:extLst>
              <a:ext uri="{FF2B5EF4-FFF2-40B4-BE49-F238E27FC236}">
                <a16:creationId xmlns:a16="http://schemas.microsoft.com/office/drawing/2014/main" id="{8715E757-6584-4841-8154-C92E70E0CD6B}"/>
              </a:ext>
            </a:extLst>
          </p:cNvPr>
          <p:cNvSpPr>
            <a:spLocks noGrp="1"/>
          </p:cNvSpPr>
          <p:nvPr userDrawn="1">
            <p:ph sz="half" idx="13"/>
          </p:nvPr>
        </p:nvSpPr>
        <p:spPr>
          <a:xfrm>
            <a:off x="520698" y="2886076"/>
            <a:ext cx="5475290" cy="3232149"/>
          </a:xfrm>
          <a:prstGeom prst="rect">
            <a:avLst/>
          </a:prstGeom>
        </p:spPr>
        <p:txBody>
          <a:bodyPr rtlCol="0">
            <a:normAutofit/>
          </a:bodyPr>
          <a:lstStyle>
            <a:lvl1pPr>
              <a:defRPr lang="en-US" dirty="0">
                <a:solidFill>
                  <a:schemeClr val="tx1"/>
                </a:solidFill>
                <a:latin typeface="Microsoft JhengHei UI" panose="020B0604030504040204" pitchFamily="34" charset="-120"/>
                <a:ea typeface="Microsoft JhengHei UI" panose="020B0604030504040204" pitchFamily="34" charset="-120"/>
              </a:defRPr>
            </a:lvl1pPr>
            <a:lvl2pPr>
              <a:defRPr lang="en-US" dirty="0">
                <a:solidFill>
                  <a:schemeClr val="tx1"/>
                </a:solidFill>
                <a:latin typeface="Microsoft JhengHei UI" panose="020B0604030504040204" pitchFamily="34" charset="-120"/>
                <a:ea typeface="Microsoft JhengHei UI" panose="020B0604030504040204" pitchFamily="34" charset="-120"/>
              </a:defRPr>
            </a:lvl2pPr>
            <a:lvl3pPr>
              <a:defRPr lang="en-US" dirty="0">
                <a:solidFill>
                  <a:schemeClr val="tx1"/>
                </a:solidFill>
                <a:latin typeface="Microsoft JhengHei UI" panose="020B0604030504040204" pitchFamily="34" charset="-120"/>
                <a:ea typeface="Microsoft JhengHei UI" panose="020B0604030504040204" pitchFamily="34" charset="-120"/>
              </a:defRPr>
            </a:lvl3pPr>
            <a:lvl4pPr>
              <a:defRPr lang="en-US" dirty="0">
                <a:solidFill>
                  <a:schemeClr val="tx1"/>
                </a:solidFill>
                <a:latin typeface="Microsoft JhengHei UI" panose="020B0604030504040204" pitchFamily="34" charset="-120"/>
                <a:ea typeface="Microsoft JhengHei UI" panose="020B0604030504040204" pitchFamily="34" charset="-120"/>
              </a:defRPr>
            </a:lvl4pPr>
            <a:lvl5pPr>
              <a:defRPr lang="en-IN" dirty="0">
                <a:solidFill>
                  <a:schemeClr val="tx1"/>
                </a:solidFill>
                <a:latin typeface="Microsoft JhengHei UI" panose="020B0604030504040204" pitchFamily="34" charset="-120"/>
                <a:ea typeface="Microsoft JhengHei UI" panose="020B0604030504040204" pitchFamily="34" charset="-120"/>
              </a:defRPr>
            </a:lvl5pPr>
          </a:lstStyle>
          <a:p>
            <a:pPr lvl="0" rtl="0">
              <a:buClr>
                <a:schemeClr val="accent2"/>
              </a:buClr>
            </a:pPr>
            <a:r>
              <a:rPr lang="zh-TW" altLang="en-US" noProof="0"/>
              <a:t>按一下以編輯母片文字樣式</a:t>
            </a:r>
          </a:p>
          <a:p>
            <a:pPr lvl="1" rtl="0">
              <a:buClr>
                <a:schemeClr val="accent2"/>
              </a:buClr>
            </a:pPr>
            <a:r>
              <a:rPr lang="zh-TW" altLang="en-US" noProof="0"/>
              <a:t>第二層</a:t>
            </a:r>
          </a:p>
          <a:p>
            <a:pPr lvl="2" rtl="0">
              <a:buClr>
                <a:schemeClr val="accent2"/>
              </a:buClr>
            </a:pPr>
            <a:r>
              <a:rPr lang="zh-TW" altLang="en-US" noProof="0"/>
              <a:t>第三層</a:t>
            </a:r>
          </a:p>
          <a:p>
            <a:pPr lvl="3" rtl="0">
              <a:buClr>
                <a:schemeClr val="accent2"/>
              </a:buClr>
            </a:pPr>
            <a:r>
              <a:rPr lang="zh-TW" altLang="en-US" noProof="0"/>
              <a:t>第四層</a:t>
            </a:r>
          </a:p>
          <a:p>
            <a:pPr lvl="4" rtl="0">
              <a:buClr>
                <a:schemeClr val="accent2"/>
              </a:buClr>
            </a:pPr>
            <a:r>
              <a:rPr lang="zh-TW" altLang="en-US" noProof="0"/>
              <a:t>第五層</a:t>
            </a:r>
          </a:p>
        </p:txBody>
      </p:sp>
      <p:sp>
        <p:nvSpPr>
          <p:cNvPr id="19" name="文字預留位置 4">
            <a:extLst>
              <a:ext uri="{FF2B5EF4-FFF2-40B4-BE49-F238E27FC236}">
                <a16:creationId xmlns:a16="http://schemas.microsoft.com/office/drawing/2014/main" id="{47CDC5A2-8836-4ED3-8E78-18C24853D882}"/>
              </a:ext>
            </a:extLst>
          </p:cNvPr>
          <p:cNvSpPr>
            <a:spLocks noGrp="1"/>
          </p:cNvSpPr>
          <p:nvPr userDrawn="1">
            <p:ph type="body" sz="quarter" idx="14"/>
          </p:nvPr>
        </p:nvSpPr>
        <p:spPr>
          <a:xfrm>
            <a:off x="6186713" y="2104888"/>
            <a:ext cx="5475600" cy="781188"/>
          </a:xfrm>
          <a:prstGeom prst="rect">
            <a:avLst/>
          </a:prstGeom>
        </p:spPr>
        <p:txBody>
          <a:bodyPr rtlCol="0" anchor="b">
            <a:normAutofit/>
          </a:bodyPr>
          <a:lstStyle>
            <a:lvl1pPr marL="0" indent="0">
              <a:lnSpc>
                <a:spcPct val="100000"/>
              </a:lnSpc>
              <a:buNone/>
              <a:defRPr sz="2800" b="1">
                <a:solidFill>
                  <a:schemeClr val="tx1"/>
                </a:solidFill>
                <a:latin typeface="Microsoft JhengHei UI" panose="020B0604030504040204" pitchFamily="34" charset="-120"/>
                <a:ea typeface="Microsoft JhengHei UI" panose="020B0604030504040204" pitchFamily="34" charset="-12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zh-TW" altLang="en-US" noProof="0"/>
              <a:t>按一下以編輯母片文字樣式</a:t>
            </a:r>
          </a:p>
        </p:txBody>
      </p:sp>
      <p:sp>
        <p:nvSpPr>
          <p:cNvPr id="20" name="內容版面配置區 5" title="項目符號">
            <a:extLst>
              <a:ext uri="{FF2B5EF4-FFF2-40B4-BE49-F238E27FC236}">
                <a16:creationId xmlns:a16="http://schemas.microsoft.com/office/drawing/2014/main" id="{D957FBD7-2C3C-4DD1-954F-DF1E007BE590}"/>
              </a:ext>
            </a:extLst>
          </p:cNvPr>
          <p:cNvSpPr>
            <a:spLocks noGrp="1"/>
          </p:cNvSpPr>
          <p:nvPr userDrawn="1">
            <p:ph sz="quarter" idx="15"/>
          </p:nvPr>
        </p:nvSpPr>
        <p:spPr>
          <a:xfrm>
            <a:off x="6186713" y="2886076"/>
            <a:ext cx="5475600" cy="3232149"/>
          </a:xfrm>
          <a:prstGeom prst="rect">
            <a:avLst/>
          </a:prstGeom>
        </p:spPr>
        <p:txBody>
          <a:bodyPr rtlCol="0">
            <a:normAutofit/>
          </a:bodyPr>
          <a:lstStyle>
            <a:lvl1pPr>
              <a:defRPr lang="en-US" dirty="0">
                <a:solidFill>
                  <a:schemeClr val="tx1"/>
                </a:solidFill>
                <a:latin typeface="Microsoft JhengHei UI" panose="020B0604030504040204" pitchFamily="34" charset="-120"/>
                <a:ea typeface="Microsoft JhengHei UI" panose="020B0604030504040204" pitchFamily="34" charset="-120"/>
              </a:defRPr>
            </a:lvl1pPr>
            <a:lvl2pPr>
              <a:defRPr lang="en-US" dirty="0">
                <a:solidFill>
                  <a:schemeClr val="tx1"/>
                </a:solidFill>
                <a:latin typeface="Microsoft JhengHei UI" panose="020B0604030504040204" pitchFamily="34" charset="-120"/>
                <a:ea typeface="Microsoft JhengHei UI" panose="020B0604030504040204" pitchFamily="34" charset="-120"/>
              </a:defRPr>
            </a:lvl2pPr>
            <a:lvl3pPr>
              <a:defRPr lang="en-US" dirty="0">
                <a:solidFill>
                  <a:schemeClr val="tx1"/>
                </a:solidFill>
                <a:latin typeface="Microsoft JhengHei UI" panose="020B0604030504040204" pitchFamily="34" charset="-120"/>
                <a:ea typeface="Microsoft JhengHei UI" panose="020B0604030504040204" pitchFamily="34" charset="-120"/>
              </a:defRPr>
            </a:lvl3pPr>
            <a:lvl4pPr>
              <a:defRPr lang="en-US" dirty="0">
                <a:solidFill>
                  <a:schemeClr val="tx1"/>
                </a:solidFill>
                <a:latin typeface="Microsoft JhengHei UI" panose="020B0604030504040204" pitchFamily="34" charset="-120"/>
                <a:ea typeface="Microsoft JhengHei UI" panose="020B0604030504040204" pitchFamily="34" charset="-120"/>
              </a:defRPr>
            </a:lvl4pPr>
            <a:lvl5pPr>
              <a:defRPr lang="en-IN" dirty="0">
                <a:solidFill>
                  <a:schemeClr val="tx1"/>
                </a:solidFill>
                <a:latin typeface="Microsoft JhengHei UI" panose="020B0604030504040204" pitchFamily="34" charset="-120"/>
                <a:ea typeface="Microsoft JhengHei UI" panose="020B0604030504040204" pitchFamily="34" charset="-120"/>
              </a:defRPr>
            </a:lvl5pPr>
          </a:lstStyle>
          <a:p>
            <a:pPr lvl="0" rtl="0">
              <a:buClr>
                <a:schemeClr val="accent2"/>
              </a:buClr>
            </a:pPr>
            <a:r>
              <a:rPr lang="zh-TW" altLang="en-US" noProof="0"/>
              <a:t>按一下以編輯母片文字樣式</a:t>
            </a:r>
          </a:p>
          <a:p>
            <a:pPr lvl="1" rtl="0">
              <a:buClr>
                <a:schemeClr val="accent2"/>
              </a:buClr>
            </a:pPr>
            <a:r>
              <a:rPr lang="zh-TW" altLang="en-US" noProof="0"/>
              <a:t>第二層</a:t>
            </a:r>
          </a:p>
          <a:p>
            <a:pPr lvl="2" rtl="0">
              <a:buClr>
                <a:schemeClr val="accent2"/>
              </a:buClr>
            </a:pPr>
            <a:r>
              <a:rPr lang="zh-TW" altLang="en-US" noProof="0"/>
              <a:t>第三層</a:t>
            </a:r>
          </a:p>
          <a:p>
            <a:pPr lvl="3" rtl="0">
              <a:buClr>
                <a:schemeClr val="accent2"/>
              </a:buClr>
            </a:pPr>
            <a:r>
              <a:rPr lang="zh-TW" altLang="en-US" noProof="0"/>
              <a:t>第四層</a:t>
            </a:r>
          </a:p>
          <a:p>
            <a:pPr lvl="4" rtl="0">
              <a:buClr>
                <a:schemeClr val="accent2"/>
              </a:buClr>
            </a:pPr>
            <a:r>
              <a:rPr lang="zh-TW" altLang="en-US" noProof="0"/>
              <a:t>第五層</a:t>
            </a:r>
          </a:p>
        </p:txBody>
      </p:sp>
      <p:sp>
        <p:nvSpPr>
          <p:cNvPr id="24" name="文字版面配置區 4" title="副標題">
            <a:extLst>
              <a:ext uri="{FF2B5EF4-FFF2-40B4-BE49-F238E27FC236}">
                <a16:creationId xmlns:a16="http://schemas.microsoft.com/office/drawing/2014/main" id="{77DB65FF-A89E-4562-8251-2BB63EFDD28E}"/>
              </a:ext>
            </a:extLst>
          </p:cNvPr>
          <p:cNvSpPr>
            <a:spLocks noGrp="1"/>
          </p:cNvSpPr>
          <p:nvPr userDrawn="1">
            <p:ph type="body" sz="quarter" idx="16" hasCustomPrompt="1"/>
          </p:nvPr>
        </p:nvSpPr>
        <p:spPr>
          <a:xfrm>
            <a:off x="520493" y="1376932"/>
            <a:ext cx="7368596" cy="608895"/>
          </a:xfrm>
          <a:prstGeom prst="rect">
            <a:avLst/>
          </a:prstGeom>
        </p:spPr>
        <p:txBody>
          <a:bodyPr rtlCol="0"/>
          <a:lstStyle>
            <a:lvl1pPr marL="0" indent="0">
              <a:buNone/>
              <a:defRPr sz="2000" spc="300">
                <a:solidFill>
                  <a:schemeClr val="accent6"/>
                </a:solidFill>
                <a:latin typeface="Microsoft JhengHei UI" panose="020B0604030504040204" pitchFamily="34" charset="-120"/>
                <a:ea typeface="Microsoft JhengHei UI" panose="020B0604030504040204" pitchFamily="34" charset="-120"/>
              </a:defRPr>
            </a:lvl1pPr>
            <a:lvl2pPr marL="457200" indent="0">
              <a:buNone/>
              <a:defRPr/>
            </a:lvl2pPr>
          </a:lstStyle>
          <a:p>
            <a:pPr lvl="0" rtl="0"/>
            <a:r>
              <a:rPr lang="zh-TW" altLang="en-US" noProof="0"/>
              <a:t>按一下至副標題樣式</a:t>
            </a:r>
          </a:p>
        </p:txBody>
      </p:sp>
      <p:sp>
        <p:nvSpPr>
          <p:cNvPr id="36" name="平形四邊形 35">
            <a:extLst>
              <a:ext uri="{FF2B5EF4-FFF2-40B4-BE49-F238E27FC236}">
                <a16:creationId xmlns:a16="http://schemas.microsoft.com/office/drawing/2014/main" id="{4EBB76E7-943E-4038-B700-114F66FBC609}"/>
              </a:ext>
            </a:extLst>
          </p:cNvPr>
          <p:cNvSpPr/>
          <p:nvPr userDrawn="1"/>
        </p:nvSpPr>
        <p:spPr>
          <a:xfrm flipH="1">
            <a:off x="6679908" y="1"/>
            <a:ext cx="1447800" cy="639064"/>
          </a:xfrm>
          <a:prstGeom prst="parallelogram">
            <a:avLst>
              <a:gd name="adj" fmla="val 135617"/>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rtl="0"/>
            <a:endParaRPr lang="zh-TW" altLang="en-US" noProof="0">
              <a:latin typeface="Microsoft JhengHei UI" panose="020B0604030504040204" pitchFamily="34" charset="-120"/>
              <a:ea typeface="Microsoft JhengHei UI" panose="020B0604030504040204" pitchFamily="34" charset="-120"/>
            </a:endParaRPr>
          </a:p>
        </p:txBody>
      </p:sp>
      <p:sp>
        <p:nvSpPr>
          <p:cNvPr id="2" name="頁尾版面配置區 1">
            <a:extLst>
              <a:ext uri="{FF2B5EF4-FFF2-40B4-BE49-F238E27FC236}">
                <a16:creationId xmlns:a16="http://schemas.microsoft.com/office/drawing/2014/main" id="{03E79E9C-D961-6E47-A5C6-57689BAFF243}"/>
              </a:ext>
            </a:extLst>
          </p:cNvPr>
          <p:cNvSpPr>
            <a:spLocks noGrp="1"/>
          </p:cNvSpPr>
          <p:nvPr>
            <p:ph type="ftr" sz="quarter" idx="17"/>
          </p:nvPr>
        </p:nvSpPr>
        <p:spPr/>
        <p:txBody>
          <a:bodyPr rtlCol="0"/>
          <a:lstStyle>
            <a:lvl1pPr algn="l">
              <a:defRPr>
                <a:latin typeface="Microsoft JhengHei UI" panose="020B0604030504040204" pitchFamily="34" charset="-120"/>
                <a:ea typeface="Microsoft JhengHei UI" panose="020B0604030504040204" pitchFamily="34" charset="-120"/>
              </a:defRPr>
            </a:lvl1pPr>
          </a:lstStyle>
          <a:p>
            <a:r>
              <a:rPr lang="zh-TW" altLang="en-US" noProof="0"/>
              <a:t>新增頁尾</a:t>
            </a:r>
          </a:p>
        </p:txBody>
      </p:sp>
      <p:sp>
        <p:nvSpPr>
          <p:cNvPr id="3" name="投影片編號版面配置區 2">
            <a:extLst>
              <a:ext uri="{FF2B5EF4-FFF2-40B4-BE49-F238E27FC236}">
                <a16:creationId xmlns:a16="http://schemas.microsoft.com/office/drawing/2014/main" id="{B08BE157-60F2-194D-8C13-4AE120FC9EDE}"/>
              </a:ext>
            </a:extLst>
          </p:cNvPr>
          <p:cNvSpPr>
            <a:spLocks noGrp="1"/>
          </p:cNvSpPr>
          <p:nvPr>
            <p:ph type="sldNum" sz="quarter" idx="18"/>
          </p:nvPr>
        </p:nvSpPr>
        <p:spPr/>
        <p:txBody>
          <a:bodyPr rtlCol="0"/>
          <a:lstStyle>
            <a:lvl1pPr>
              <a:defRPr>
                <a:latin typeface="Microsoft JhengHei UI" panose="020B0604030504040204" pitchFamily="34" charset="-120"/>
                <a:ea typeface="Microsoft JhengHei UI" panose="020B0604030504040204" pitchFamily="34" charset="-120"/>
              </a:defRPr>
            </a:lvl1pPr>
          </a:lstStyle>
          <a:p>
            <a:fld id="{8699F50C-BE38-4BD0-BA84-9B090E1F2B9B}" type="slidenum">
              <a:rPr lang="en-US" altLang="zh-TW" noProof="0" smtClean="0"/>
              <a:pPr/>
              <a:t>‹#›</a:t>
            </a:fld>
            <a:endParaRPr lang="zh-TW" altLang="en-US" noProof="0"/>
          </a:p>
        </p:txBody>
      </p:sp>
      <p:sp>
        <p:nvSpPr>
          <p:cNvPr id="27" name="標題 1" title="職稱 ">
            <a:extLst>
              <a:ext uri="{FF2B5EF4-FFF2-40B4-BE49-F238E27FC236}">
                <a16:creationId xmlns:a16="http://schemas.microsoft.com/office/drawing/2014/main" id="{C3CC34F4-862A-42E7-B2FA-7B511CC2E879}"/>
              </a:ext>
            </a:extLst>
          </p:cNvPr>
          <p:cNvSpPr>
            <a:spLocks noGrp="1"/>
          </p:cNvSpPr>
          <p:nvPr userDrawn="1">
            <p:ph type="title" hasCustomPrompt="1"/>
          </p:nvPr>
        </p:nvSpPr>
        <p:spPr>
          <a:xfrm>
            <a:off x="518678" y="209028"/>
            <a:ext cx="8333222" cy="1147969"/>
          </a:xfrm>
          <a:prstGeom prst="rect">
            <a:avLst/>
          </a:prstGeom>
        </p:spPr>
        <p:txBody>
          <a:bodyPr bIns="0" rtlCol="0" anchor="b">
            <a:normAutofit/>
          </a:bodyPr>
          <a:lstStyle>
            <a:lvl1pPr>
              <a:defRPr sz="4400" b="1">
                <a:solidFill>
                  <a:schemeClr val="accent1"/>
                </a:solidFill>
                <a:latin typeface="Microsoft JhengHei UI" panose="020B0604030504040204" pitchFamily="34" charset="-120"/>
                <a:ea typeface="Microsoft JhengHei UI" panose="020B0604030504040204" pitchFamily="34" charset="-120"/>
              </a:defRPr>
            </a:lvl1pPr>
          </a:lstStyle>
          <a:p>
            <a:pPr rtl="0"/>
            <a:r>
              <a:rPr lang="zh-TW" altLang="en-US" noProof="0"/>
              <a:t>按一下以編輯母片標題樣式 </a:t>
            </a:r>
          </a:p>
        </p:txBody>
      </p:sp>
    </p:spTree>
    <p:extLst>
      <p:ext uri="{BB962C8B-B14F-4D97-AF65-F5344CB8AC3E}">
        <p14:creationId xmlns:p14="http://schemas.microsoft.com/office/powerpoint/2010/main" val="32565402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圖表">
    <p:spTree>
      <p:nvGrpSpPr>
        <p:cNvPr id="1" name=""/>
        <p:cNvGrpSpPr/>
        <p:nvPr/>
      </p:nvGrpSpPr>
      <p:grpSpPr>
        <a:xfrm>
          <a:off x="0" y="0"/>
          <a:ext cx="0" cy="0"/>
          <a:chOff x="0" y="0"/>
          <a:chExt cx="0" cy="0"/>
        </a:xfrm>
      </p:grpSpPr>
      <p:grpSp>
        <p:nvGrpSpPr>
          <p:cNvPr id="28" name="群組 27">
            <a:extLst>
              <a:ext uri="{FF2B5EF4-FFF2-40B4-BE49-F238E27FC236}">
                <a16:creationId xmlns:a16="http://schemas.microsoft.com/office/drawing/2014/main" id="{5806E656-313A-47B1-B381-D004200F7A01}"/>
              </a:ext>
            </a:extLst>
          </p:cNvPr>
          <p:cNvGrpSpPr/>
          <p:nvPr userDrawn="1"/>
        </p:nvGrpSpPr>
        <p:grpSpPr>
          <a:xfrm flipH="1">
            <a:off x="7561328" y="0"/>
            <a:ext cx="4831840" cy="3541007"/>
            <a:chOff x="-192127" y="-2"/>
            <a:chExt cx="4831840" cy="3367272"/>
          </a:xfrm>
        </p:grpSpPr>
        <p:sp>
          <p:nvSpPr>
            <p:cNvPr id="29" name="對角線條紋 28">
              <a:extLst>
                <a:ext uri="{FF2B5EF4-FFF2-40B4-BE49-F238E27FC236}">
                  <a16:creationId xmlns:a16="http://schemas.microsoft.com/office/drawing/2014/main" id="{65F8E2DA-4BB4-4421-9172-A11AF38DFEF4}"/>
                </a:ext>
              </a:extLst>
            </p:cNvPr>
            <p:cNvSpPr/>
            <p:nvPr userDrawn="1"/>
          </p:nvSpPr>
          <p:spPr>
            <a:xfrm>
              <a:off x="0" y="-1"/>
              <a:ext cx="4639713" cy="3367271"/>
            </a:xfrm>
            <a:prstGeom prst="diagStripe">
              <a:avLst>
                <a:gd name="adj" fmla="val 5120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ltLang="en-US" noProof="0">
                <a:solidFill>
                  <a:schemeClr val="tx1"/>
                </a:solidFill>
                <a:latin typeface="Microsoft JhengHei UI" panose="020B0604030504040204" pitchFamily="34" charset="-120"/>
                <a:ea typeface="Microsoft JhengHei UI" panose="020B0604030504040204" pitchFamily="34" charset="-120"/>
              </a:endParaRPr>
            </a:p>
          </p:txBody>
        </p:sp>
        <p:cxnSp>
          <p:nvCxnSpPr>
            <p:cNvPr id="30" name="直線接點​​(S) 29">
              <a:extLst>
                <a:ext uri="{FF2B5EF4-FFF2-40B4-BE49-F238E27FC236}">
                  <a16:creationId xmlns:a16="http://schemas.microsoft.com/office/drawing/2014/main" id="{6EDB47F2-B6A7-40B4-8A2C-06719F75C085}"/>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1" name="平形四邊形 30">
              <a:extLst>
                <a:ext uri="{FF2B5EF4-FFF2-40B4-BE49-F238E27FC236}">
                  <a16:creationId xmlns:a16="http://schemas.microsoft.com/office/drawing/2014/main" id="{B188E7A9-2351-4B68-98B8-10099CB39CD2}"/>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ltLang="en-US" noProof="0">
                <a:latin typeface="Microsoft JhengHei UI" panose="020B0604030504040204" pitchFamily="34" charset="-120"/>
                <a:ea typeface="Microsoft JhengHei UI" panose="020B0604030504040204" pitchFamily="34" charset="-120"/>
              </a:endParaRPr>
            </a:p>
          </p:txBody>
        </p:sp>
      </p:grpSp>
      <p:sp>
        <p:nvSpPr>
          <p:cNvPr id="33" name="平形四邊形 32">
            <a:extLst>
              <a:ext uri="{FF2B5EF4-FFF2-40B4-BE49-F238E27FC236}">
                <a16:creationId xmlns:a16="http://schemas.microsoft.com/office/drawing/2014/main" id="{F088C182-BF10-45B2-B159-7702E00D31D4}"/>
              </a:ext>
            </a:extLst>
          </p:cNvPr>
          <p:cNvSpPr/>
          <p:nvPr userDrawn="1"/>
        </p:nvSpPr>
        <p:spPr>
          <a:xfrm flipH="1">
            <a:off x="6679908" y="1"/>
            <a:ext cx="1447800" cy="639064"/>
          </a:xfrm>
          <a:prstGeom prst="parallelogram">
            <a:avLst>
              <a:gd name="adj" fmla="val 135617"/>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rtl="0"/>
            <a:endParaRPr lang="zh-TW" altLang="en-US" noProof="0">
              <a:latin typeface="Microsoft JhengHei UI" panose="020B0604030504040204" pitchFamily="34" charset="-120"/>
              <a:ea typeface="Microsoft JhengHei UI" panose="020B0604030504040204" pitchFamily="34" charset="-120"/>
            </a:endParaRPr>
          </a:p>
        </p:txBody>
      </p:sp>
      <p:sp>
        <p:nvSpPr>
          <p:cNvPr id="34" name="文字版面配置區 4" title="副標題">
            <a:extLst>
              <a:ext uri="{FF2B5EF4-FFF2-40B4-BE49-F238E27FC236}">
                <a16:creationId xmlns:a16="http://schemas.microsoft.com/office/drawing/2014/main" id="{FB561B16-2788-452A-B7AF-A482256DCDF2}"/>
              </a:ext>
            </a:extLst>
          </p:cNvPr>
          <p:cNvSpPr>
            <a:spLocks noGrp="1"/>
          </p:cNvSpPr>
          <p:nvPr>
            <p:ph type="body" sz="quarter" idx="16" hasCustomPrompt="1"/>
          </p:nvPr>
        </p:nvSpPr>
        <p:spPr>
          <a:xfrm>
            <a:off x="520493" y="1376932"/>
            <a:ext cx="7368596" cy="608895"/>
          </a:xfrm>
          <a:prstGeom prst="rect">
            <a:avLst/>
          </a:prstGeom>
        </p:spPr>
        <p:txBody>
          <a:bodyPr rtlCol="0"/>
          <a:lstStyle>
            <a:lvl1pPr marL="0" indent="0">
              <a:buNone/>
              <a:defRPr sz="2000" spc="300">
                <a:solidFill>
                  <a:schemeClr val="accent6"/>
                </a:solidFill>
                <a:latin typeface="Microsoft JhengHei UI" panose="020B0604030504040204" pitchFamily="34" charset="-120"/>
                <a:ea typeface="Microsoft JhengHei UI" panose="020B0604030504040204" pitchFamily="34" charset="-120"/>
              </a:defRPr>
            </a:lvl1pPr>
            <a:lvl2pPr marL="457200" indent="0">
              <a:buNone/>
              <a:defRPr/>
            </a:lvl2pPr>
          </a:lstStyle>
          <a:p>
            <a:pPr lvl="0" rtl="0"/>
            <a:r>
              <a:rPr lang="zh-TW" altLang="en-US" noProof="0"/>
              <a:t>按一下至副標題樣式</a:t>
            </a:r>
          </a:p>
        </p:txBody>
      </p:sp>
      <p:sp>
        <p:nvSpPr>
          <p:cNvPr id="2" name="頁尾版面配置區 1">
            <a:extLst>
              <a:ext uri="{FF2B5EF4-FFF2-40B4-BE49-F238E27FC236}">
                <a16:creationId xmlns:a16="http://schemas.microsoft.com/office/drawing/2014/main" id="{D6990C03-1647-2044-B335-6F5F19E4E5FC}"/>
              </a:ext>
            </a:extLst>
          </p:cNvPr>
          <p:cNvSpPr>
            <a:spLocks noGrp="1"/>
          </p:cNvSpPr>
          <p:nvPr>
            <p:ph type="ftr" sz="quarter" idx="17"/>
          </p:nvPr>
        </p:nvSpPr>
        <p:spPr/>
        <p:txBody>
          <a:bodyPr rtlCol="0"/>
          <a:lstStyle>
            <a:lvl1pPr>
              <a:defRPr>
                <a:latin typeface="Microsoft JhengHei UI" panose="020B0604030504040204" pitchFamily="34" charset="-120"/>
                <a:ea typeface="Microsoft JhengHei UI" panose="020B0604030504040204" pitchFamily="34" charset="-120"/>
              </a:defRPr>
            </a:lvl1pPr>
          </a:lstStyle>
          <a:p>
            <a:r>
              <a:rPr lang="zh-TW" altLang="en-US" noProof="0"/>
              <a:t>新增頁尾</a:t>
            </a:r>
          </a:p>
        </p:txBody>
      </p:sp>
      <p:sp>
        <p:nvSpPr>
          <p:cNvPr id="3" name="投影片編號版面配置區 2">
            <a:extLst>
              <a:ext uri="{FF2B5EF4-FFF2-40B4-BE49-F238E27FC236}">
                <a16:creationId xmlns:a16="http://schemas.microsoft.com/office/drawing/2014/main" id="{4F03A7CC-E6DC-1544-BE55-15EC1718B77C}"/>
              </a:ext>
            </a:extLst>
          </p:cNvPr>
          <p:cNvSpPr>
            <a:spLocks noGrp="1"/>
          </p:cNvSpPr>
          <p:nvPr>
            <p:ph type="sldNum" sz="quarter" idx="18"/>
          </p:nvPr>
        </p:nvSpPr>
        <p:spPr/>
        <p:txBody>
          <a:bodyPr rtlCol="0"/>
          <a:lstStyle>
            <a:lvl1pPr>
              <a:defRPr>
                <a:latin typeface="Microsoft JhengHei UI" panose="020B0604030504040204" pitchFamily="34" charset="-120"/>
                <a:ea typeface="Microsoft JhengHei UI" panose="020B0604030504040204" pitchFamily="34" charset="-120"/>
              </a:defRPr>
            </a:lvl1pPr>
          </a:lstStyle>
          <a:p>
            <a:fld id="{8699F50C-BE38-4BD0-BA84-9B090E1F2B9B}" type="slidenum">
              <a:rPr lang="en-US" altLang="zh-TW" noProof="0" smtClean="0"/>
              <a:pPr/>
              <a:t>‹#›</a:t>
            </a:fld>
            <a:endParaRPr lang="zh-TW" altLang="en-US" noProof="0"/>
          </a:p>
        </p:txBody>
      </p:sp>
      <p:sp>
        <p:nvSpPr>
          <p:cNvPr id="17" name="標題 1" title="職稱 ">
            <a:extLst>
              <a:ext uri="{FF2B5EF4-FFF2-40B4-BE49-F238E27FC236}">
                <a16:creationId xmlns:a16="http://schemas.microsoft.com/office/drawing/2014/main" id="{BDEC780E-6412-1344-A62E-6B84E9CCB678}"/>
              </a:ext>
            </a:extLst>
          </p:cNvPr>
          <p:cNvSpPr>
            <a:spLocks noGrp="1"/>
          </p:cNvSpPr>
          <p:nvPr>
            <p:ph type="title" hasCustomPrompt="1"/>
          </p:nvPr>
        </p:nvSpPr>
        <p:spPr>
          <a:xfrm>
            <a:off x="518678" y="209028"/>
            <a:ext cx="8333222" cy="1147969"/>
          </a:xfrm>
          <a:prstGeom prst="rect">
            <a:avLst/>
          </a:prstGeom>
        </p:spPr>
        <p:txBody>
          <a:bodyPr bIns="0" rtlCol="0" anchor="b">
            <a:normAutofit/>
          </a:bodyPr>
          <a:lstStyle>
            <a:lvl1pPr>
              <a:defRPr sz="4400" b="1">
                <a:solidFill>
                  <a:schemeClr val="accent1"/>
                </a:solidFill>
                <a:latin typeface="Microsoft JhengHei UI" panose="020B0604030504040204" pitchFamily="34" charset="-120"/>
                <a:ea typeface="Microsoft JhengHei UI" panose="020B0604030504040204" pitchFamily="34" charset="-120"/>
              </a:defRPr>
            </a:lvl1pPr>
          </a:lstStyle>
          <a:p>
            <a:pPr rtl="0"/>
            <a:r>
              <a:rPr lang="zh-TW" altLang="en-US" noProof="0"/>
              <a:t>按一下以編輯母片標題樣式 </a:t>
            </a:r>
          </a:p>
        </p:txBody>
      </p:sp>
      <p:sp>
        <p:nvSpPr>
          <p:cNvPr id="5" name="文字版面配置區 4">
            <a:extLst>
              <a:ext uri="{FF2B5EF4-FFF2-40B4-BE49-F238E27FC236}">
                <a16:creationId xmlns:a16="http://schemas.microsoft.com/office/drawing/2014/main" id="{2C82AC85-33B6-2B49-8BF4-08414444375C}"/>
              </a:ext>
            </a:extLst>
          </p:cNvPr>
          <p:cNvSpPr>
            <a:spLocks noGrp="1"/>
          </p:cNvSpPr>
          <p:nvPr>
            <p:ph type="body" sz="quarter" idx="19" hasCustomPrompt="1"/>
          </p:nvPr>
        </p:nvSpPr>
        <p:spPr>
          <a:xfrm>
            <a:off x="531814" y="2005762"/>
            <a:ext cx="5225764" cy="4083888"/>
          </a:xfrm>
          <a:prstGeom prst="rect">
            <a:avLst/>
          </a:prstGeom>
        </p:spPr>
        <p:txBody>
          <a:bodyPr rtlCol="0"/>
          <a:lstStyle>
            <a:lvl1pPr marL="0" indent="0">
              <a:buNone/>
              <a:defRPr sz="2400">
                <a:solidFill>
                  <a:schemeClr val="tx1"/>
                </a:solidFill>
                <a:latin typeface="Microsoft JhengHei UI" panose="020B0604030504040204" pitchFamily="34" charset="-120"/>
                <a:ea typeface="Microsoft JhengHei UI" panose="020B0604030504040204" pitchFamily="34" charset="-120"/>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rtl="0"/>
            <a:r>
              <a:rPr lang="zh-TW" altLang="en-US" noProof="0"/>
              <a:t>此處輸入文字</a:t>
            </a:r>
          </a:p>
        </p:txBody>
      </p:sp>
      <p:sp>
        <p:nvSpPr>
          <p:cNvPr id="20" name="圖表預留位置 2" title="圖表">
            <a:extLst>
              <a:ext uri="{FF2B5EF4-FFF2-40B4-BE49-F238E27FC236}">
                <a16:creationId xmlns:a16="http://schemas.microsoft.com/office/drawing/2014/main" id="{0EF0FD2A-B62A-4931-846D-2602DED26606}"/>
              </a:ext>
            </a:extLst>
          </p:cNvPr>
          <p:cNvSpPr>
            <a:spLocks noGrp="1"/>
          </p:cNvSpPr>
          <p:nvPr>
            <p:ph type="chart" sz="quarter" idx="10"/>
          </p:nvPr>
        </p:nvSpPr>
        <p:spPr>
          <a:xfrm>
            <a:off x="5796114" y="2005762"/>
            <a:ext cx="5719397" cy="4084470"/>
          </a:xfrm>
          <a:prstGeom prst="rect">
            <a:avLst/>
          </a:prstGeom>
        </p:spPr>
        <p:txBody>
          <a:bodyPr vert="horz" lIns="91420" tIns="45710" rIns="91420" bIns="45710" rtlCol="0">
            <a:noAutofit/>
          </a:bodyPr>
          <a:lstStyle>
            <a:lvl1pPr marL="0" indent="0" algn="ctr">
              <a:buNone/>
              <a:defRPr sz="2000" b="0" i="0">
                <a:solidFill>
                  <a:schemeClr val="tx1"/>
                </a:solidFill>
                <a:latin typeface="Microsoft JhengHei UI" panose="020B0604030504040204" pitchFamily="34" charset="-120"/>
                <a:ea typeface="Microsoft JhengHei UI" panose="020B0604030504040204" pitchFamily="34" charset="-120"/>
                <a:cs typeface="Microsoft JhengHei UI" panose="020B0604030504040204" pitchFamily="34" charset="-120"/>
              </a:defRPr>
            </a:lvl1pPr>
          </a:lstStyle>
          <a:p>
            <a:pPr lvl="0" rtl="0"/>
            <a:r>
              <a:rPr lang="zh-TW" altLang="en-US" noProof="0"/>
              <a:t>按一下圖示以新增圖表</a:t>
            </a:r>
          </a:p>
        </p:txBody>
      </p:sp>
    </p:spTree>
    <p:extLst>
      <p:ext uri="{BB962C8B-B14F-4D97-AF65-F5344CB8AC3E}">
        <p14:creationId xmlns:p14="http://schemas.microsoft.com/office/powerpoint/2010/main" val="2200477079"/>
      </p:ext>
    </p:extLst>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77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表格">
    <p:spTree>
      <p:nvGrpSpPr>
        <p:cNvPr id="1" name=""/>
        <p:cNvGrpSpPr/>
        <p:nvPr/>
      </p:nvGrpSpPr>
      <p:grpSpPr>
        <a:xfrm>
          <a:off x="0" y="0"/>
          <a:ext cx="0" cy="0"/>
          <a:chOff x="0" y="0"/>
          <a:chExt cx="0" cy="0"/>
        </a:xfrm>
      </p:grpSpPr>
      <p:sp>
        <p:nvSpPr>
          <p:cNvPr id="15" name="表格預留位置 11" title="表格">
            <a:extLst>
              <a:ext uri="{FF2B5EF4-FFF2-40B4-BE49-F238E27FC236}">
                <a16:creationId xmlns:a16="http://schemas.microsoft.com/office/drawing/2014/main" id="{7CD3E31F-0AF8-4EB8-B6FA-BD95A2EDA63B}"/>
              </a:ext>
            </a:extLst>
          </p:cNvPr>
          <p:cNvSpPr>
            <a:spLocks noGrp="1"/>
          </p:cNvSpPr>
          <p:nvPr>
            <p:ph type="tbl" sz="quarter" idx="12"/>
          </p:nvPr>
        </p:nvSpPr>
        <p:spPr>
          <a:xfrm>
            <a:off x="531378" y="2664803"/>
            <a:ext cx="10993375" cy="3433180"/>
          </a:xfrm>
          <a:prstGeom prst="rect">
            <a:avLst/>
          </a:prstGeom>
        </p:spPr>
        <p:txBody>
          <a:bodyPr lIns="91420" tIns="45710" rIns="91420" bIns="45710" rtlCol="0">
            <a:noAutofit/>
          </a:bodyPr>
          <a:lstStyle>
            <a:lvl1pPr marL="0" indent="0" algn="ctr">
              <a:buNone/>
              <a:defRPr sz="2000" baseline="0">
                <a:solidFill>
                  <a:schemeClr val="tx1"/>
                </a:solidFill>
                <a:latin typeface="Microsoft JhengHei UI" panose="020B0604030504040204" pitchFamily="34" charset="-120"/>
                <a:ea typeface="Microsoft JhengHei UI" panose="020B0604030504040204" pitchFamily="34" charset="-120"/>
              </a:defRPr>
            </a:lvl1pPr>
          </a:lstStyle>
          <a:p>
            <a:pPr lvl="0" rtl="0"/>
            <a:r>
              <a:rPr lang="zh-TW" altLang="en-US" noProof="0"/>
              <a:t>按一下圖示以新增表格</a:t>
            </a:r>
          </a:p>
        </p:txBody>
      </p:sp>
      <p:grpSp>
        <p:nvGrpSpPr>
          <p:cNvPr id="26" name="群組 25">
            <a:extLst>
              <a:ext uri="{FF2B5EF4-FFF2-40B4-BE49-F238E27FC236}">
                <a16:creationId xmlns:a16="http://schemas.microsoft.com/office/drawing/2014/main" id="{36C8A74F-FDDF-48E8-AC2B-A5BD59D7D6A3}"/>
              </a:ext>
            </a:extLst>
          </p:cNvPr>
          <p:cNvGrpSpPr/>
          <p:nvPr userDrawn="1"/>
        </p:nvGrpSpPr>
        <p:grpSpPr>
          <a:xfrm flipH="1">
            <a:off x="7561328" y="0"/>
            <a:ext cx="4831840" cy="3541007"/>
            <a:chOff x="-192127" y="-2"/>
            <a:chExt cx="4831840" cy="3367272"/>
          </a:xfrm>
        </p:grpSpPr>
        <p:sp>
          <p:nvSpPr>
            <p:cNvPr id="27" name="對角線條紋 26">
              <a:extLst>
                <a:ext uri="{FF2B5EF4-FFF2-40B4-BE49-F238E27FC236}">
                  <a16:creationId xmlns:a16="http://schemas.microsoft.com/office/drawing/2014/main" id="{2D5247F3-E6EB-4003-B1FD-F6200F0738E5}"/>
                </a:ext>
              </a:extLst>
            </p:cNvPr>
            <p:cNvSpPr/>
            <p:nvPr userDrawn="1"/>
          </p:nvSpPr>
          <p:spPr>
            <a:xfrm>
              <a:off x="0" y="-1"/>
              <a:ext cx="4639713" cy="3367271"/>
            </a:xfrm>
            <a:prstGeom prst="diagStripe">
              <a:avLst>
                <a:gd name="adj" fmla="val 5120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ltLang="en-US" noProof="0">
                <a:solidFill>
                  <a:schemeClr val="tx1"/>
                </a:solidFill>
                <a:latin typeface="Microsoft JhengHei UI" panose="020B0604030504040204" pitchFamily="34" charset="-120"/>
                <a:ea typeface="Microsoft JhengHei UI" panose="020B0604030504040204" pitchFamily="34" charset="-120"/>
              </a:endParaRPr>
            </a:p>
          </p:txBody>
        </p:sp>
        <p:cxnSp>
          <p:nvCxnSpPr>
            <p:cNvPr id="28" name="直線接點​​(S) 27">
              <a:extLst>
                <a:ext uri="{FF2B5EF4-FFF2-40B4-BE49-F238E27FC236}">
                  <a16:creationId xmlns:a16="http://schemas.microsoft.com/office/drawing/2014/main" id="{E9B7D995-9FB8-4461-8AAA-FA8B9A145B6B}"/>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3" name="平形四邊形 32">
              <a:extLst>
                <a:ext uri="{FF2B5EF4-FFF2-40B4-BE49-F238E27FC236}">
                  <a16:creationId xmlns:a16="http://schemas.microsoft.com/office/drawing/2014/main" id="{849B962F-68BC-4B89-B4D8-D862517534DF}"/>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ltLang="en-US" noProof="0">
                <a:latin typeface="Microsoft JhengHei UI" panose="020B0604030504040204" pitchFamily="34" charset="-120"/>
                <a:ea typeface="Microsoft JhengHei UI" panose="020B0604030504040204" pitchFamily="34" charset="-120"/>
              </a:endParaRPr>
            </a:p>
          </p:txBody>
        </p:sp>
      </p:grpSp>
      <p:sp>
        <p:nvSpPr>
          <p:cNvPr id="36" name="平形四邊形 35">
            <a:extLst>
              <a:ext uri="{FF2B5EF4-FFF2-40B4-BE49-F238E27FC236}">
                <a16:creationId xmlns:a16="http://schemas.microsoft.com/office/drawing/2014/main" id="{8006416B-866C-47E5-8480-109B40F9EAA9}"/>
              </a:ext>
            </a:extLst>
          </p:cNvPr>
          <p:cNvSpPr/>
          <p:nvPr userDrawn="1"/>
        </p:nvSpPr>
        <p:spPr>
          <a:xfrm flipH="1">
            <a:off x="6679908" y="1"/>
            <a:ext cx="1447800" cy="639064"/>
          </a:xfrm>
          <a:prstGeom prst="parallelogram">
            <a:avLst>
              <a:gd name="adj" fmla="val 135617"/>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zh-TW" altLang="en-US" noProof="0">
              <a:latin typeface="Microsoft JhengHei UI" panose="020B0604030504040204" pitchFamily="34" charset="-120"/>
              <a:ea typeface="Microsoft JhengHei UI" panose="020B0604030504040204" pitchFamily="34" charset="-120"/>
            </a:endParaRPr>
          </a:p>
        </p:txBody>
      </p:sp>
      <p:sp>
        <p:nvSpPr>
          <p:cNvPr id="37" name="文字版面配置區 4" title="副標題">
            <a:extLst>
              <a:ext uri="{FF2B5EF4-FFF2-40B4-BE49-F238E27FC236}">
                <a16:creationId xmlns:a16="http://schemas.microsoft.com/office/drawing/2014/main" id="{FE79FAE9-2A8C-46BA-8738-44CBCF7294A9}"/>
              </a:ext>
            </a:extLst>
          </p:cNvPr>
          <p:cNvSpPr>
            <a:spLocks noGrp="1"/>
          </p:cNvSpPr>
          <p:nvPr>
            <p:ph type="body" sz="quarter" idx="16" hasCustomPrompt="1"/>
          </p:nvPr>
        </p:nvSpPr>
        <p:spPr>
          <a:xfrm>
            <a:off x="520493" y="1376932"/>
            <a:ext cx="7368596" cy="608895"/>
          </a:xfrm>
          <a:prstGeom prst="rect">
            <a:avLst/>
          </a:prstGeom>
        </p:spPr>
        <p:txBody>
          <a:bodyPr rtlCol="0"/>
          <a:lstStyle>
            <a:lvl1pPr marL="0" indent="0">
              <a:buNone/>
              <a:defRPr sz="2000" spc="300">
                <a:solidFill>
                  <a:schemeClr val="accent6"/>
                </a:solidFill>
                <a:latin typeface="Microsoft JhengHei UI" panose="020B0604030504040204" pitchFamily="34" charset="-120"/>
                <a:ea typeface="Microsoft JhengHei UI" panose="020B0604030504040204" pitchFamily="34" charset="-120"/>
              </a:defRPr>
            </a:lvl1pPr>
            <a:lvl2pPr marL="457200" indent="0">
              <a:buNone/>
              <a:defRPr/>
            </a:lvl2pPr>
          </a:lstStyle>
          <a:p>
            <a:pPr lvl="0" rtl="0"/>
            <a:r>
              <a:rPr lang="zh-TW" altLang="en-US" noProof="0"/>
              <a:t>按一下至副標題樣式</a:t>
            </a:r>
          </a:p>
        </p:txBody>
      </p:sp>
      <p:sp>
        <p:nvSpPr>
          <p:cNvPr id="2" name="頁尾版面配置區 1">
            <a:extLst>
              <a:ext uri="{FF2B5EF4-FFF2-40B4-BE49-F238E27FC236}">
                <a16:creationId xmlns:a16="http://schemas.microsoft.com/office/drawing/2014/main" id="{5750A33E-CEFE-4D43-9554-513B01B1D3D9}"/>
              </a:ext>
            </a:extLst>
          </p:cNvPr>
          <p:cNvSpPr>
            <a:spLocks noGrp="1"/>
          </p:cNvSpPr>
          <p:nvPr>
            <p:ph type="ftr" sz="quarter" idx="17"/>
          </p:nvPr>
        </p:nvSpPr>
        <p:spPr/>
        <p:txBody>
          <a:bodyPr rtlCol="0"/>
          <a:lstStyle>
            <a:lvl1pPr>
              <a:defRPr>
                <a:latin typeface="Microsoft JhengHei UI" panose="020B0604030504040204" pitchFamily="34" charset="-120"/>
                <a:ea typeface="Microsoft JhengHei UI" panose="020B0604030504040204" pitchFamily="34" charset="-120"/>
              </a:defRPr>
            </a:lvl1pPr>
          </a:lstStyle>
          <a:p>
            <a:r>
              <a:rPr lang="zh-TW" altLang="en-US" noProof="0"/>
              <a:t>新增頁尾</a:t>
            </a:r>
          </a:p>
        </p:txBody>
      </p:sp>
      <p:sp>
        <p:nvSpPr>
          <p:cNvPr id="3" name="投影片編號版面配置區 2">
            <a:extLst>
              <a:ext uri="{FF2B5EF4-FFF2-40B4-BE49-F238E27FC236}">
                <a16:creationId xmlns:a16="http://schemas.microsoft.com/office/drawing/2014/main" id="{4A960C75-8FA7-5740-9388-2B5112B2C5B9}"/>
              </a:ext>
            </a:extLst>
          </p:cNvPr>
          <p:cNvSpPr>
            <a:spLocks noGrp="1"/>
          </p:cNvSpPr>
          <p:nvPr>
            <p:ph type="sldNum" sz="quarter" idx="18"/>
          </p:nvPr>
        </p:nvSpPr>
        <p:spPr/>
        <p:txBody>
          <a:bodyPr rtlCol="0"/>
          <a:lstStyle>
            <a:lvl1pPr>
              <a:defRPr>
                <a:latin typeface="Microsoft JhengHei UI" panose="020B0604030504040204" pitchFamily="34" charset="-120"/>
                <a:ea typeface="Microsoft JhengHei UI" panose="020B0604030504040204" pitchFamily="34" charset="-120"/>
              </a:defRPr>
            </a:lvl1pPr>
          </a:lstStyle>
          <a:p>
            <a:fld id="{8699F50C-BE38-4BD0-BA84-9B090E1F2B9B}" type="slidenum">
              <a:rPr lang="en-US" altLang="zh-TW" noProof="0" smtClean="0"/>
              <a:pPr/>
              <a:t>‹#›</a:t>
            </a:fld>
            <a:endParaRPr lang="zh-TW" altLang="en-US" noProof="0"/>
          </a:p>
        </p:txBody>
      </p:sp>
      <p:sp>
        <p:nvSpPr>
          <p:cNvPr id="17" name="標題 1" title="職稱 ">
            <a:extLst>
              <a:ext uri="{FF2B5EF4-FFF2-40B4-BE49-F238E27FC236}">
                <a16:creationId xmlns:a16="http://schemas.microsoft.com/office/drawing/2014/main" id="{0F525D04-A814-7A4D-9732-11097EA76257}"/>
              </a:ext>
            </a:extLst>
          </p:cNvPr>
          <p:cNvSpPr>
            <a:spLocks noGrp="1"/>
          </p:cNvSpPr>
          <p:nvPr>
            <p:ph type="title" hasCustomPrompt="1"/>
          </p:nvPr>
        </p:nvSpPr>
        <p:spPr>
          <a:xfrm>
            <a:off x="518678" y="209028"/>
            <a:ext cx="8333222" cy="1147969"/>
          </a:xfrm>
          <a:prstGeom prst="rect">
            <a:avLst/>
          </a:prstGeom>
        </p:spPr>
        <p:txBody>
          <a:bodyPr bIns="0" rtlCol="0" anchor="b">
            <a:normAutofit/>
          </a:bodyPr>
          <a:lstStyle>
            <a:lvl1pPr>
              <a:defRPr sz="4400" b="1">
                <a:solidFill>
                  <a:schemeClr val="accent1"/>
                </a:solidFill>
                <a:latin typeface="Microsoft JhengHei UI" panose="020B0604030504040204" pitchFamily="34" charset="-120"/>
                <a:ea typeface="Microsoft JhengHei UI" panose="020B0604030504040204" pitchFamily="34" charset="-120"/>
              </a:defRPr>
            </a:lvl1pPr>
          </a:lstStyle>
          <a:p>
            <a:pPr rtl="0"/>
            <a:r>
              <a:rPr lang="zh-TW" altLang="en-US" noProof="0"/>
              <a:t>按一下以編輯母片標題樣式 </a:t>
            </a:r>
          </a:p>
        </p:txBody>
      </p:sp>
    </p:spTree>
    <p:extLst>
      <p:ext uri="{BB962C8B-B14F-4D97-AF65-F5344CB8AC3E}">
        <p14:creationId xmlns:p14="http://schemas.microsoft.com/office/powerpoint/2010/main" val="3415060917"/>
      </p:ext>
    </p:extLst>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778">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大型相片">
    <p:spTree>
      <p:nvGrpSpPr>
        <p:cNvPr id="1" name=""/>
        <p:cNvGrpSpPr/>
        <p:nvPr/>
      </p:nvGrpSpPr>
      <p:grpSpPr>
        <a:xfrm>
          <a:off x="0" y="0"/>
          <a:ext cx="0" cy="0"/>
          <a:chOff x="0" y="0"/>
          <a:chExt cx="0" cy="0"/>
        </a:xfrm>
      </p:grpSpPr>
      <p:sp>
        <p:nvSpPr>
          <p:cNvPr id="4" name="直角三角形 3">
            <a:extLst>
              <a:ext uri="{FF2B5EF4-FFF2-40B4-BE49-F238E27FC236}">
                <a16:creationId xmlns:a16="http://schemas.microsoft.com/office/drawing/2014/main" id="{79ED029D-F488-47E5-B064-0E35B31D23A5}"/>
              </a:ext>
            </a:extLst>
          </p:cNvPr>
          <p:cNvSpPr/>
          <p:nvPr userDrawn="1"/>
        </p:nvSpPr>
        <p:spPr>
          <a:xfrm flipV="1">
            <a:off x="0" y="-5"/>
            <a:ext cx="11747500" cy="6299203"/>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ltLang="en-US" noProof="0">
              <a:latin typeface="Microsoft JhengHei UI" panose="020B0604030504040204" pitchFamily="34" charset="-120"/>
              <a:ea typeface="Microsoft JhengHei UI" panose="020B0604030504040204" pitchFamily="34" charset="-120"/>
            </a:endParaRPr>
          </a:p>
        </p:txBody>
      </p:sp>
      <p:sp>
        <p:nvSpPr>
          <p:cNvPr id="5" name="圖片版面配置區 31" title="影像">
            <a:extLst>
              <a:ext uri="{FF2B5EF4-FFF2-40B4-BE49-F238E27FC236}">
                <a16:creationId xmlns:a16="http://schemas.microsoft.com/office/drawing/2014/main" id="{D683190A-95C6-428D-AEE4-FC8350C3246D}"/>
              </a:ext>
            </a:extLst>
          </p:cNvPr>
          <p:cNvSpPr>
            <a:spLocks noGrp="1"/>
          </p:cNvSpPr>
          <p:nvPr>
            <p:ph type="pic" sz="quarter" idx="13" hasCustomPrompt="1"/>
          </p:nvPr>
        </p:nvSpPr>
        <p:spPr>
          <a:xfrm>
            <a:off x="359229" y="326570"/>
            <a:ext cx="11473542" cy="6204859"/>
          </a:xfrm>
          <a:prstGeom prst="rect">
            <a:avLst/>
          </a:prstGeom>
          <a:solidFill>
            <a:schemeClr val="bg1">
              <a:lumMod val="85000"/>
            </a:schemeClr>
          </a:solidFill>
        </p:spPr>
        <p:txBody>
          <a:bodyPr lIns="0" tIns="0" rtlCol="0" anchor="ctr"/>
          <a:lstStyle>
            <a:lvl1pPr marL="0" indent="0" algn="ctr">
              <a:buNone/>
              <a:defRPr sz="1100" i="1">
                <a:latin typeface="Microsoft JhengHei UI" panose="020B0604030504040204" pitchFamily="34" charset="-120"/>
                <a:ea typeface="Microsoft JhengHei UI" panose="020B0604030504040204" pitchFamily="34" charset="-120"/>
                <a:cs typeface="Times New Roman" panose="02020603050405020304" pitchFamily="18" charset="0"/>
              </a:defRPr>
            </a:lvl1pPr>
          </a:lstStyle>
          <a:p>
            <a:pPr rtl="0"/>
            <a:r>
              <a:rPr lang="zh-TW" altLang="en-US" noProof="0"/>
              <a:t>在這裡插入影像或將影像拖放到這裡</a:t>
            </a:r>
          </a:p>
        </p:txBody>
      </p:sp>
      <p:cxnSp>
        <p:nvCxnSpPr>
          <p:cNvPr id="6" name="直線接點​​(S) 5">
            <a:extLst>
              <a:ext uri="{FF2B5EF4-FFF2-40B4-BE49-F238E27FC236}">
                <a16:creationId xmlns:a16="http://schemas.microsoft.com/office/drawing/2014/main" id="{F78F4957-6DDE-40CE-9D33-00B1434FA085}"/>
              </a:ext>
            </a:extLst>
          </p:cNvPr>
          <p:cNvCxnSpPr>
            <a:cxnSpLocks/>
          </p:cNvCxnSpPr>
          <p:nvPr userDrawn="1"/>
        </p:nvCxnSpPr>
        <p:spPr>
          <a:xfrm flipV="1">
            <a:off x="0" y="5344886"/>
            <a:ext cx="2362200" cy="124097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 name="標題 1" title="職稱 ">
            <a:extLst>
              <a:ext uri="{FF2B5EF4-FFF2-40B4-BE49-F238E27FC236}">
                <a16:creationId xmlns:a16="http://schemas.microsoft.com/office/drawing/2014/main" id="{D9A8085F-72C4-4DFB-813E-C5666B0CCF3A}"/>
              </a:ext>
            </a:extLst>
          </p:cNvPr>
          <p:cNvSpPr>
            <a:spLocks noGrp="1"/>
          </p:cNvSpPr>
          <p:nvPr>
            <p:ph type="title" hasCustomPrompt="1"/>
          </p:nvPr>
        </p:nvSpPr>
        <p:spPr>
          <a:xfrm>
            <a:off x="359229" y="558802"/>
            <a:ext cx="8333222" cy="939798"/>
          </a:xfrm>
          <a:prstGeom prst="rect">
            <a:avLst/>
          </a:prstGeom>
          <a:solidFill>
            <a:schemeClr val="bg1">
              <a:alpha val="90000"/>
            </a:schemeClr>
          </a:solidFill>
        </p:spPr>
        <p:txBody>
          <a:bodyPr lIns="288000" rtlCol="0" anchor="ctr">
            <a:normAutofit/>
          </a:bodyPr>
          <a:lstStyle>
            <a:lvl1pPr>
              <a:defRPr sz="3600" b="1">
                <a:solidFill>
                  <a:schemeClr val="tx1"/>
                </a:solidFill>
                <a:latin typeface="Microsoft JhengHei UI" panose="020B0604030504040204" pitchFamily="34" charset="-120"/>
                <a:ea typeface="Microsoft JhengHei UI" panose="020B0604030504040204" pitchFamily="34" charset="-120"/>
              </a:defRPr>
            </a:lvl1pPr>
          </a:lstStyle>
          <a:p>
            <a:pPr rtl="0"/>
            <a:r>
              <a:rPr lang="zh-TW" altLang="en-US" noProof="0"/>
              <a:t>在此放入標題</a:t>
            </a:r>
          </a:p>
        </p:txBody>
      </p:sp>
    </p:spTree>
    <p:extLst>
      <p:ext uri="{BB962C8B-B14F-4D97-AF65-F5344CB8AC3E}">
        <p14:creationId xmlns:p14="http://schemas.microsoft.com/office/powerpoint/2010/main" val="423757677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感謝您">
    <p:spTree>
      <p:nvGrpSpPr>
        <p:cNvPr id="1" name=""/>
        <p:cNvGrpSpPr/>
        <p:nvPr/>
      </p:nvGrpSpPr>
      <p:grpSpPr>
        <a:xfrm>
          <a:off x="0" y="0"/>
          <a:ext cx="0" cy="0"/>
          <a:chOff x="0" y="0"/>
          <a:chExt cx="0" cy="0"/>
        </a:xfrm>
      </p:grpSpPr>
      <p:sp>
        <p:nvSpPr>
          <p:cNvPr id="2" name="標題 1" title="職稱">
            <a:extLst>
              <a:ext uri="{FF2B5EF4-FFF2-40B4-BE49-F238E27FC236}">
                <a16:creationId xmlns:a16="http://schemas.microsoft.com/office/drawing/2014/main" id="{A648E0EA-49ED-4F2D-A107-8FCE6301FC88}"/>
              </a:ext>
            </a:extLst>
          </p:cNvPr>
          <p:cNvSpPr>
            <a:spLocks noGrp="1"/>
          </p:cNvSpPr>
          <p:nvPr>
            <p:ph type="ctrTitle"/>
          </p:nvPr>
        </p:nvSpPr>
        <p:spPr>
          <a:xfrm>
            <a:off x="6375721" y="1821022"/>
            <a:ext cx="4853573" cy="1616252"/>
          </a:xfrm>
          <a:prstGeom prst="rect">
            <a:avLst/>
          </a:prstGeom>
        </p:spPr>
        <p:txBody>
          <a:bodyPr rtlCol="0" anchor="b">
            <a:normAutofit/>
          </a:bodyPr>
          <a:lstStyle>
            <a:lvl1pPr algn="l">
              <a:defRPr sz="4300" b="1">
                <a:solidFill>
                  <a:schemeClr val="accent1"/>
                </a:solidFill>
                <a:latin typeface="Microsoft JhengHei UI" panose="020B0604030504040204" pitchFamily="34" charset="-120"/>
                <a:ea typeface="Microsoft JhengHei UI" panose="020B0604030504040204" pitchFamily="34" charset="-120"/>
              </a:defRPr>
            </a:lvl1pPr>
          </a:lstStyle>
          <a:p>
            <a:pPr rtl="0"/>
            <a:r>
              <a:rPr lang="zh-TW" altLang="en-US" noProof="0"/>
              <a:t>按一下以編輯母片標題樣式</a:t>
            </a:r>
          </a:p>
        </p:txBody>
      </p:sp>
      <p:sp>
        <p:nvSpPr>
          <p:cNvPr id="9" name="文字版面配置區 3">
            <a:extLst>
              <a:ext uri="{FF2B5EF4-FFF2-40B4-BE49-F238E27FC236}">
                <a16:creationId xmlns:a16="http://schemas.microsoft.com/office/drawing/2014/main" id="{A488AB73-8058-4FB5-9619-FCECCA9F3941}"/>
              </a:ext>
            </a:extLst>
          </p:cNvPr>
          <p:cNvSpPr>
            <a:spLocks noGrp="1"/>
          </p:cNvSpPr>
          <p:nvPr>
            <p:ph type="body" sz="quarter" idx="15" hasCustomPrompt="1"/>
          </p:nvPr>
        </p:nvSpPr>
        <p:spPr>
          <a:xfrm>
            <a:off x="6822929" y="3461163"/>
            <a:ext cx="3445782" cy="288000"/>
          </a:xfrm>
          <a:prstGeom prst="rect">
            <a:avLst/>
          </a:prstGeom>
        </p:spPr>
        <p:txBody>
          <a:bodyPr rtlCol="0"/>
          <a:lstStyle>
            <a:lvl1pPr marL="0" indent="0">
              <a:buNone/>
              <a:defRPr sz="1800">
                <a:latin typeface="Microsoft JhengHei UI" panose="020B0604030504040204" pitchFamily="34" charset="-120"/>
                <a:ea typeface="Microsoft JhengHei UI" panose="020B0604030504040204" pitchFamily="34" charset="-120"/>
                <a:cs typeface="Microsoft JhengHei UI" panose="020B0604030504040204" pitchFamily="34" charset="-120"/>
              </a:defRPr>
            </a:lvl1pPr>
          </a:lstStyle>
          <a:p>
            <a:pPr rtl="0"/>
            <a:r>
              <a:rPr lang="zh-TW" altLang="en-US" noProof="0"/>
              <a:t>姓名</a:t>
            </a:r>
          </a:p>
        </p:txBody>
      </p:sp>
      <p:sp>
        <p:nvSpPr>
          <p:cNvPr id="10" name="文字版面配置區 4">
            <a:extLst>
              <a:ext uri="{FF2B5EF4-FFF2-40B4-BE49-F238E27FC236}">
                <a16:creationId xmlns:a16="http://schemas.microsoft.com/office/drawing/2014/main" id="{359BE165-3EB5-4C11-8B53-6E98C0BC2E65}"/>
              </a:ext>
            </a:extLst>
          </p:cNvPr>
          <p:cNvSpPr>
            <a:spLocks noGrp="1"/>
          </p:cNvSpPr>
          <p:nvPr>
            <p:ph type="body" sz="quarter" idx="16" hasCustomPrompt="1"/>
          </p:nvPr>
        </p:nvSpPr>
        <p:spPr>
          <a:xfrm>
            <a:off x="6822929" y="3839451"/>
            <a:ext cx="3445782" cy="288000"/>
          </a:xfrm>
          <a:prstGeom prst="rect">
            <a:avLst/>
          </a:prstGeom>
        </p:spPr>
        <p:txBody>
          <a:bodyPr rtlCol="0"/>
          <a:lstStyle>
            <a:lvl1pPr marL="0" indent="0">
              <a:buNone/>
              <a:defRPr sz="1800">
                <a:latin typeface="Microsoft JhengHei UI" panose="020B0604030504040204" pitchFamily="34" charset="-120"/>
                <a:ea typeface="Microsoft JhengHei UI" panose="020B0604030504040204" pitchFamily="34" charset="-120"/>
                <a:cs typeface="Microsoft JhengHei UI" panose="020B0604030504040204" pitchFamily="34" charset="-120"/>
              </a:defRPr>
            </a:lvl1pPr>
          </a:lstStyle>
          <a:p>
            <a:pPr rtl="0"/>
            <a:r>
              <a:rPr lang="zh-TW" altLang="en-US" noProof="0"/>
              <a:t>電話號碼</a:t>
            </a:r>
          </a:p>
        </p:txBody>
      </p:sp>
      <p:sp>
        <p:nvSpPr>
          <p:cNvPr id="11" name="文字版面配置區 5">
            <a:extLst>
              <a:ext uri="{FF2B5EF4-FFF2-40B4-BE49-F238E27FC236}">
                <a16:creationId xmlns:a16="http://schemas.microsoft.com/office/drawing/2014/main" id="{79D05293-35AD-495F-A7AE-942398090B15}"/>
              </a:ext>
            </a:extLst>
          </p:cNvPr>
          <p:cNvSpPr>
            <a:spLocks noGrp="1"/>
          </p:cNvSpPr>
          <p:nvPr>
            <p:ph type="body" sz="quarter" idx="17" hasCustomPrompt="1"/>
          </p:nvPr>
        </p:nvSpPr>
        <p:spPr>
          <a:xfrm>
            <a:off x="6822928" y="4216669"/>
            <a:ext cx="3445783" cy="289070"/>
          </a:xfrm>
          <a:prstGeom prst="rect">
            <a:avLst/>
          </a:prstGeom>
        </p:spPr>
        <p:txBody>
          <a:bodyPr rtlCol="0"/>
          <a:lstStyle>
            <a:lvl1pPr marL="0" indent="0">
              <a:buNone/>
              <a:defRPr sz="1800">
                <a:latin typeface="Microsoft JhengHei UI" panose="020B0604030504040204" pitchFamily="34" charset="-120"/>
                <a:ea typeface="Microsoft JhengHei UI" panose="020B0604030504040204" pitchFamily="34" charset="-120"/>
                <a:cs typeface="Microsoft JhengHei UI" panose="020B0604030504040204" pitchFamily="34" charset="-120"/>
              </a:defRPr>
            </a:lvl1pPr>
          </a:lstStyle>
          <a:p>
            <a:pPr rtl="0"/>
            <a:r>
              <a:rPr lang="zh-TW" altLang="en-US" noProof="0"/>
              <a:t>電子郵件 </a:t>
            </a:r>
          </a:p>
        </p:txBody>
      </p:sp>
      <p:sp>
        <p:nvSpPr>
          <p:cNvPr id="13" name="文字版面配置區 21">
            <a:extLst>
              <a:ext uri="{FF2B5EF4-FFF2-40B4-BE49-F238E27FC236}">
                <a16:creationId xmlns:a16="http://schemas.microsoft.com/office/drawing/2014/main" id="{997A03F2-8D8A-4425-9F56-66DB33CE11A1}"/>
              </a:ext>
            </a:extLst>
          </p:cNvPr>
          <p:cNvSpPr>
            <a:spLocks noGrp="1"/>
          </p:cNvSpPr>
          <p:nvPr>
            <p:ph type="body" sz="quarter" idx="18" hasCustomPrompt="1"/>
          </p:nvPr>
        </p:nvSpPr>
        <p:spPr>
          <a:xfrm>
            <a:off x="6822929" y="4594957"/>
            <a:ext cx="3445782" cy="288000"/>
          </a:xfrm>
          <a:prstGeom prst="rect">
            <a:avLst/>
          </a:prstGeom>
        </p:spPr>
        <p:txBody>
          <a:bodyPr rtlCol="0"/>
          <a:lstStyle>
            <a:lvl1pPr marL="0" indent="0">
              <a:buNone/>
              <a:defRPr sz="1800">
                <a:latin typeface="Microsoft JhengHei UI" panose="020B0604030504040204" pitchFamily="34" charset="-120"/>
                <a:ea typeface="Microsoft JhengHei UI" panose="020B0604030504040204" pitchFamily="34" charset="-120"/>
                <a:cs typeface="Microsoft JhengHei UI" panose="020B0604030504040204" pitchFamily="34" charset="-120"/>
              </a:defRPr>
            </a:lvl1pPr>
          </a:lstStyle>
          <a:p>
            <a:pPr rtl="0"/>
            <a:r>
              <a:rPr lang="zh-TW" altLang="en-US" noProof="0"/>
              <a:t>公司網站</a:t>
            </a:r>
          </a:p>
        </p:txBody>
      </p:sp>
      <p:sp>
        <p:nvSpPr>
          <p:cNvPr id="14" name="圖案 4157">
            <a:extLst>
              <a:ext uri="{FF2B5EF4-FFF2-40B4-BE49-F238E27FC236}">
                <a16:creationId xmlns:a16="http://schemas.microsoft.com/office/drawing/2014/main" id="{A30A8F28-98F4-425F-A750-78192A157DF4}"/>
              </a:ext>
            </a:extLst>
          </p:cNvPr>
          <p:cNvSpPr/>
          <p:nvPr userDrawn="1"/>
        </p:nvSpPr>
        <p:spPr>
          <a:xfrm>
            <a:off x="6458938" y="3505247"/>
            <a:ext cx="258875" cy="258875"/>
          </a:xfrm>
          <a:custGeom>
            <a:avLst/>
            <a:gdLst/>
            <a:ahLst/>
            <a:cxnLst>
              <a:cxn ang="0">
                <a:pos x="wd2" y="hd2"/>
              </a:cxn>
              <a:cxn ang="5400000">
                <a:pos x="wd2" y="hd2"/>
              </a:cxn>
              <a:cxn ang="10800000">
                <a:pos x="wd2" y="hd2"/>
              </a:cxn>
              <a:cxn ang="16200000">
                <a:pos x="wd2" y="hd2"/>
              </a:cxn>
            </a:cxnLst>
            <a:rect l="0" t="0" r="r" b="b"/>
            <a:pathLst>
              <a:path w="21600" h="21600" extrusionOk="0">
                <a:moveTo>
                  <a:pt x="17958" y="17505"/>
                </a:moveTo>
                <a:cubicBezTo>
                  <a:pt x="17372" y="16944"/>
                  <a:pt x="16242" y="15945"/>
                  <a:pt x="15117" y="15413"/>
                </a:cubicBezTo>
                <a:cubicBezTo>
                  <a:pt x="14189" y="14975"/>
                  <a:pt x="13657" y="14531"/>
                  <a:pt x="13491" y="14057"/>
                </a:cubicBezTo>
                <a:cubicBezTo>
                  <a:pt x="13377" y="13728"/>
                  <a:pt x="13428" y="13351"/>
                  <a:pt x="13649" y="12904"/>
                </a:cubicBezTo>
                <a:cubicBezTo>
                  <a:pt x="13815" y="12567"/>
                  <a:pt x="13972" y="12286"/>
                  <a:pt x="14117" y="12028"/>
                </a:cubicBezTo>
                <a:cubicBezTo>
                  <a:pt x="14730" y="10934"/>
                  <a:pt x="15203" y="10145"/>
                  <a:pt x="15203" y="7348"/>
                </a:cubicBezTo>
                <a:cubicBezTo>
                  <a:pt x="15203" y="3162"/>
                  <a:pt x="12787" y="2951"/>
                  <a:pt x="12309" y="2951"/>
                </a:cubicBezTo>
                <a:cubicBezTo>
                  <a:pt x="11917" y="2951"/>
                  <a:pt x="11672" y="3037"/>
                  <a:pt x="11435" y="3121"/>
                </a:cubicBezTo>
                <a:cubicBezTo>
                  <a:pt x="11175" y="3213"/>
                  <a:pt x="10907" y="3309"/>
                  <a:pt x="10296" y="3319"/>
                </a:cubicBezTo>
                <a:cubicBezTo>
                  <a:pt x="9190" y="3337"/>
                  <a:pt x="6873" y="3375"/>
                  <a:pt x="6873" y="7226"/>
                </a:cubicBezTo>
                <a:cubicBezTo>
                  <a:pt x="6873" y="9919"/>
                  <a:pt x="7574" y="11156"/>
                  <a:pt x="8125" y="12150"/>
                </a:cubicBezTo>
                <a:cubicBezTo>
                  <a:pt x="8266" y="12404"/>
                  <a:pt x="8399" y="12645"/>
                  <a:pt x="8505" y="12885"/>
                </a:cubicBezTo>
                <a:cubicBezTo>
                  <a:pt x="8973" y="13949"/>
                  <a:pt x="8631" y="14693"/>
                  <a:pt x="7426" y="15224"/>
                </a:cubicBezTo>
                <a:cubicBezTo>
                  <a:pt x="5905" y="15897"/>
                  <a:pt x="5188" y="16247"/>
                  <a:pt x="3693" y="17562"/>
                </a:cubicBezTo>
                <a:cubicBezTo>
                  <a:pt x="2017" y="15800"/>
                  <a:pt x="982" y="13423"/>
                  <a:pt x="982" y="10800"/>
                </a:cubicBezTo>
                <a:cubicBezTo>
                  <a:pt x="982" y="5377"/>
                  <a:pt x="5377" y="982"/>
                  <a:pt x="10800" y="982"/>
                </a:cubicBezTo>
                <a:cubicBezTo>
                  <a:pt x="16223" y="982"/>
                  <a:pt x="20618" y="5377"/>
                  <a:pt x="20618" y="10800"/>
                </a:cubicBezTo>
                <a:cubicBezTo>
                  <a:pt x="20618" y="13395"/>
                  <a:pt x="19603" y="15749"/>
                  <a:pt x="17958" y="17505"/>
                </a:cubicBezTo>
                <a:moveTo>
                  <a:pt x="10800" y="20618"/>
                </a:moveTo>
                <a:cubicBezTo>
                  <a:pt x="8356" y="20618"/>
                  <a:pt x="6125" y="19720"/>
                  <a:pt x="4407" y="18242"/>
                </a:cubicBezTo>
                <a:cubicBezTo>
                  <a:pt x="5730" y="17084"/>
                  <a:pt x="6362" y="16767"/>
                  <a:pt x="7823" y="16122"/>
                </a:cubicBezTo>
                <a:cubicBezTo>
                  <a:pt x="9515" y="15375"/>
                  <a:pt x="10091" y="14051"/>
                  <a:pt x="9403" y="12489"/>
                </a:cubicBezTo>
                <a:cubicBezTo>
                  <a:pt x="9279" y="12208"/>
                  <a:pt x="9136" y="11949"/>
                  <a:pt x="8984" y="11674"/>
                </a:cubicBezTo>
                <a:cubicBezTo>
                  <a:pt x="8461" y="10732"/>
                  <a:pt x="7855" y="9665"/>
                  <a:pt x="7855" y="7226"/>
                </a:cubicBezTo>
                <a:cubicBezTo>
                  <a:pt x="7855" y="4341"/>
                  <a:pt x="9224" y="4318"/>
                  <a:pt x="10312" y="4300"/>
                </a:cubicBezTo>
                <a:cubicBezTo>
                  <a:pt x="11084" y="4287"/>
                  <a:pt x="11461" y="4154"/>
                  <a:pt x="11763" y="4047"/>
                </a:cubicBezTo>
                <a:cubicBezTo>
                  <a:pt x="11964" y="3975"/>
                  <a:pt x="12086" y="3933"/>
                  <a:pt x="12309" y="3933"/>
                </a:cubicBezTo>
                <a:cubicBezTo>
                  <a:pt x="13218" y="3933"/>
                  <a:pt x="14221" y="4830"/>
                  <a:pt x="14221" y="7348"/>
                </a:cubicBezTo>
                <a:cubicBezTo>
                  <a:pt x="14221" y="9888"/>
                  <a:pt x="13840" y="10513"/>
                  <a:pt x="13261" y="11548"/>
                </a:cubicBezTo>
                <a:cubicBezTo>
                  <a:pt x="13108" y="11820"/>
                  <a:pt x="12943" y="12115"/>
                  <a:pt x="12768" y="12470"/>
                </a:cubicBezTo>
                <a:cubicBezTo>
                  <a:pt x="12430" y="13155"/>
                  <a:pt x="12362" y="13798"/>
                  <a:pt x="12565" y="14380"/>
                </a:cubicBezTo>
                <a:cubicBezTo>
                  <a:pt x="12825" y="15126"/>
                  <a:pt x="13502" y="15737"/>
                  <a:pt x="14696" y="16302"/>
                </a:cubicBezTo>
                <a:cubicBezTo>
                  <a:pt x="15675" y="16764"/>
                  <a:pt x="16700" y="17667"/>
                  <a:pt x="17251" y="18189"/>
                </a:cubicBezTo>
                <a:cubicBezTo>
                  <a:pt x="15525" y="19697"/>
                  <a:pt x="13272" y="20618"/>
                  <a:pt x="10800" y="20618"/>
                </a:cubicBezTo>
                <a:moveTo>
                  <a:pt x="10800" y="0"/>
                </a:moveTo>
                <a:cubicBezTo>
                  <a:pt x="4835" y="0"/>
                  <a:pt x="0" y="4835"/>
                  <a:pt x="0" y="10800"/>
                </a:cubicBezTo>
                <a:cubicBezTo>
                  <a:pt x="0" y="16764"/>
                  <a:pt x="4835" y="21600"/>
                  <a:pt x="10800" y="21600"/>
                </a:cubicBezTo>
                <a:cubicBezTo>
                  <a:pt x="16765" y="21600"/>
                  <a:pt x="21600" y="16764"/>
                  <a:pt x="21600" y="10800"/>
                </a:cubicBezTo>
                <a:cubicBezTo>
                  <a:pt x="21600" y="4835"/>
                  <a:pt x="16765" y="0"/>
                  <a:pt x="10800" y="0"/>
                </a:cubicBezTo>
              </a:path>
            </a:pathLst>
          </a:custGeom>
          <a:solidFill>
            <a:schemeClr val="accent2"/>
          </a:solidFill>
          <a:ln w="12700">
            <a:miter lim="400000"/>
          </a:ln>
        </p:spPr>
        <p:txBody>
          <a:bodyPr lIns="38100" tIns="38100" rIns="38100" bIns="38100" rtlCol="0" anchor="ctr"/>
          <a:lstStyle/>
          <a:p>
            <a:pPr algn="ctr" defTabSz="457200" rtl="0">
              <a:lnSpc>
                <a:spcPct val="100000"/>
              </a:lnSpc>
              <a:defRPr sz="3000" spc="0">
                <a:solidFill>
                  <a:srgbClr val="FFFFFF"/>
                </a:solidFill>
                <a:effectLst>
                  <a:outerShdw blurRad="38100" dist="12700" dir="5400000" rotWithShape="0">
                    <a:srgbClr val="000000">
                      <a:alpha val="50000"/>
                    </a:srgbClr>
                  </a:outerShdw>
                </a:effectLst>
                <a:latin typeface="Gill Sans SemiBold"/>
                <a:ea typeface="Gill Sans SemiBold"/>
                <a:cs typeface="Gill Sans SemiBold"/>
                <a:sym typeface="Gill Sans SemiBold"/>
              </a:defRPr>
            </a:pPr>
            <a:endParaRPr lang="zh-TW" altLang="en-US" noProof="0">
              <a:latin typeface="Microsoft JhengHei UI" panose="020B0604030504040204" pitchFamily="34" charset="-120"/>
              <a:ea typeface="Microsoft JhengHei UI" panose="020B0604030504040204" pitchFamily="34" charset="-120"/>
            </a:endParaRPr>
          </a:p>
        </p:txBody>
      </p:sp>
      <p:sp>
        <p:nvSpPr>
          <p:cNvPr id="15" name="圖案 4186">
            <a:extLst>
              <a:ext uri="{FF2B5EF4-FFF2-40B4-BE49-F238E27FC236}">
                <a16:creationId xmlns:a16="http://schemas.microsoft.com/office/drawing/2014/main" id="{2F84D399-8148-4E86-A1E4-BE7D1D81383A}"/>
              </a:ext>
            </a:extLst>
          </p:cNvPr>
          <p:cNvSpPr/>
          <p:nvPr userDrawn="1"/>
        </p:nvSpPr>
        <p:spPr>
          <a:xfrm>
            <a:off x="6507622" y="3897986"/>
            <a:ext cx="161507" cy="296095"/>
          </a:xfrm>
          <a:custGeom>
            <a:avLst/>
            <a:gdLst/>
            <a:ahLst/>
            <a:cxnLst>
              <a:cxn ang="0">
                <a:pos x="wd2" y="hd2"/>
              </a:cxn>
              <a:cxn ang="5400000">
                <a:pos x="wd2" y="hd2"/>
              </a:cxn>
              <a:cxn ang="10800000">
                <a:pos x="wd2" y="hd2"/>
              </a:cxn>
              <a:cxn ang="16200000">
                <a:pos x="wd2" y="hd2"/>
              </a:cxn>
            </a:cxnLst>
            <a:rect l="0" t="0" r="r" b="b"/>
            <a:pathLst>
              <a:path w="21600" h="21600" extrusionOk="0">
                <a:moveTo>
                  <a:pt x="11700" y="1473"/>
                </a:moveTo>
                <a:lnTo>
                  <a:pt x="9900" y="1473"/>
                </a:lnTo>
                <a:cubicBezTo>
                  <a:pt x="9403" y="1473"/>
                  <a:pt x="9000" y="1692"/>
                  <a:pt x="9000" y="1964"/>
                </a:cubicBezTo>
                <a:cubicBezTo>
                  <a:pt x="9000" y="2235"/>
                  <a:pt x="9403" y="2455"/>
                  <a:pt x="9900" y="2455"/>
                </a:cubicBezTo>
                <a:lnTo>
                  <a:pt x="11700" y="2455"/>
                </a:lnTo>
                <a:cubicBezTo>
                  <a:pt x="12197" y="2455"/>
                  <a:pt x="12600" y="2235"/>
                  <a:pt x="12600" y="1964"/>
                </a:cubicBezTo>
                <a:cubicBezTo>
                  <a:pt x="12600" y="1692"/>
                  <a:pt x="12197" y="1473"/>
                  <a:pt x="11700" y="1473"/>
                </a:cubicBezTo>
                <a:moveTo>
                  <a:pt x="19800" y="2945"/>
                </a:moveTo>
                <a:lnTo>
                  <a:pt x="1800" y="2945"/>
                </a:lnTo>
                <a:lnTo>
                  <a:pt x="1800" y="1964"/>
                </a:lnTo>
                <a:cubicBezTo>
                  <a:pt x="1800" y="1422"/>
                  <a:pt x="2605" y="982"/>
                  <a:pt x="3600" y="982"/>
                </a:cubicBezTo>
                <a:lnTo>
                  <a:pt x="18000" y="982"/>
                </a:lnTo>
                <a:cubicBezTo>
                  <a:pt x="18993" y="982"/>
                  <a:pt x="19800" y="1422"/>
                  <a:pt x="19800" y="1964"/>
                </a:cubicBezTo>
                <a:cubicBezTo>
                  <a:pt x="19800" y="1964"/>
                  <a:pt x="19800" y="2945"/>
                  <a:pt x="19800" y="2945"/>
                </a:cubicBezTo>
                <a:close/>
                <a:moveTo>
                  <a:pt x="19800" y="17673"/>
                </a:moveTo>
                <a:lnTo>
                  <a:pt x="1800" y="17673"/>
                </a:lnTo>
                <a:lnTo>
                  <a:pt x="1800" y="3927"/>
                </a:lnTo>
                <a:lnTo>
                  <a:pt x="19800" y="3927"/>
                </a:lnTo>
                <a:cubicBezTo>
                  <a:pt x="19800" y="3927"/>
                  <a:pt x="19800" y="17673"/>
                  <a:pt x="19800" y="17673"/>
                </a:cubicBezTo>
                <a:close/>
                <a:moveTo>
                  <a:pt x="19800" y="19636"/>
                </a:moveTo>
                <a:cubicBezTo>
                  <a:pt x="19800" y="20179"/>
                  <a:pt x="18993" y="20618"/>
                  <a:pt x="18000" y="20618"/>
                </a:cubicBezTo>
                <a:lnTo>
                  <a:pt x="3600" y="20618"/>
                </a:lnTo>
                <a:cubicBezTo>
                  <a:pt x="2605" y="20618"/>
                  <a:pt x="1800" y="20179"/>
                  <a:pt x="1800" y="19636"/>
                </a:cubicBezTo>
                <a:lnTo>
                  <a:pt x="1800" y="18655"/>
                </a:lnTo>
                <a:lnTo>
                  <a:pt x="19800" y="18655"/>
                </a:lnTo>
                <a:cubicBezTo>
                  <a:pt x="19800" y="18655"/>
                  <a:pt x="19800" y="19636"/>
                  <a:pt x="19800" y="19636"/>
                </a:cubicBezTo>
                <a:close/>
                <a:moveTo>
                  <a:pt x="18000" y="0"/>
                </a:moveTo>
                <a:lnTo>
                  <a:pt x="3600" y="0"/>
                </a:lnTo>
                <a:cubicBezTo>
                  <a:pt x="1612" y="0"/>
                  <a:pt x="0" y="879"/>
                  <a:pt x="0" y="1964"/>
                </a:cubicBezTo>
                <a:lnTo>
                  <a:pt x="0" y="19636"/>
                </a:lnTo>
                <a:cubicBezTo>
                  <a:pt x="0" y="20721"/>
                  <a:pt x="1612" y="21600"/>
                  <a:pt x="3600" y="21600"/>
                </a:cubicBezTo>
                <a:lnTo>
                  <a:pt x="18000" y="21600"/>
                </a:lnTo>
                <a:cubicBezTo>
                  <a:pt x="19988" y="21600"/>
                  <a:pt x="21600" y="20721"/>
                  <a:pt x="21600" y="19636"/>
                </a:cubicBezTo>
                <a:lnTo>
                  <a:pt x="21600" y="1964"/>
                </a:lnTo>
                <a:cubicBezTo>
                  <a:pt x="21600" y="879"/>
                  <a:pt x="19988" y="0"/>
                  <a:pt x="18000" y="0"/>
                </a:cubicBezTo>
                <a:moveTo>
                  <a:pt x="10800" y="20127"/>
                </a:moveTo>
                <a:cubicBezTo>
                  <a:pt x="11297" y="20127"/>
                  <a:pt x="11700" y="19908"/>
                  <a:pt x="11700" y="19636"/>
                </a:cubicBezTo>
                <a:cubicBezTo>
                  <a:pt x="11700" y="19366"/>
                  <a:pt x="11297" y="19145"/>
                  <a:pt x="10800" y="19145"/>
                </a:cubicBezTo>
                <a:cubicBezTo>
                  <a:pt x="10303" y="19145"/>
                  <a:pt x="9900" y="19366"/>
                  <a:pt x="9900" y="19636"/>
                </a:cubicBezTo>
                <a:cubicBezTo>
                  <a:pt x="9900" y="19908"/>
                  <a:pt x="10303" y="20127"/>
                  <a:pt x="10800" y="20127"/>
                </a:cubicBezTo>
              </a:path>
            </a:pathLst>
          </a:custGeom>
          <a:solidFill>
            <a:schemeClr val="accent2"/>
          </a:solidFill>
          <a:ln w="12700">
            <a:miter lim="400000"/>
          </a:ln>
        </p:spPr>
        <p:txBody>
          <a:bodyPr lIns="38100" tIns="38100" rIns="38100" bIns="38100" rtlCol="0" anchor="ctr"/>
          <a:lstStyle/>
          <a:p>
            <a:pPr algn="ctr" defTabSz="457200" rtl="0">
              <a:lnSpc>
                <a:spcPct val="100000"/>
              </a:lnSpc>
              <a:defRPr sz="3000" spc="0">
                <a:solidFill>
                  <a:srgbClr val="FFFFFF"/>
                </a:solidFill>
                <a:effectLst>
                  <a:outerShdw blurRad="38100" dist="12700" dir="5400000" rotWithShape="0">
                    <a:srgbClr val="000000">
                      <a:alpha val="50000"/>
                    </a:srgbClr>
                  </a:outerShdw>
                </a:effectLst>
                <a:latin typeface="Gill Sans SemiBold"/>
                <a:ea typeface="Gill Sans SemiBold"/>
                <a:cs typeface="Gill Sans SemiBold"/>
                <a:sym typeface="Gill Sans SemiBold"/>
              </a:defRPr>
            </a:pPr>
            <a:endParaRPr lang="zh-TW" altLang="en-US" noProof="0">
              <a:latin typeface="Microsoft JhengHei UI" panose="020B0604030504040204" pitchFamily="34" charset="-120"/>
              <a:ea typeface="Microsoft JhengHei UI" panose="020B0604030504040204" pitchFamily="34" charset="-120"/>
            </a:endParaRPr>
          </a:p>
        </p:txBody>
      </p:sp>
      <p:sp>
        <p:nvSpPr>
          <p:cNvPr id="19" name="圖案 4379">
            <a:extLst>
              <a:ext uri="{FF2B5EF4-FFF2-40B4-BE49-F238E27FC236}">
                <a16:creationId xmlns:a16="http://schemas.microsoft.com/office/drawing/2014/main" id="{E4408FF8-E342-42F8-BBE9-1220822B5E99}"/>
              </a:ext>
            </a:extLst>
          </p:cNvPr>
          <p:cNvSpPr/>
          <p:nvPr userDrawn="1"/>
        </p:nvSpPr>
        <p:spPr>
          <a:xfrm>
            <a:off x="6458938" y="4327945"/>
            <a:ext cx="258875" cy="188273"/>
          </a:xfrm>
          <a:custGeom>
            <a:avLst/>
            <a:gdLst/>
            <a:ahLst/>
            <a:cxnLst>
              <a:cxn ang="0">
                <a:pos x="wd2" y="hd2"/>
              </a:cxn>
              <a:cxn ang="5400000">
                <a:pos x="wd2" y="hd2"/>
              </a:cxn>
              <a:cxn ang="10800000">
                <a:pos x="wd2" y="hd2"/>
              </a:cxn>
              <a:cxn ang="16200000">
                <a:pos x="wd2" y="hd2"/>
              </a:cxn>
            </a:cxnLst>
            <a:rect l="0" t="0" r="r" b="b"/>
            <a:pathLst>
              <a:path w="21600" h="21600" extrusionOk="0">
                <a:moveTo>
                  <a:pt x="20618" y="18900"/>
                </a:moveTo>
                <a:cubicBezTo>
                  <a:pt x="20618" y="18980"/>
                  <a:pt x="20611" y="19058"/>
                  <a:pt x="20601" y="19135"/>
                </a:cubicBezTo>
                <a:lnTo>
                  <a:pt x="14539" y="10800"/>
                </a:lnTo>
                <a:lnTo>
                  <a:pt x="20601" y="2465"/>
                </a:lnTo>
                <a:cubicBezTo>
                  <a:pt x="20611" y="2542"/>
                  <a:pt x="20618" y="2620"/>
                  <a:pt x="20618" y="2700"/>
                </a:cubicBezTo>
                <a:cubicBezTo>
                  <a:pt x="20618" y="2700"/>
                  <a:pt x="20618" y="18900"/>
                  <a:pt x="20618" y="18900"/>
                </a:cubicBezTo>
                <a:close/>
                <a:moveTo>
                  <a:pt x="19636" y="20250"/>
                </a:moveTo>
                <a:lnTo>
                  <a:pt x="1964" y="20250"/>
                </a:lnTo>
                <a:cubicBezTo>
                  <a:pt x="1849" y="20250"/>
                  <a:pt x="1739" y="20218"/>
                  <a:pt x="1637" y="20168"/>
                </a:cubicBezTo>
                <a:lnTo>
                  <a:pt x="7755" y="11754"/>
                </a:lnTo>
                <a:lnTo>
                  <a:pt x="9440" y="14072"/>
                </a:lnTo>
                <a:cubicBezTo>
                  <a:pt x="9816" y="14589"/>
                  <a:pt x="10308" y="14847"/>
                  <a:pt x="10800" y="14847"/>
                </a:cubicBezTo>
                <a:cubicBezTo>
                  <a:pt x="11292" y="14847"/>
                  <a:pt x="11784" y="14589"/>
                  <a:pt x="12159" y="14072"/>
                </a:cubicBezTo>
                <a:lnTo>
                  <a:pt x="13845" y="11754"/>
                </a:lnTo>
                <a:lnTo>
                  <a:pt x="19964" y="20168"/>
                </a:lnTo>
                <a:cubicBezTo>
                  <a:pt x="19861" y="20218"/>
                  <a:pt x="19752" y="20250"/>
                  <a:pt x="19636" y="20250"/>
                </a:cubicBezTo>
                <a:moveTo>
                  <a:pt x="982" y="18900"/>
                </a:moveTo>
                <a:lnTo>
                  <a:pt x="982" y="2700"/>
                </a:lnTo>
                <a:cubicBezTo>
                  <a:pt x="982" y="2620"/>
                  <a:pt x="989" y="2542"/>
                  <a:pt x="999" y="2465"/>
                </a:cubicBezTo>
                <a:lnTo>
                  <a:pt x="7061" y="10800"/>
                </a:lnTo>
                <a:lnTo>
                  <a:pt x="999" y="19135"/>
                </a:lnTo>
                <a:cubicBezTo>
                  <a:pt x="989" y="19058"/>
                  <a:pt x="982" y="18980"/>
                  <a:pt x="982" y="18900"/>
                </a:cubicBezTo>
                <a:moveTo>
                  <a:pt x="1964" y="1350"/>
                </a:moveTo>
                <a:lnTo>
                  <a:pt x="19636" y="1350"/>
                </a:lnTo>
                <a:cubicBezTo>
                  <a:pt x="19752" y="1350"/>
                  <a:pt x="19861" y="1382"/>
                  <a:pt x="19964" y="1433"/>
                </a:cubicBezTo>
                <a:lnTo>
                  <a:pt x="11465" y="13118"/>
                </a:lnTo>
                <a:cubicBezTo>
                  <a:pt x="11288" y="13362"/>
                  <a:pt x="11051" y="13497"/>
                  <a:pt x="10800" y="13497"/>
                </a:cubicBezTo>
                <a:cubicBezTo>
                  <a:pt x="10549" y="13497"/>
                  <a:pt x="10312" y="13362"/>
                  <a:pt x="10134" y="13118"/>
                </a:cubicBezTo>
                <a:lnTo>
                  <a:pt x="1637" y="1433"/>
                </a:lnTo>
                <a:cubicBezTo>
                  <a:pt x="1739" y="1382"/>
                  <a:pt x="1849" y="1350"/>
                  <a:pt x="1964" y="1350"/>
                </a:cubicBezTo>
                <a:moveTo>
                  <a:pt x="19636" y="0"/>
                </a:moveTo>
                <a:lnTo>
                  <a:pt x="1964" y="0"/>
                </a:lnTo>
                <a:cubicBezTo>
                  <a:pt x="879" y="0"/>
                  <a:pt x="0" y="1209"/>
                  <a:pt x="0" y="2700"/>
                </a:cubicBezTo>
                <a:lnTo>
                  <a:pt x="0" y="18900"/>
                </a:lnTo>
                <a:cubicBezTo>
                  <a:pt x="0" y="20391"/>
                  <a:pt x="879" y="21600"/>
                  <a:pt x="1964" y="21600"/>
                </a:cubicBezTo>
                <a:lnTo>
                  <a:pt x="19636" y="21600"/>
                </a:lnTo>
                <a:cubicBezTo>
                  <a:pt x="20721" y="21600"/>
                  <a:pt x="21600" y="20391"/>
                  <a:pt x="21600" y="18900"/>
                </a:cubicBezTo>
                <a:lnTo>
                  <a:pt x="21600" y="2700"/>
                </a:lnTo>
                <a:cubicBezTo>
                  <a:pt x="21600" y="1209"/>
                  <a:pt x="20721" y="0"/>
                  <a:pt x="19636" y="0"/>
                </a:cubicBezTo>
              </a:path>
            </a:pathLst>
          </a:custGeom>
          <a:solidFill>
            <a:schemeClr val="accent2"/>
          </a:solidFill>
          <a:ln w="12700">
            <a:miter lim="400000"/>
          </a:ln>
        </p:spPr>
        <p:txBody>
          <a:bodyPr lIns="38100" tIns="38100" rIns="38100" bIns="38100" rtlCol="0" anchor="ctr"/>
          <a:lstStyle/>
          <a:p>
            <a:pPr algn="ctr" defTabSz="457200" rtl="0">
              <a:lnSpc>
                <a:spcPct val="100000"/>
              </a:lnSpc>
              <a:defRPr sz="3000" spc="0">
                <a:solidFill>
                  <a:srgbClr val="FFFFFF"/>
                </a:solidFill>
                <a:effectLst>
                  <a:outerShdw blurRad="38100" dist="12700" dir="5400000" rotWithShape="0">
                    <a:srgbClr val="000000">
                      <a:alpha val="50000"/>
                    </a:srgbClr>
                  </a:outerShdw>
                </a:effectLst>
                <a:latin typeface="Gill Sans SemiBold"/>
                <a:ea typeface="Gill Sans SemiBold"/>
                <a:cs typeface="Gill Sans SemiBold"/>
                <a:sym typeface="Gill Sans SemiBold"/>
              </a:defRPr>
            </a:pPr>
            <a:endParaRPr lang="zh-TW" altLang="en-US" noProof="0">
              <a:latin typeface="Microsoft JhengHei UI" panose="020B0604030504040204" pitchFamily="34" charset="-120"/>
              <a:ea typeface="Microsoft JhengHei UI" panose="020B0604030504040204" pitchFamily="34" charset="-120"/>
            </a:endParaRPr>
          </a:p>
        </p:txBody>
      </p:sp>
      <p:sp>
        <p:nvSpPr>
          <p:cNvPr id="20" name="圖案 4487">
            <a:extLst>
              <a:ext uri="{FF2B5EF4-FFF2-40B4-BE49-F238E27FC236}">
                <a16:creationId xmlns:a16="http://schemas.microsoft.com/office/drawing/2014/main" id="{11D27456-C005-4109-9E74-0B692200A0B3}"/>
              </a:ext>
            </a:extLst>
          </p:cNvPr>
          <p:cNvSpPr/>
          <p:nvPr userDrawn="1"/>
        </p:nvSpPr>
        <p:spPr>
          <a:xfrm>
            <a:off x="6471716" y="4650082"/>
            <a:ext cx="233318" cy="233318"/>
          </a:xfrm>
          <a:custGeom>
            <a:avLst/>
            <a:gdLst/>
            <a:ahLst/>
            <a:cxnLst>
              <a:cxn ang="0">
                <a:pos x="wd2" y="hd2"/>
              </a:cxn>
              <a:cxn ang="5400000">
                <a:pos x="wd2" y="hd2"/>
              </a:cxn>
              <a:cxn ang="10800000">
                <a:pos x="wd2" y="hd2"/>
              </a:cxn>
              <a:cxn ang="16200000">
                <a:pos x="wd2" y="hd2"/>
              </a:cxn>
            </a:cxnLst>
            <a:rect l="0" t="0" r="r" b="b"/>
            <a:pathLst>
              <a:path w="21600" h="21600" extrusionOk="0">
                <a:moveTo>
                  <a:pt x="17850" y="17620"/>
                </a:moveTo>
                <a:cubicBezTo>
                  <a:pt x="17270" y="17122"/>
                  <a:pt x="16604" y="16682"/>
                  <a:pt x="15855" y="16324"/>
                </a:cubicBezTo>
                <a:cubicBezTo>
                  <a:pt x="15868" y="16284"/>
                  <a:pt x="15882" y="16244"/>
                  <a:pt x="15896" y="16203"/>
                </a:cubicBezTo>
                <a:cubicBezTo>
                  <a:pt x="16131" y="15456"/>
                  <a:pt x="16320" y="14656"/>
                  <a:pt x="16454" y="13811"/>
                </a:cubicBezTo>
                <a:cubicBezTo>
                  <a:pt x="16471" y="13704"/>
                  <a:pt x="16484" y="13596"/>
                  <a:pt x="16499" y="13488"/>
                </a:cubicBezTo>
                <a:cubicBezTo>
                  <a:pt x="16544" y="13166"/>
                  <a:pt x="16581" y="12839"/>
                  <a:pt x="16610" y="12507"/>
                </a:cubicBezTo>
                <a:cubicBezTo>
                  <a:pt x="16621" y="12383"/>
                  <a:pt x="16632" y="12260"/>
                  <a:pt x="16641" y="12135"/>
                </a:cubicBezTo>
                <a:cubicBezTo>
                  <a:pt x="16660" y="11858"/>
                  <a:pt x="16664" y="11574"/>
                  <a:pt x="16673" y="11291"/>
                </a:cubicBezTo>
                <a:lnTo>
                  <a:pt x="20598" y="11291"/>
                </a:lnTo>
                <a:cubicBezTo>
                  <a:pt x="20476" y="13747"/>
                  <a:pt x="19450" y="15962"/>
                  <a:pt x="17850" y="17620"/>
                </a:cubicBezTo>
                <a:moveTo>
                  <a:pt x="13714" y="20178"/>
                </a:moveTo>
                <a:cubicBezTo>
                  <a:pt x="13925" y="19957"/>
                  <a:pt x="14127" y="19710"/>
                  <a:pt x="14321" y="19444"/>
                </a:cubicBezTo>
                <a:cubicBezTo>
                  <a:pt x="14339" y="19419"/>
                  <a:pt x="14357" y="19394"/>
                  <a:pt x="14375" y="19369"/>
                </a:cubicBezTo>
                <a:cubicBezTo>
                  <a:pt x="14764" y="18822"/>
                  <a:pt x="15116" y="18192"/>
                  <a:pt x="15420" y="17488"/>
                </a:cubicBezTo>
                <a:cubicBezTo>
                  <a:pt x="15436" y="17450"/>
                  <a:pt x="15451" y="17410"/>
                  <a:pt x="15467" y="17372"/>
                </a:cubicBezTo>
                <a:cubicBezTo>
                  <a:pt x="15485" y="17329"/>
                  <a:pt x="15499" y="17282"/>
                  <a:pt x="15517" y="17239"/>
                </a:cubicBezTo>
                <a:cubicBezTo>
                  <a:pt x="16123" y="17535"/>
                  <a:pt x="16665" y="17890"/>
                  <a:pt x="17142" y="18285"/>
                </a:cubicBezTo>
                <a:cubicBezTo>
                  <a:pt x="16149" y="19129"/>
                  <a:pt x="14989" y="19782"/>
                  <a:pt x="13714" y="20178"/>
                </a:cubicBezTo>
                <a:moveTo>
                  <a:pt x="11291" y="20569"/>
                </a:moveTo>
                <a:lnTo>
                  <a:pt x="11291" y="16221"/>
                </a:lnTo>
                <a:cubicBezTo>
                  <a:pt x="12498" y="16271"/>
                  <a:pt x="13638" y="16493"/>
                  <a:pt x="14652" y="16869"/>
                </a:cubicBezTo>
                <a:cubicBezTo>
                  <a:pt x="13850" y="18909"/>
                  <a:pt x="12654" y="20298"/>
                  <a:pt x="11291" y="20569"/>
                </a:cubicBezTo>
                <a:moveTo>
                  <a:pt x="11291" y="11291"/>
                </a:moveTo>
                <a:lnTo>
                  <a:pt x="15697" y="11291"/>
                </a:lnTo>
                <a:cubicBezTo>
                  <a:pt x="15655" y="12995"/>
                  <a:pt x="15392" y="14581"/>
                  <a:pt x="14971" y="15948"/>
                </a:cubicBezTo>
                <a:cubicBezTo>
                  <a:pt x="13855" y="15534"/>
                  <a:pt x="12608" y="15291"/>
                  <a:pt x="11291" y="15240"/>
                </a:cubicBezTo>
                <a:cubicBezTo>
                  <a:pt x="11291" y="15240"/>
                  <a:pt x="11291" y="11291"/>
                  <a:pt x="11291" y="11291"/>
                </a:cubicBezTo>
                <a:close/>
                <a:moveTo>
                  <a:pt x="11291" y="6360"/>
                </a:moveTo>
                <a:cubicBezTo>
                  <a:pt x="12608" y="6309"/>
                  <a:pt x="13855" y="6066"/>
                  <a:pt x="14971" y="5652"/>
                </a:cubicBezTo>
                <a:cubicBezTo>
                  <a:pt x="15392" y="7019"/>
                  <a:pt x="15655" y="8605"/>
                  <a:pt x="15697" y="10309"/>
                </a:cubicBezTo>
                <a:lnTo>
                  <a:pt x="11291" y="10309"/>
                </a:lnTo>
                <a:cubicBezTo>
                  <a:pt x="11291" y="10309"/>
                  <a:pt x="11291" y="6360"/>
                  <a:pt x="11291" y="6360"/>
                </a:cubicBezTo>
                <a:close/>
                <a:moveTo>
                  <a:pt x="11291" y="1031"/>
                </a:moveTo>
                <a:cubicBezTo>
                  <a:pt x="12654" y="1302"/>
                  <a:pt x="13850" y="2691"/>
                  <a:pt x="14652" y="4731"/>
                </a:cubicBezTo>
                <a:cubicBezTo>
                  <a:pt x="13638" y="5107"/>
                  <a:pt x="12498" y="5329"/>
                  <a:pt x="11291" y="5379"/>
                </a:cubicBezTo>
                <a:cubicBezTo>
                  <a:pt x="11291" y="5379"/>
                  <a:pt x="11291" y="1031"/>
                  <a:pt x="11291" y="1031"/>
                </a:cubicBezTo>
                <a:close/>
                <a:moveTo>
                  <a:pt x="17142" y="3315"/>
                </a:moveTo>
                <a:cubicBezTo>
                  <a:pt x="16665" y="3711"/>
                  <a:pt x="16123" y="4065"/>
                  <a:pt x="15517" y="4361"/>
                </a:cubicBezTo>
                <a:cubicBezTo>
                  <a:pt x="15499" y="4318"/>
                  <a:pt x="15485" y="4271"/>
                  <a:pt x="15467" y="4229"/>
                </a:cubicBezTo>
                <a:cubicBezTo>
                  <a:pt x="15451" y="4190"/>
                  <a:pt x="15436" y="4151"/>
                  <a:pt x="15420" y="4112"/>
                </a:cubicBezTo>
                <a:cubicBezTo>
                  <a:pt x="15116" y="3408"/>
                  <a:pt x="14764" y="2778"/>
                  <a:pt x="14375" y="2231"/>
                </a:cubicBezTo>
                <a:cubicBezTo>
                  <a:pt x="14357" y="2206"/>
                  <a:pt x="14339" y="2181"/>
                  <a:pt x="14321" y="2156"/>
                </a:cubicBezTo>
                <a:cubicBezTo>
                  <a:pt x="14127" y="1890"/>
                  <a:pt x="13925" y="1643"/>
                  <a:pt x="13714" y="1422"/>
                </a:cubicBezTo>
                <a:cubicBezTo>
                  <a:pt x="14989" y="1818"/>
                  <a:pt x="16149" y="2471"/>
                  <a:pt x="17142" y="3315"/>
                </a:cubicBezTo>
                <a:moveTo>
                  <a:pt x="20598" y="10309"/>
                </a:moveTo>
                <a:lnTo>
                  <a:pt x="16673" y="10309"/>
                </a:lnTo>
                <a:cubicBezTo>
                  <a:pt x="16664" y="10027"/>
                  <a:pt x="16660" y="9742"/>
                  <a:pt x="16641" y="9465"/>
                </a:cubicBezTo>
                <a:cubicBezTo>
                  <a:pt x="16632" y="9340"/>
                  <a:pt x="16621" y="9217"/>
                  <a:pt x="16610" y="9093"/>
                </a:cubicBezTo>
                <a:cubicBezTo>
                  <a:pt x="16581" y="8761"/>
                  <a:pt x="16544" y="8434"/>
                  <a:pt x="16499" y="8112"/>
                </a:cubicBezTo>
                <a:cubicBezTo>
                  <a:pt x="16484" y="8005"/>
                  <a:pt x="16471" y="7896"/>
                  <a:pt x="16454" y="7789"/>
                </a:cubicBezTo>
                <a:cubicBezTo>
                  <a:pt x="16320" y="6944"/>
                  <a:pt x="16131" y="6144"/>
                  <a:pt x="15896" y="5397"/>
                </a:cubicBezTo>
                <a:cubicBezTo>
                  <a:pt x="15882" y="5357"/>
                  <a:pt x="15868" y="5317"/>
                  <a:pt x="15855" y="5276"/>
                </a:cubicBezTo>
                <a:cubicBezTo>
                  <a:pt x="16604" y="4918"/>
                  <a:pt x="17270" y="4478"/>
                  <a:pt x="17850" y="3981"/>
                </a:cubicBezTo>
                <a:cubicBezTo>
                  <a:pt x="19450" y="5638"/>
                  <a:pt x="20476" y="7853"/>
                  <a:pt x="20598" y="10309"/>
                </a:cubicBezTo>
                <a:moveTo>
                  <a:pt x="10309" y="5379"/>
                </a:moveTo>
                <a:cubicBezTo>
                  <a:pt x="9101" y="5329"/>
                  <a:pt x="7961" y="5107"/>
                  <a:pt x="6947" y="4731"/>
                </a:cubicBezTo>
                <a:cubicBezTo>
                  <a:pt x="7749" y="2691"/>
                  <a:pt x="8945" y="1302"/>
                  <a:pt x="10309" y="1031"/>
                </a:cubicBezTo>
                <a:cubicBezTo>
                  <a:pt x="10309" y="1031"/>
                  <a:pt x="10309" y="5379"/>
                  <a:pt x="10309" y="5379"/>
                </a:cubicBezTo>
                <a:close/>
                <a:moveTo>
                  <a:pt x="10309" y="10309"/>
                </a:moveTo>
                <a:lnTo>
                  <a:pt x="5903" y="10309"/>
                </a:lnTo>
                <a:cubicBezTo>
                  <a:pt x="5945" y="8605"/>
                  <a:pt x="6207" y="7019"/>
                  <a:pt x="6629" y="5652"/>
                </a:cubicBezTo>
                <a:cubicBezTo>
                  <a:pt x="7745" y="6066"/>
                  <a:pt x="8991" y="6309"/>
                  <a:pt x="10309" y="6360"/>
                </a:cubicBezTo>
                <a:cubicBezTo>
                  <a:pt x="10309" y="6360"/>
                  <a:pt x="10309" y="10309"/>
                  <a:pt x="10309" y="10309"/>
                </a:cubicBezTo>
                <a:close/>
                <a:moveTo>
                  <a:pt x="10309" y="15240"/>
                </a:moveTo>
                <a:cubicBezTo>
                  <a:pt x="8991" y="15291"/>
                  <a:pt x="7745" y="15534"/>
                  <a:pt x="6629" y="15948"/>
                </a:cubicBezTo>
                <a:cubicBezTo>
                  <a:pt x="6207" y="14581"/>
                  <a:pt x="5945" y="12995"/>
                  <a:pt x="5903" y="11291"/>
                </a:cubicBezTo>
                <a:lnTo>
                  <a:pt x="10309" y="11291"/>
                </a:lnTo>
                <a:cubicBezTo>
                  <a:pt x="10309" y="11291"/>
                  <a:pt x="10309" y="15240"/>
                  <a:pt x="10309" y="15240"/>
                </a:cubicBezTo>
                <a:close/>
                <a:moveTo>
                  <a:pt x="10309" y="20569"/>
                </a:moveTo>
                <a:cubicBezTo>
                  <a:pt x="8945" y="20298"/>
                  <a:pt x="7749" y="18909"/>
                  <a:pt x="6947" y="16869"/>
                </a:cubicBezTo>
                <a:cubicBezTo>
                  <a:pt x="7961" y="16493"/>
                  <a:pt x="9101" y="16271"/>
                  <a:pt x="10309" y="16221"/>
                </a:cubicBezTo>
                <a:cubicBezTo>
                  <a:pt x="10309" y="16221"/>
                  <a:pt x="10309" y="20569"/>
                  <a:pt x="10309" y="20569"/>
                </a:cubicBezTo>
                <a:close/>
                <a:moveTo>
                  <a:pt x="4458" y="18285"/>
                </a:moveTo>
                <a:cubicBezTo>
                  <a:pt x="4934" y="17890"/>
                  <a:pt x="5476" y="17535"/>
                  <a:pt x="6083" y="17239"/>
                </a:cubicBezTo>
                <a:cubicBezTo>
                  <a:pt x="6100" y="17282"/>
                  <a:pt x="6115" y="17329"/>
                  <a:pt x="6132" y="17372"/>
                </a:cubicBezTo>
                <a:cubicBezTo>
                  <a:pt x="6149" y="17410"/>
                  <a:pt x="6163" y="17450"/>
                  <a:pt x="6180" y="17488"/>
                </a:cubicBezTo>
                <a:cubicBezTo>
                  <a:pt x="6484" y="18192"/>
                  <a:pt x="6835" y="18822"/>
                  <a:pt x="7224" y="19369"/>
                </a:cubicBezTo>
                <a:cubicBezTo>
                  <a:pt x="7242" y="19394"/>
                  <a:pt x="7261" y="19419"/>
                  <a:pt x="7279" y="19444"/>
                </a:cubicBezTo>
                <a:cubicBezTo>
                  <a:pt x="7472" y="19710"/>
                  <a:pt x="7674" y="19957"/>
                  <a:pt x="7886" y="20178"/>
                </a:cubicBezTo>
                <a:cubicBezTo>
                  <a:pt x="6610" y="19782"/>
                  <a:pt x="5451" y="19129"/>
                  <a:pt x="4458" y="18285"/>
                </a:cubicBezTo>
                <a:moveTo>
                  <a:pt x="1002" y="11291"/>
                </a:moveTo>
                <a:lnTo>
                  <a:pt x="4927" y="11291"/>
                </a:lnTo>
                <a:cubicBezTo>
                  <a:pt x="4935" y="11574"/>
                  <a:pt x="4940" y="11858"/>
                  <a:pt x="4958" y="12135"/>
                </a:cubicBezTo>
                <a:cubicBezTo>
                  <a:pt x="4967" y="12260"/>
                  <a:pt x="4979" y="12383"/>
                  <a:pt x="4989" y="12507"/>
                </a:cubicBezTo>
                <a:cubicBezTo>
                  <a:pt x="5018" y="12839"/>
                  <a:pt x="5055" y="13166"/>
                  <a:pt x="5100" y="13488"/>
                </a:cubicBezTo>
                <a:cubicBezTo>
                  <a:pt x="5116" y="13596"/>
                  <a:pt x="5129" y="13704"/>
                  <a:pt x="5146" y="13811"/>
                </a:cubicBezTo>
                <a:cubicBezTo>
                  <a:pt x="5280" y="14656"/>
                  <a:pt x="5468" y="15456"/>
                  <a:pt x="5704" y="16203"/>
                </a:cubicBezTo>
                <a:cubicBezTo>
                  <a:pt x="5718" y="16244"/>
                  <a:pt x="5731" y="16284"/>
                  <a:pt x="5744" y="16324"/>
                </a:cubicBezTo>
                <a:cubicBezTo>
                  <a:pt x="4996" y="16682"/>
                  <a:pt x="4330" y="17122"/>
                  <a:pt x="3749" y="17620"/>
                </a:cubicBezTo>
                <a:cubicBezTo>
                  <a:pt x="2150" y="15962"/>
                  <a:pt x="1123" y="13747"/>
                  <a:pt x="1002" y="11291"/>
                </a:cubicBezTo>
                <a:moveTo>
                  <a:pt x="3749" y="3981"/>
                </a:moveTo>
                <a:cubicBezTo>
                  <a:pt x="4330" y="4478"/>
                  <a:pt x="4996" y="4918"/>
                  <a:pt x="5744" y="5276"/>
                </a:cubicBezTo>
                <a:cubicBezTo>
                  <a:pt x="5731" y="5317"/>
                  <a:pt x="5718" y="5357"/>
                  <a:pt x="5704" y="5397"/>
                </a:cubicBezTo>
                <a:cubicBezTo>
                  <a:pt x="5469" y="6144"/>
                  <a:pt x="5280" y="6944"/>
                  <a:pt x="5146" y="7789"/>
                </a:cubicBezTo>
                <a:cubicBezTo>
                  <a:pt x="5129" y="7896"/>
                  <a:pt x="5116" y="8005"/>
                  <a:pt x="5100" y="8112"/>
                </a:cubicBezTo>
                <a:cubicBezTo>
                  <a:pt x="5055" y="8434"/>
                  <a:pt x="5018" y="8761"/>
                  <a:pt x="4989" y="9093"/>
                </a:cubicBezTo>
                <a:cubicBezTo>
                  <a:pt x="4979" y="9217"/>
                  <a:pt x="4967" y="9340"/>
                  <a:pt x="4958" y="9465"/>
                </a:cubicBezTo>
                <a:cubicBezTo>
                  <a:pt x="4940" y="9742"/>
                  <a:pt x="4935" y="10027"/>
                  <a:pt x="4927" y="10309"/>
                </a:cubicBezTo>
                <a:lnTo>
                  <a:pt x="1002" y="10309"/>
                </a:lnTo>
                <a:cubicBezTo>
                  <a:pt x="1123" y="7853"/>
                  <a:pt x="2150" y="5638"/>
                  <a:pt x="3749" y="3981"/>
                </a:cubicBezTo>
                <a:moveTo>
                  <a:pt x="7886" y="1422"/>
                </a:moveTo>
                <a:cubicBezTo>
                  <a:pt x="7674" y="1643"/>
                  <a:pt x="7472" y="1890"/>
                  <a:pt x="7279" y="2156"/>
                </a:cubicBezTo>
                <a:cubicBezTo>
                  <a:pt x="7261" y="2181"/>
                  <a:pt x="7242" y="2206"/>
                  <a:pt x="7224" y="2231"/>
                </a:cubicBezTo>
                <a:cubicBezTo>
                  <a:pt x="6835" y="2778"/>
                  <a:pt x="6484" y="3408"/>
                  <a:pt x="6180" y="4112"/>
                </a:cubicBezTo>
                <a:cubicBezTo>
                  <a:pt x="6163" y="4151"/>
                  <a:pt x="6149" y="4190"/>
                  <a:pt x="6132" y="4229"/>
                </a:cubicBezTo>
                <a:cubicBezTo>
                  <a:pt x="6115" y="4271"/>
                  <a:pt x="6100" y="4318"/>
                  <a:pt x="6083" y="4361"/>
                </a:cubicBezTo>
                <a:cubicBezTo>
                  <a:pt x="5476" y="4065"/>
                  <a:pt x="4934" y="3711"/>
                  <a:pt x="4458" y="3315"/>
                </a:cubicBezTo>
                <a:cubicBezTo>
                  <a:pt x="5451" y="2471"/>
                  <a:pt x="6610" y="1818"/>
                  <a:pt x="7886" y="1422"/>
                </a:cubicBezTo>
                <a:moveTo>
                  <a:pt x="10800" y="0"/>
                </a:moveTo>
                <a:cubicBezTo>
                  <a:pt x="4835" y="0"/>
                  <a:pt x="0" y="4835"/>
                  <a:pt x="0" y="10800"/>
                </a:cubicBezTo>
                <a:cubicBezTo>
                  <a:pt x="0" y="16765"/>
                  <a:pt x="4835" y="21600"/>
                  <a:pt x="10800" y="21600"/>
                </a:cubicBezTo>
                <a:cubicBezTo>
                  <a:pt x="16764" y="21600"/>
                  <a:pt x="21600" y="16765"/>
                  <a:pt x="21600" y="10800"/>
                </a:cubicBezTo>
                <a:cubicBezTo>
                  <a:pt x="21600" y="4835"/>
                  <a:pt x="16764" y="0"/>
                  <a:pt x="10800" y="0"/>
                </a:cubicBezTo>
              </a:path>
            </a:pathLst>
          </a:custGeom>
          <a:solidFill>
            <a:schemeClr val="accent2"/>
          </a:solidFill>
          <a:ln w="12700">
            <a:miter lim="400000"/>
          </a:ln>
        </p:spPr>
        <p:txBody>
          <a:bodyPr lIns="38100" tIns="38100" rIns="38100" bIns="38100" rtlCol="0" anchor="ctr"/>
          <a:lstStyle/>
          <a:p>
            <a:pPr algn="ctr" defTabSz="457200" rtl="0">
              <a:lnSpc>
                <a:spcPct val="100000"/>
              </a:lnSpc>
              <a:defRPr sz="3000" spc="0">
                <a:solidFill>
                  <a:srgbClr val="FFFFFF"/>
                </a:solidFill>
                <a:effectLst>
                  <a:outerShdw blurRad="38100" dist="12700" dir="5400000" rotWithShape="0">
                    <a:srgbClr val="000000">
                      <a:alpha val="50000"/>
                    </a:srgbClr>
                  </a:outerShdw>
                </a:effectLst>
                <a:latin typeface="Gill Sans SemiBold"/>
                <a:ea typeface="Gill Sans SemiBold"/>
                <a:cs typeface="Gill Sans SemiBold"/>
                <a:sym typeface="Gill Sans SemiBold"/>
              </a:defRPr>
            </a:pPr>
            <a:endParaRPr lang="zh-TW" altLang="en-US" noProof="0">
              <a:latin typeface="Microsoft JhengHei UI" panose="020B0604030504040204" pitchFamily="34" charset="-120"/>
              <a:ea typeface="Microsoft JhengHei UI" panose="020B0604030504040204" pitchFamily="34" charset="-120"/>
            </a:endParaRPr>
          </a:p>
        </p:txBody>
      </p:sp>
      <p:sp>
        <p:nvSpPr>
          <p:cNvPr id="21" name="直角三角形 20">
            <a:extLst>
              <a:ext uri="{FF2B5EF4-FFF2-40B4-BE49-F238E27FC236}">
                <a16:creationId xmlns:a16="http://schemas.microsoft.com/office/drawing/2014/main" id="{FDDD2B84-3CB9-4567-8C91-C538E8A1C89F}"/>
              </a:ext>
            </a:extLst>
          </p:cNvPr>
          <p:cNvSpPr/>
          <p:nvPr userDrawn="1"/>
        </p:nvSpPr>
        <p:spPr>
          <a:xfrm flipV="1">
            <a:off x="0" y="-6"/>
            <a:ext cx="10625328" cy="540411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ltLang="en-US" noProof="0">
              <a:latin typeface="Microsoft JhengHei UI" panose="020B0604030504040204" pitchFamily="34" charset="-120"/>
              <a:ea typeface="Microsoft JhengHei UI" panose="020B0604030504040204" pitchFamily="34" charset="-120"/>
            </a:endParaRPr>
          </a:p>
        </p:txBody>
      </p:sp>
      <p:cxnSp>
        <p:nvCxnSpPr>
          <p:cNvPr id="22" name="直線接點​​(S) 21">
            <a:extLst>
              <a:ext uri="{FF2B5EF4-FFF2-40B4-BE49-F238E27FC236}">
                <a16:creationId xmlns:a16="http://schemas.microsoft.com/office/drawing/2014/main" id="{34EF3020-1476-41B1-9FE7-B476A25C53D3}"/>
              </a:ext>
            </a:extLst>
          </p:cNvPr>
          <p:cNvCxnSpPr>
            <a:cxnSpLocks/>
          </p:cNvCxnSpPr>
          <p:nvPr userDrawn="1"/>
        </p:nvCxnSpPr>
        <p:spPr>
          <a:xfrm flipV="1">
            <a:off x="0" y="0"/>
            <a:ext cx="6030686"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3" name="直線接點​​ 22">
            <a:extLst>
              <a:ext uri="{FF2B5EF4-FFF2-40B4-BE49-F238E27FC236}">
                <a16:creationId xmlns:a16="http://schemas.microsoft.com/office/drawing/2014/main" id="{B1B64EC3-B232-415D-8E27-EB3E24D13922}"/>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4" name="直線接點​​(S) 23">
            <a:extLst>
              <a:ext uri="{FF2B5EF4-FFF2-40B4-BE49-F238E27FC236}">
                <a16:creationId xmlns:a16="http://schemas.microsoft.com/office/drawing/2014/main" id="{2261CE2F-F199-4242-AC6C-692676B81FF1}"/>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7" name="圖片版面配置區 24">
            <a:extLst>
              <a:ext uri="{FF2B5EF4-FFF2-40B4-BE49-F238E27FC236}">
                <a16:creationId xmlns:a16="http://schemas.microsoft.com/office/drawing/2014/main" id="{89C0506D-0CA6-4583-9D04-24E7F4D16AD8}"/>
              </a:ext>
            </a:extLst>
          </p:cNvPr>
          <p:cNvSpPr>
            <a:spLocks noGrp="1"/>
          </p:cNvSpPr>
          <p:nvPr>
            <p:ph type="pic" sz="quarter" idx="13"/>
          </p:nvPr>
        </p:nvSpPr>
        <p:spPr>
          <a:xfrm>
            <a:off x="1683398" y="860944"/>
            <a:ext cx="4428523" cy="5137089"/>
          </a:xfrm>
          <a:prstGeom prst="rect">
            <a:avLst/>
          </a:prstGeom>
        </p:spPr>
        <p:txBody>
          <a:bodyPr wrap="square" rtlCol="0" anchor="ctr">
            <a:noAutofit/>
          </a:bodyPr>
          <a:lstStyle>
            <a:lvl1pPr marL="0" indent="0" algn="ctr">
              <a:buNone/>
              <a:defRPr>
                <a:solidFill>
                  <a:schemeClr val="tx1"/>
                </a:solidFill>
                <a:latin typeface="Microsoft JhengHei UI" panose="020B0604030504040204" pitchFamily="34" charset="-120"/>
                <a:ea typeface="Microsoft JhengHei UI" panose="020B0604030504040204" pitchFamily="34" charset="-120"/>
              </a:defRPr>
            </a:lvl1pPr>
          </a:lstStyle>
          <a:p>
            <a:pPr rtl="0"/>
            <a:r>
              <a:rPr lang="zh-TW" altLang="en-US" noProof="0"/>
              <a:t>按一下圖示以新增圖片</a:t>
            </a:r>
          </a:p>
        </p:txBody>
      </p:sp>
    </p:spTree>
    <p:extLst>
      <p:ext uri="{BB962C8B-B14F-4D97-AF65-F5344CB8AC3E}">
        <p14:creationId xmlns:p14="http://schemas.microsoft.com/office/powerpoint/2010/main" val="3839051282"/>
      </p:ext>
    </p:extLst>
  </p:cSld>
  <p:clrMapOvr>
    <a:masterClrMapping/>
  </p:clrMapOvr>
  <p:extLst>
    <p:ext uri="{DCECCB84-F9BA-43D5-87BE-67443E8EF086}">
      <p15:sldGuideLst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標題投影片">
    <p:spTree>
      <p:nvGrpSpPr>
        <p:cNvPr id="1" name=""/>
        <p:cNvGrpSpPr/>
        <p:nvPr/>
      </p:nvGrpSpPr>
      <p:grpSpPr>
        <a:xfrm>
          <a:off x="0" y="0"/>
          <a:ext cx="0" cy="0"/>
          <a:chOff x="0" y="0"/>
          <a:chExt cx="0" cy="0"/>
        </a:xfrm>
      </p:grpSpPr>
      <p:sp>
        <p:nvSpPr>
          <p:cNvPr id="11" name="直角三角形 10">
            <a:extLst>
              <a:ext uri="{FF2B5EF4-FFF2-40B4-BE49-F238E27FC236}">
                <a16:creationId xmlns:a16="http://schemas.microsoft.com/office/drawing/2014/main" id="{037924D2-2AB4-4BE1-9687-836615C72DFC}"/>
              </a:ext>
            </a:extLst>
          </p:cNvPr>
          <p:cNvSpPr/>
          <p:nvPr userDrawn="1"/>
        </p:nvSpPr>
        <p:spPr>
          <a:xfrm flipV="1">
            <a:off x="0" y="-6"/>
            <a:ext cx="10625328" cy="540411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ltLang="en-US" noProof="0">
              <a:latin typeface="Microsoft JhengHei UI" panose="020B0604030504040204" pitchFamily="34" charset="-120"/>
              <a:ea typeface="Microsoft JhengHei UI" panose="020B0604030504040204" pitchFamily="34" charset="-120"/>
            </a:endParaRPr>
          </a:p>
        </p:txBody>
      </p:sp>
      <p:cxnSp>
        <p:nvCxnSpPr>
          <p:cNvPr id="16" name="直線接點​​(S) 15">
            <a:extLst>
              <a:ext uri="{FF2B5EF4-FFF2-40B4-BE49-F238E27FC236}">
                <a16:creationId xmlns:a16="http://schemas.microsoft.com/office/drawing/2014/main" id="{A93BC534-BFA1-4292-899F-03AC711BF7C5}"/>
              </a:ext>
            </a:extLst>
          </p:cNvPr>
          <p:cNvCxnSpPr>
            <a:cxnSpLocks/>
          </p:cNvCxnSpPr>
          <p:nvPr userDrawn="1"/>
        </p:nvCxnSpPr>
        <p:spPr>
          <a:xfrm flipV="1">
            <a:off x="0" y="0"/>
            <a:ext cx="6030686"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直線接點​​(S) 17">
            <a:extLst>
              <a:ext uri="{FF2B5EF4-FFF2-40B4-BE49-F238E27FC236}">
                <a16:creationId xmlns:a16="http://schemas.microsoft.com/office/drawing/2014/main" id="{EBEE4DB5-5DEF-4DDB-9764-FD834B9DCAE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標題 1" title="職稱">
            <a:extLst>
              <a:ext uri="{FF2B5EF4-FFF2-40B4-BE49-F238E27FC236}">
                <a16:creationId xmlns:a16="http://schemas.microsoft.com/office/drawing/2014/main" id="{A648E0EA-49ED-4F2D-A107-8FCE6301FC88}"/>
              </a:ext>
            </a:extLst>
          </p:cNvPr>
          <p:cNvSpPr>
            <a:spLocks noGrp="1"/>
          </p:cNvSpPr>
          <p:nvPr>
            <p:ph type="ctrTitle"/>
          </p:nvPr>
        </p:nvSpPr>
        <p:spPr>
          <a:xfrm>
            <a:off x="6375721" y="2006084"/>
            <a:ext cx="4853573" cy="1616252"/>
          </a:xfrm>
          <a:prstGeom prst="rect">
            <a:avLst/>
          </a:prstGeom>
        </p:spPr>
        <p:txBody>
          <a:bodyPr rtlCol="0" anchor="b">
            <a:normAutofit/>
          </a:bodyPr>
          <a:lstStyle>
            <a:lvl1pPr algn="l">
              <a:defRPr sz="4300" b="1">
                <a:solidFill>
                  <a:schemeClr val="accent1"/>
                </a:solidFill>
                <a:latin typeface="Microsoft JhengHei UI" panose="020B0604030504040204" pitchFamily="34" charset="-120"/>
                <a:ea typeface="Microsoft JhengHei UI" panose="020B0604030504040204" pitchFamily="34" charset="-120"/>
              </a:defRPr>
            </a:lvl1pPr>
          </a:lstStyle>
          <a:p>
            <a:pPr rtl="0"/>
            <a:r>
              <a:rPr lang="zh-TW" altLang="en-US" noProof="0"/>
              <a:t>按一下以編輯母片標題樣式</a:t>
            </a:r>
          </a:p>
        </p:txBody>
      </p:sp>
      <p:sp>
        <p:nvSpPr>
          <p:cNvPr id="3" name="副標題 2" title="副標題">
            <a:extLst>
              <a:ext uri="{FF2B5EF4-FFF2-40B4-BE49-F238E27FC236}">
                <a16:creationId xmlns:a16="http://schemas.microsoft.com/office/drawing/2014/main" id="{06317687-D49E-41F7-A330-C78C728F0D12}"/>
              </a:ext>
            </a:extLst>
          </p:cNvPr>
          <p:cNvSpPr>
            <a:spLocks noGrp="1"/>
          </p:cNvSpPr>
          <p:nvPr>
            <p:ph type="subTitle" idx="1" hasCustomPrompt="1"/>
          </p:nvPr>
        </p:nvSpPr>
        <p:spPr>
          <a:xfrm>
            <a:off x="6375214" y="3640998"/>
            <a:ext cx="4854339" cy="1257574"/>
          </a:xfrm>
          <a:prstGeom prst="rect">
            <a:avLst/>
          </a:prstGeom>
        </p:spPr>
        <p:txBody>
          <a:bodyPr rtlCol="0"/>
          <a:lstStyle>
            <a:lvl1pPr marL="0" indent="0" algn="l">
              <a:buNone/>
              <a:defRPr sz="2400" b="0" i="0" spc="300">
                <a:solidFill>
                  <a:schemeClr val="accent6"/>
                </a:solidFill>
                <a:latin typeface="Microsoft JhengHei UI" panose="020B0604030504040204" pitchFamily="34" charset="-120"/>
                <a:ea typeface="Microsoft JhengHei UI" panose="020B0604030504040204" pitchFamily="34" charset="-120"/>
                <a:cs typeface="Microsoft JhengHei UI" panose="020B0604030504040204" pitchFamily="34" charset="-12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zh-TW" altLang="en-US" noProof="0"/>
              <a:t>按一下以編輯母片副標題樣式</a:t>
            </a:r>
          </a:p>
        </p:txBody>
      </p:sp>
      <p:cxnSp>
        <p:nvCxnSpPr>
          <p:cNvPr id="9" name="直線接點​​(S) 8">
            <a:extLst>
              <a:ext uri="{FF2B5EF4-FFF2-40B4-BE49-F238E27FC236}">
                <a16:creationId xmlns:a16="http://schemas.microsoft.com/office/drawing/2014/main" id="{162849C0-AA0D-4E1A-B4B6-E6A5917AC0A5}"/>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4561729"/>
      </p:ext>
    </p:extLst>
  </p:cSld>
  <p:clrMapOvr>
    <a:masterClrMapping/>
  </p:clrMapOvr>
  <p:extLst>
    <p:ext uri="{DCECCB84-F9BA-43D5-87BE-67443E8EF086}">
      <p15:sldGuideLst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章節標題">
    <p:spTree>
      <p:nvGrpSpPr>
        <p:cNvPr id="1" name=""/>
        <p:cNvGrpSpPr/>
        <p:nvPr/>
      </p:nvGrpSpPr>
      <p:grpSpPr>
        <a:xfrm>
          <a:off x="0" y="0"/>
          <a:ext cx="0" cy="0"/>
          <a:chOff x="0" y="0"/>
          <a:chExt cx="0" cy="0"/>
        </a:xfrm>
      </p:grpSpPr>
      <p:sp>
        <p:nvSpPr>
          <p:cNvPr id="19" name="直角三角形 18">
            <a:extLst>
              <a:ext uri="{FF2B5EF4-FFF2-40B4-BE49-F238E27FC236}">
                <a16:creationId xmlns:a16="http://schemas.microsoft.com/office/drawing/2014/main" id="{71D0E8AA-902F-440D-9C55-2A391C22396A}"/>
              </a:ext>
            </a:extLst>
          </p:cNvPr>
          <p:cNvSpPr/>
          <p:nvPr userDrawn="1"/>
        </p:nvSpPr>
        <p:spPr>
          <a:xfrm flipV="1">
            <a:off x="0" y="-6"/>
            <a:ext cx="10625328" cy="540411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ltLang="en-US" noProof="0">
              <a:latin typeface="Microsoft JhengHei UI" panose="020B0604030504040204" pitchFamily="34" charset="-120"/>
              <a:ea typeface="Microsoft JhengHei UI" panose="020B0604030504040204" pitchFamily="34" charset="-120"/>
            </a:endParaRPr>
          </a:p>
        </p:txBody>
      </p:sp>
      <p:sp>
        <p:nvSpPr>
          <p:cNvPr id="17" name="平形四邊形 16">
            <a:extLst>
              <a:ext uri="{FF2B5EF4-FFF2-40B4-BE49-F238E27FC236}">
                <a16:creationId xmlns:a16="http://schemas.microsoft.com/office/drawing/2014/main" id="{7D937721-835D-4D84-94A3-6C79D4639514}"/>
              </a:ext>
            </a:extLst>
          </p:cNvPr>
          <p:cNvSpPr/>
          <p:nvPr userDrawn="1"/>
        </p:nvSpPr>
        <p:spPr>
          <a:xfrm rot="19958790">
            <a:off x="-637324" y="3588176"/>
            <a:ext cx="3860162" cy="1746952"/>
          </a:xfrm>
          <a:prstGeom prst="parallelogram">
            <a:avLst>
              <a:gd name="adj" fmla="val 5321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ltLang="en-US" noProof="0">
              <a:latin typeface="Microsoft JhengHei UI" panose="020B0604030504040204" pitchFamily="34" charset="-120"/>
              <a:ea typeface="Microsoft JhengHei UI" panose="020B0604030504040204" pitchFamily="34" charset="-120"/>
            </a:endParaRPr>
          </a:p>
        </p:txBody>
      </p:sp>
      <p:cxnSp>
        <p:nvCxnSpPr>
          <p:cNvPr id="18" name="直線接點​​(S) 17">
            <a:extLst>
              <a:ext uri="{FF2B5EF4-FFF2-40B4-BE49-F238E27FC236}">
                <a16:creationId xmlns:a16="http://schemas.microsoft.com/office/drawing/2014/main" id="{732BB30B-8262-4715-998F-AAF6A81ADFD3}"/>
              </a:ext>
            </a:extLst>
          </p:cNvPr>
          <p:cNvCxnSpPr>
            <a:cxnSpLocks/>
          </p:cNvCxnSpPr>
          <p:nvPr userDrawn="1"/>
        </p:nvCxnSpPr>
        <p:spPr>
          <a:xfrm flipV="1">
            <a:off x="0" y="1010090"/>
            <a:ext cx="1785257" cy="90750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0" name="標題 1" title="職稱">
            <a:extLst>
              <a:ext uri="{FF2B5EF4-FFF2-40B4-BE49-F238E27FC236}">
                <a16:creationId xmlns:a16="http://schemas.microsoft.com/office/drawing/2014/main" id="{4D7EF399-DAA5-44EC-B712-79C755FE84CB}"/>
              </a:ext>
            </a:extLst>
          </p:cNvPr>
          <p:cNvSpPr>
            <a:spLocks noGrp="1"/>
          </p:cNvSpPr>
          <p:nvPr>
            <p:ph type="title"/>
          </p:nvPr>
        </p:nvSpPr>
        <p:spPr>
          <a:xfrm>
            <a:off x="6283842" y="1987420"/>
            <a:ext cx="4911633" cy="1789855"/>
          </a:xfrm>
          <a:prstGeom prst="rect">
            <a:avLst/>
          </a:prstGeom>
        </p:spPr>
        <p:txBody>
          <a:bodyPr rtlCol="0" anchor="b">
            <a:normAutofit/>
          </a:bodyPr>
          <a:lstStyle>
            <a:lvl1pPr>
              <a:defRPr sz="4000" b="1">
                <a:solidFill>
                  <a:schemeClr val="accent1"/>
                </a:solidFill>
                <a:latin typeface="Microsoft JhengHei UI" panose="020B0604030504040204" pitchFamily="34" charset="-120"/>
                <a:ea typeface="Microsoft JhengHei UI" panose="020B0604030504040204" pitchFamily="34" charset="-120"/>
                <a:cs typeface="Microsoft JhengHei UI" panose="020B0604030504040204" pitchFamily="34" charset="-120"/>
              </a:defRPr>
            </a:lvl1pPr>
          </a:lstStyle>
          <a:p>
            <a:pPr rtl="0"/>
            <a:r>
              <a:rPr lang="zh-TW" altLang="en-US" noProof="0"/>
              <a:t>按一下以編輯母片標題樣式</a:t>
            </a:r>
          </a:p>
        </p:txBody>
      </p:sp>
      <p:sp>
        <p:nvSpPr>
          <p:cNvPr id="101" name="文字版面配置區 2" title="副標題">
            <a:extLst>
              <a:ext uri="{FF2B5EF4-FFF2-40B4-BE49-F238E27FC236}">
                <a16:creationId xmlns:a16="http://schemas.microsoft.com/office/drawing/2014/main" id="{26D13BFA-61B0-402F-8611-02D3DFDBEBCB}"/>
              </a:ext>
            </a:extLst>
          </p:cNvPr>
          <p:cNvSpPr>
            <a:spLocks noGrp="1"/>
          </p:cNvSpPr>
          <p:nvPr>
            <p:ph type="body" idx="1" hasCustomPrompt="1"/>
          </p:nvPr>
        </p:nvSpPr>
        <p:spPr>
          <a:xfrm>
            <a:off x="6283842" y="3792046"/>
            <a:ext cx="4911633" cy="910580"/>
          </a:xfrm>
          <a:prstGeom prst="rect">
            <a:avLst/>
          </a:prstGeom>
        </p:spPr>
        <p:txBody>
          <a:bodyPr rtlCol="0">
            <a:normAutofit/>
          </a:bodyPr>
          <a:lstStyle>
            <a:lvl1pPr marL="0" indent="0">
              <a:buNone/>
              <a:defRPr sz="2000" b="0" i="0" spc="300">
                <a:solidFill>
                  <a:schemeClr val="accent6"/>
                </a:solidFill>
                <a:latin typeface="Microsoft JhengHei UI" panose="020B0604030504040204" pitchFamily="34" charset="-120"/>
                <a:ea typeface="Microsoft JhengHei UI" panose="020B0604030504040204" pitchFamily="34" charset="-120"/>
                <a:cs typeface="Microsoft JhengHei UI" panose="020B0604030504040204" pitchFamily="34" charset="-12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zh-TW" altLang="en-US" noProof="0"/>
              <a:t>編輯母片文字樣式</a:t>
            </a:r>
          </a:p>
        </p:txBody>
      </p:sp>
      <p:cxnSp>
        <p:nvCxnSpPr>
          <p:cNvPr id="21" name="直線接點​​(S) 20">
            <a:extLst>
              <a:ext uri="{FF2B5EF4-FFF2-40B4-BE49-F238E27FC236}">
                <a16:creationId xmlns:a16="http://schemas.microsoft.com/office/drawing/2014/main" id="{DA0A0C24-D997-4E78-951F-AFB51C70EFC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5" name="平行四邊形 24">
            <a:extLst>
              <a:ext uri="{FF2B5EF4-FFF2-40B4-BE49-F238E27FC236}">
                <a16:creationId xmlns:a16="http://schemas.microsoft.com/office/drawing/2014/main" id="{E123A0CF-50D6-46EC-8BF6-43E38AFCD588}"/>
              </a:ext>
            </a:extLst>
          </p:cNvPr>
          <p:cNvSpPr/>
          <p:nvPr userDrawn="1"/>
        </p:nvSpPr>
        <p:spPr>
          <a:xfrm>
            <a:off x="7754112" y="0"/>
            <a:ext cx="2258568" cy="742819"/>
          </a:xfrm>
          <a:prstGeom prst="parallelogram">
            <a:avLst>
              <a:gd name="adj" fmla="val 19585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zh-TW" altLang="en-US" noProof="0">
              <a:latin typeface="Microsoft JhengHei UI" panose="020B0604030504040204" pitchFamily="34" charset="-120"/>
              <a:ea typeface="Microsoft JhengHei UI" panose="020B0604030504040204" pitchFamily="34" charset="-120"/>
            </a:endParaRPr>
          </a:p>
        </p:txBody>
      </p:sp>
      <p:cxnSp>
        <p:nvCxnSpPr>
          <p:cNvPr id="26" name="直線接點​​(S) 25">
            <a:extLst>
              <a:ext uri="{FF2B5EF4-FFF2-40B4-BE49-F238E27FC236}">
                <a16:creationId xmlns:a16="http://schemas.microsoft.com/office/drawing/2014/main" id="{2B2F1D2E-B631-4CB1-9448-2B50F8C46316}"/>
              </a:ext>
            </a:extLst>
          </p:cNvPr>
          <p:cNvCxnSpPr>
            <a:cxnSpLocks/>
          </p:cNvCxnSpPr>
          <p:nvPr userDrawn="1"/>
        </p:nvCxnSpPr>
        <p:spPr>
          <a:xfrm flipV="1">
            <a:off x="0" y="408562"/>
            <a:ext cx="6595353" cy="340314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直線接點​​(S) 15">
            <a:extLst>
              <a:ext uri="{FF2B5EF4-FFF2-40B4-BE49-F238E27FC236}">
                <a16:creationId xmlns:a16="http://schemas.microsoft.com/office/drawing/2014/main" id="{5CF69447-82AD-475F-A3AE-3D7FF61DBFE2}"/>
              </a:ext>
            </a:extLst>
          </p:cNvPr>
          <p:cNvCxnSpPr>
            <a:cxnSpLocks/>
          </p:cNvCxnSpPr>
          <p:nvPr userDrawn="1"/>
        </p:nvCxnSpPr>
        <p:spPr>
          <a:xfrm flipV="1">
            <a:off x="-17837" y="5266944"/>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平形四邊形 23">
            <a:extLst>
              <a:ext uri="{FF2B5EF4-FFF2-40B4-BE49-F238E27FC236}">
                <a16:creationId xmlns:a16="http://schemas.microsoft.com/office/drawing/2014/main" id="{FC8C82F3-94EE-4B4F-A01D-993A41BC00B1}"/>
              </a:ext>
            </a:extLst>
          </p:cNvPr>
          <p:cNvSpPr/>
          <p:nvPr userDrawn="1"/>
        </p:nvSpPr>
        <p:spPr>
          <a:xfrm rot="19958790">
            <a:off x="-139035" y="3407045"/>
            <a:ext cx="1438399" cy="236580"/>
          </a:xfrm>
          <a:prstGeom prst="parallelogram">
            <a:avLst>
              <a:gd name="adj" fmla="val 53218"/>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ltLang="en-US" noProof="0">
              <a:latin typeface="Microsoft JhengHei UI" panose="020B0604030504040204" pitchFamily="34" charset="-120"/>
              <a:ea typeface="Microsoft JhengHei UI" panose="020B0604030504040204" pitchFamily="34" charset="-120"/>
            </a:endParaRPr>
          </a:p>
        </p:txBody>
      </p:sp>
    </p:spTree>
    <p:extLst>
      <p:ext uri="{BB962C8B-B14F-4D97-AF65-F5344CB8AC3E}">
        <p14:creationId xmlns:p14="http://schemas.microsoft.com/office/powerpoint/2010/main" val="100786568"/>
      </p:ext>
    </p:extLst>
  </p:cSld>
  <p:clrMapOvr>
    <a:masterClrMapping/>
  </p:clrMapOvr>
  <p:extLst>
    <p:ext uri="{DCECCB84-F9BA-43D5-87BE-67443E8EF086}">
      <p15:sldGuideLst xmlns:p15="http://schemas.microsoft.com/office/powerpoint/2012/main">
        <p15:guide id="1" orient="horz" pos="2183">
          <p15:clr>
            <a:srgbClr val="FBAE40"/>
          </p15:clr>
        </p15:guide>
        <p15:guide id="2" pos="3840">
          <p15:clr>
            <a:srgbClr val="FBAE40"/>
          </p15:clr>
        </p15:guide>
        <p15:guide id="3" pos="143">
          <p15:clr>
            <a:srgbClr val="FBAE40"/>
          </p15:clr>
        </p15:guide>
        <p15:guide id="4" orient="horz" pos="4170">
          <p15:clr>
            <a:srgbClr val="FBAE40"/>
          </p15:clr>
        </p15:guide>
        <p15:guide id="5" pos="7537">
          <p15:clr>
            <a:srgbClr val="FBAE40"/>
          </p15:clr>
        </p15:guide>
        <p15:guide id="6" orient="horz" pos="142">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標題及內容">
    <p:spTree>
      <p:nvGrpSpPr>
        <p:cNvPr id="1" name=""/>
        <p:cNvGrpSpPr/>
        <p:nvPr/>
      </p:nvGrpSpPr>
      <p:grpSpPr>
        <a:xfrm>
          <a:off x="0" y="0"/>
          <a:ext cx="0" cy="0"/>
          <a:chOff x="0" y="0"/>
          <a:chExt cx="0" cy="0"/>
        </a:xfrm>
      </p:grpSpPr>
      <p:cxnSp>
        <p:nvCxnSpPr>
          <p:cNvPr id="22" name="直線接點​​(S) 21">
            <a:extLst>
              <a:ext uri="{FF2B5EF4-FFF2-40B4-BE49-F238E27FC236}">
                <a16:creationId xmlns:a16="http://schemas.microsoft.com/office/drawing/2014/main" id="{01AF1CF9-9F46-4541-8FF1-B9C53244EE1A}"/>
              </a:ext>
            </a:extLst>
          </p:cNvPr>
          <p:cNvCxnSpPr>
            <a:cxnSpLocks/>
          </p:cNvCxnSpPr>
          <p:nvPr userDrawn="1"/>
        </p:nvCxnSpPr>
        <p:spPr>
          <a:xfrm flipH="1" flipV="1">
            <a:off x="-9247" y="3633967"/>
            <a:ext cx="1912619" cy="157298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3" name="群組 22">
            <a:extLst>
              <a:ext uri="{FF2B5EF4-FFF2-40B4-BE49-F238E27FC236}">
                <a16:creationId xmlns:a16="http://schemas.microsoft.com/office/drawing/2014/main" id="{AB0E1BA4-80FE-4826-BA2F-083C3A5BB7FA}"/>
              </a:ext>
            </a:extLst>
          </p:cNvPr>
          <p:cNvGrpSpPr/>
          <p:nvPr userDrawn="1"/>
        </p:nvGrpSpPr>
        <p:grpSpPr>
          <a:xfrm flipH="1">
            <a:off x="7561328" y="0"/>
            <a:ext cx="4831840" cy="3541007"/>
            <a:chOff x="-192127" y="-2"/>
            <a:chExt cx="4831840" cy="3367272"/>
          </a:xfrm>
        </p:grpSpPr>
        <p:sp>
          <p:nvSpPr>
            <p:cNvPr id="26" name="對角線條紋 25">
              <a:extLst>
                <a:ext uri="{FF2B5EF4-FFF2-40B4-BE49-F238E27FC236}">
                  <a16:creationId xmlns:a16="http://schemas.microsoft.com/office/drawing/2014/main" id="{0697993E-CD44-40B9-805C-77BC608618A7}"/>
                </a:ext>
              </a:extLst>
            </p:cNvPr>
            <p:cNvSpPr/>
            <p:nvPr userDrawn="1"/>
          </p:nvSpPr>
          <p:spPr>
            <a:xfrm>
              <a:off x="0" y="-1"/>
              <a:ext cx="4639713" cy="3367271"/>
            </a:xfrm>
            <a:prstGeom prst="diagStripe">
              <a:avLst>
                <a:gd name="adj" fmla="val 5120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ltLang="en-US" noProof="0">
                <a:solidFill>
                  <a:schemeClr val="tx1"/>
                </a:solidFill>
                <a:latin typeface="Microsoft JhengHei UI" panose="020B0604030504040204" pitchFamily="34" charset="-120"/>
                <a:ea typeface="Microsoft JhengHei UI" panose="020B0604030504040204" pitchFamily="34" charset="-120"/>
              </a:endParaRPr>
            </a:p>
          </p:txBody>
        </p:sp>
        <p:cxnSp>
          <p:nvCxnSpPr>
            <p:cNvPr id="28" name="直線接點​​(S) 27">
              <a:extLst>
                <a:ext uri="{FF2B5EF4-FFF2-40B4-BE49-F238E27FC236}">
                  <a16:creationId xmlns:a16="http://schemas.microsoft.com/office/drawing/2014/main" id="{DDBD869A-51AE-4AC9-A3E0-38E8C732B1E8}"/>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平形四邊形 29">
              <a:extLst>
                <a:ext uri="{FF2B5EF4-FFF2-40B4-BE49-F238E27FC236}">
                  <a16:creationId xmlns:a16="http://schemas.microsoft.com/office/drawing/2014/main" id="{DE18C3B6-28E6-4BBC-B634-F81DE5A9D13C}"/>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ltLang="en-US" noProof="0">
                <a:latin typeface="Microsoft JhengHei UI" panose="020B0604030504040204" pitchFamily="34" charset="-120"/>
                <a:ea typeface="Microsoft JhengHei UI" panose="020B0604030504040204" pitchFamily="34" charset="-120"/>
              </a:endParaRPr>
            </a:p>
          </p:txBody>
        </p:sp>
      </p:grpSp>
      <p:sp>
        <p:nvSpPr>
          <p:cNvPr id="36" name="平形四邊形 35">
            <a:extLst>
              <a:ext uri="{FF2B5EF4-FFF2-40B4-BE49-F238E27FC236}">
                <a16:creationId xmlns:a16="http://schemas.microsoft.com/office/drawing/2014/main" id="{4EBB76E7-943E-4038-B700-114F66FBC609}"/>
              </a:ext>
            </a:extLst>
          </p:cNvPr>
          <p:cNvSpPr/>
          <p:nvPr userDrawn="1"/>
        </p:nvSpPr>
        <p:spPr>
          <a:xfrm flipH="1">
            <a:off x="6679908" y="1"/>
            <a:ext cx="1447800" cy="639064"/>
          </a:xfrm>
          <a:prstGeom prst="parallelogram">
            <a:avLst>
              <a:gd name="adj" fmla="val 135617"/>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rtl="0"/>
            <a:endParaRPr lang="zh-TW" altLang="en-US" noProof="0">
              <a:latin typeface="Microsoft JhengHei UI" panose="020B0604030504040204" pitchFamily="34" charset="-120"/>
              <a:ea typeface="Microsoft JhengHei UI" panose="020B0604030504040204" pitchFamily="34" charset="-120"/>
            </a:endParaRPr>
          </a:p>
        </p:txBody>
      </p:sp>
      <p:sp>
        <p:nvSpPr>
          <p:cNvPr id="2" name="頁尾版面配置區 1">
            <a:extLst>
              <a:ext uri="{FF2B5EF4-FFF2-40B4-BE49-F238E27FC236}">
                <a16:creationId xmlns:a16="http://schemas.microsoft.com/office/drawing/2014/main" id="{03E79E9C-D961-6E47-A5C6-57689BAFF243}"/>
              </a:ext>
            </a:extLst>
          </p:cNvPr>
          <p:cNvSpPr>
            <a:spLocks noGrp="1"/>
          </p:cNvSpPr>
          <p:nvPr>
            <p:ph type="ftr" sz="quarter" idx="17"/>
          </p:nvPr>
        </p:nvSpPr>
        <p:spPr/>
        <p:txBody>
          <a:bodyPr rtlCol="0"/>
          <a:lstStyle>
            <a:lvl1pPr algn="l">
              <a:defRPr>
                <a:latin typeface="Microsoft JhengHei UI" panose="020B0604030504040204" pitchFamily="34" charset="-120"/>
                <a:ea typeface="Microsoft JhengHei UI" panose="020B0604030504040204" pitchFamily="34" charset="-120"/>
              </a:defRPr>
            </a:lvl1pPr>
          </a:lstStyle>
          <a:p>
            <a:r>
              <a:rPr lang="zh-TW" altLang="en-US" noProof="0"/>
              <a:t>新增頁尾</a:t>
            </a:r>
          </a:p>
        </p:txBody>
      </p:sp>
      <p:sp>
        <p:nvSpPr>
          <p:cNvPr id="3" name="投影片編號版面配置區 2">
            <a:extLst>
              <a:ext uri="{FF2B5EF4-FFF2-40B4-BE49-F238E27FC236}">
                <a16:creationId xmlns:a16="http://schemas.microsoft.com/office/drawing/2014/main" id="{B08BE157-60F2-194D-8C13-4AE120FC9EDE}"/>
              </a:ext>
            </a:extLst>
          </p:cNvPr>
          <p:cNvSpPr>
            <a:spLocks noGrp="1"/>
          </p:cNvSpPr>
          <p:nvPr>
            <p:ph type="sldNum" sz="quarter" idx="18"/>
          </p:nvPr>
        </p:nvSpPr>
        <p:spPr/>
        <p:txBody>
          <a:bodyPr rtlCol="0"/>
          <a:lstStyle>
            <a:lvl1pPr>
              <a:defRPr>
                <a:latin typeface="Microsoft JhengHei UI" panose="020B0604030504040204" pitchFamily="34" charset="-120"/>
                <a:ea typeface="Microsoft JhengHei UI" panose="020B0604030504040204" pitchFamily="34" charset="-120"/>
              </a:defRPr>
            </a:lvl1pPr>
          </a:lstStyle>
          <a:p>
            <a:fld id="{8699F50C-BE38-4BD0-BA84-9B090E1F2B9B}" type="slidenum">
              <a:rPr lang="en-US" altLang="zh-TW" noProof="0" smtClean="0"/>
              <a:pPr/>
              <a:t>‹#›</a:t>
            </a:fld>
            <a:endParaRPr lang="zh-TW" altLang="en-US" noProof="0"/>
          </a:p>
        </p:txBody>
      </p:sp>
      <p:sp>
        <p:nvSpPr>
          <p:cNvPr id="27" name="標題 1" title="職稱 ">
            <a:extLst>
              <a:ext uri="{FF2B5EF4-FFF2-40B4-BE49-F238E27FC236}">
                <a16:creationId xmlns:a16="http://schemas.microsoft.com/office/drawing/2014/main" id="{C3CC34F4-862A-42E7-B2FA-7B511CC2E879}"/>
              </a:ext>
            </a:extLst>
          </p:cNvPr>
          <p:cNvSpPr>
            <a:spLocks noGrp="1"/>
          </p:cNvSpPr>
          <p:nvPr>
            <p:ph type="title" hasCustomPrompt="1"/>
          </p:nvPr>
        </p:nvSpPr>
        <p:spPr>
          <a:xfrm>
            <a:off x="518678" y="209028"/>
            <a:ext cx="8333222" cy="1147969"/>
          </a:xfrm>
          <a:prstGeom prst="rect">
            <a:avLst/>
          </a:prstGeom>
        </p:spPr>
        <p:txBody>
          <a:bodyPr bIns="0" rtlCol="0" anchor="b">
            <a:normAutofit/>
          </a:bodyPr>
          <a:lstStyle>
            <a:lvl1pPr>
              <a:defRPr sz="4400" b="1">
                <a:solidFill>
                  <a:schemeClr val="accent1"/>
                </a:solidFill>
                <a:latin typeface="Microsoft JhengHei UI" panose="020B0604030504040204" pitchFamily="34" charset="-120"/>
                <a:ea typeface="Microsoft JhengHei UI" panose="020B0604030504040204" pitchFamily="34" charset="-120"/>
              </a:defRPr>
            </a:lvl1pPr>
          </a:lstStyle>
          <a:p>
            <a:pPr rtl="0"/>
            <a:r>
              <a:rPr lang="zh-TW" altLang="en-US" noProof="0"/>
              <a:t>按一下以編輯母片標題樣式 </a:t>
            </a:r>
          </a:p>
        </p:txBody>
      </p:sp>
      <p:sp>
        <p:nvSpPr>
          <p:cNvPr id="29" name="內容版面配置區 2">
            <a:extLst>
              <a:ext uri="{FF2B5EF4-FFF2-40B4-BE49-F238E27FC236}">
                <a16:creationId xmlns:a16="http://schemas.microsoft.com/office/drawing/2014/main" id="{1FAE0C34-9220-45F0-9FC2-9FE7C994E7BD}"/>
              </a:ext>
            </a:extLst>
          </p:cNvPr>
          <p:cNvSpPr>
            <a:spLocks noGrp="1"/>
          </p:cNvSpPr>
          <p:nvPr>
            <p:ph idx="1"/>
          </p:nvPr>
        </p:nvSpPr>
        <p:spPr>
          <a:xfrm>
            <a:off x="518678" y="1671924"/>
            <a:ext cx="10835122" cy="4505039"/>
          </a:xfrm>
          <a:prstGeom prst="rect">
            <a:avLst/>
          </a:prstGeom>
        </p:spPr>
        <p:txBody>
          <a:bodyPr rtlCol="0"/>
          <a:lstStyle>
            <a:lvl1pPr>
              <a:buClr>
                <a:schemeClr val="accent2"/>
              </a:buClr>
              <a:defRPr>
                <a:solidFill>
                  <a:schemeClr val="tx1"/>
                </a:solidFill>
                <a:latin typeface="Microsoft JhengHei UI" panose="020B0604030504040204" pitchFamily="34" charset="-120"/>
                <a:ea typeface="Microsoft JhengHei UI" panose="020B0604030504040204" pitchFamily="34" charset="-120"/>
              </a:defRPr>
            </a:lvl1pPr>
            <a:lvl2pPr>
              <a:buClr>
                <a:schemeClr val="accent2"/>
              </a:buClr>
              <a:defRPr>
                <a:solidFill>
                  <a:schemeClr val="tx1"/>
                </a:solidFill>
                <a:latin typeface="Microsoft JhengHei UI" panose="020B0604030504040204" pitchFamily="34" charset="-120"/>
                <a:ea typeface="Microsoft JhengHei UI" panose="020B0604030504040204" pitchFamily="34" charset="-120"/>
              </a:defRPr>
            </a:lvl2pPr>
            <a:lvl3pPr>
              <a:buClr>
                <a:schemeClr val="accent2"/>
              </a:buClr>
              <a:defRPr>
                <a:solidFill>
                  <a:schemeClr val="tx1"/>
                </a:solidFill>
                <a:latin typeface="Microsoft JhengHei UI" panose="020B0604030504040204" pitchFamily="34" charset="-120"/>
                <a:ea typeface="Microsoft JhengHei UI" panose="020B0604030504040204" pitchFamily="34" charset="-120"/>
              </a:defRPr>
            </a:lvl3pPr>
            <a:lvl4pPr>
              <a:buClr>
                <a:schemeClr val="accent2"/>
              </a:buClr>
              <a:defRPr>
                <a:solidFill>
                  <a:schemeClr val="tx1"/>
                </a:solidFill>
                <a:latin typeface="Microsoft JhengHei UI" panose="020B0604030504040204" pitchFamily="34" charset="-120"/>
                <a:ea typeface="Microsoft JhengHei UI" panose="020B0604030504040204" pitchFamily="34" charset="-120"/>
              </a:defRPr>
            </a:lvl4pPr>
            <a:lvl5pPr>
              <a:buClr>
                <a:schemeClr val="accent2"/>
              </a:buClr>
              <a:defRPr>
                <a:solidFill>
                  <a:schemeClr val="tx1"/>
                </a:solidFill>
                <a:latin typeface="Microsoft JhengHei UI" panose="020B0604030504040204" pitchFamily="34" charset="-120"/>
                <a:ea typeface="Microsoft JhengHei UI" panose="020B0604030504040204" pitchFamily="34" charset="-120"/>
              </a:defRPr>
            </a:lvl5pPr>
          </a:lstStyle>
          <a:p>
            <a:pPr lvl="0" rtl="0"/>
            <a:r>
              <a:rPr lang="zh-TW" altLang="en-US" noProof="0"/>
              <a:t>按一下以編輯母片文字樣式</a:t>
            </a:r>
          </a:p>
          <a:p>
            <a:pPr lvl="1" rtl="0"/>
            <a:r>
              <a:rPr lang="zh-TW" altLang="en-US" noProof="0"/>
              <a:t>第二層</a:t>
            </a:r>
          </a:p>
          <a:p>
            <a:pPr lvl="2" rtl="0"/>
            <a:r>
              <a:rPr lang="zh-TW" altLang="en-US" noProof="0"/>
              <a:t>第三層</a:t>
            </a:r>
          </a:p>
          <a:p>
            <a:pPr lvl="3" rtl="0"/>
            <a:r>
              <a:rPr lang="zh-TW" altLang="en-US" noProof="0"/>
              <a:t>第四層</a:t>
            </a:r>
          </a:p>
          <a:p>
            <a:pPr lvl="4" rtl="0"/>
            <a:r>
              <a:rPr lang="zh-TW" altLang="en-US" noProof="0"/>
              <a:t>第五層</a:t>
            </a:r>
          </a:p>
        </p:txBody>
      </p:sp>
    </p:spTree>
    <p:extLst>
      <p:ext uri="{BB962C8B-B14F-4D97-AF65-F5344CB8AC3E}">
        <p14:creationId xmlns:p14="http://schemas.microsoft.com/office/powerpoint/2010/main" val="25434304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兩個內容">
    <p:spTree>
      <p:nvGrpSpPr>
        <p:cNvPr id="1" name=""/>
        <p:cNvGrpSpPr/>
        <p:nvPr/>
      </p:nvGrpSpPr>
      <p:grpSpPr>
        <a:xfrm>
          <a:off x="0" y="0"/>
          <a:ext cx="0" cy="0"/>
          <a:chOff x="0" y="0"/>
          <a:chExt cx="0" cy="0"/>
        </a:xfrm>
      </p:grpSpPr>
      <p:cxnSp>
        <p:nvCxnSpPr>
          <p:cNvPr id="22" name="直線接點​​(S) 21">
            <a:extLst>
              <a:ext uri="{FF2B5EF4-FFF2-40B4-BE49-F238E27FC236}">
                <a16:creationId xmlns:a16="http://schemas.microsoft.com/office/drawing/2014/main" id="{01AF1CF9-9F46-4541-8FF1-B9C53244EE1A}"/>
              </a:ext>
            </a:extLst>
          </p:cNvPr>
          <p:cNvCxnSpPr>
            <a:cxnSpLocks/>
          </p:cNvCxnSpPr>
          <p:nvPr userDrawn="1"/>
        </p:nvCxnSpPr>
        <p:spPr>
          <a:xfrm flipH="1" flipV="1">
            <a:off x="-9247" y="3633967"/>
            <a:ext cx="1912619" cy="157298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3" name="群組 22">
            <a:extLst>
              <a:ext uri="{FF2B5EF4-FFF2-40B4-BE49-F238E27FC236}">
                <a16:creationId xmlns:a16="http://schemas.microsoft.com/office/drawing/2014/main" id="{AB0E1BA4-80FE-4826-BA2F-083C3A5BB7FA}"/>
              </a:ext>
            </a:extLst>
          </p:cNvPr>
          <p:cNvGrpSpPr/>
          <p:nvPr userDrawn="1"/>
        </p:nvGrpSpPr>
        <p:grpSpPr>
          <a:xfrm flipH="1">
            <a:off x="7561328" y="0"/>
            <a:ext cx="4831840" cy="3541007"/>
            <a:chOff x="-192127" y="-2"/>
            <a:chExt cx="4831840" cy="3367272"/>
          </a:xfrm>
        </p:grpSpPr>
        <p:sp>
          <p:nvSpPr>
            <p:cNvPr id="26" name="對角線條紋 25">
              <a:extLst>
                <a:ext uri="{FF2B5EF4-FFF2-40B4-BE49-F238E27FC236}">
                  <a16:creationId xmlns:a16="http://schemas.microsoft.com/office/drawing/2014/main" id="{0697993E-CD44-40B9-805C-77BC608618A7}"/>
                </a:ext>
              </a:extLst>
            </p:cNvPr>
            <p:cNvSpPr/>
            <p:nvPr userDrawn="1"/>
          </p:nvSpPr>
          <p:spPr>
            <a:xfrm>
              <a:off x="0" y="-1"/>
              <a:ext cx="4639713" cy="3367271"/>
            </a:xfrm>
            <a:prstGeom prst="diagStripe">
              <a:avLst>
                <a:gd name="adj" fmla="val 5120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ltLang="en-US" noProof="0">
                <a:solidFill>
                  <a:schemeClr val="tx1"/>
                </a:solidFill>
                <a:latin typeface="Microsoft JhengHei UI" panose="020B0604030504040204" pitchFamily="34" charset="-120"/>
                <a:ea typeface="Microsoft JhengHei UI" panose="020B0604030504040204" pitchFamily="34" charset="-120"/>
              </a:endParaRPr>
            </a:p>
          </p:txBody>
        </p:sp>
        <p:cxnSp>
          <p:nvCxnSpPr>
            <p:cNvPr id="28" name="直線接點​​(S) 27">
              <a:extLst>
                <a:ext uri="{FF2B5EF4-FFF2-40B4-BE49-F238E27FC236}">
                  <a16:creationId xmlns:a16="http://schemas.microsoft.com/office/drawing/2014/main" id="{DDBD869A-51AE-4AC9-A3E0-38E8C732B1E8}"/>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平形四邊形 29">
              <a:extLst>
                <a:ext uri="{FF2B5EF4-FFF2-40B4-BE49-F238E27FC236}">
                  <a16:creationId xmlns:a16="http://schemas.microsoft.com/office/drawing/2014/main" id="{DE18C3B6-28E6-4BBC-B634-F81DE5A9D13C}"/>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ltLang="en-US" noProof="0">
                <a:latin typeface="Microsoft JhengHei UI" panose="020B0604030504040204" pitchFamily="34" charset="-120"/>
                <a:ea typeface="Microsoft JhengHei UI" panose="020B0604030504040204" pitchFamily="34" charset="-120"/>
              </a:endParaRPr>
            </a:p>
          </p:txBody>
        </p:sp>
      </p:grpSp>
      <p:sp>
        <p:nvSpPr>
          <p:cNvPr id="36" name="平形四邊形 35">
            <a:extLst>
              <a:ext uri="{FF2B5EF4-FFF2-40B4-BE49-F238E27FC236}">
                <a16:creationId xmlns:a16="http://schemas.microsoft.com/office/drawing/2014/main" id="{4EBB76E7-943E-4038-B700-114F66FBC609}"/>
              </a:ext>
            </a:extLst>
          </p:cNvPr>
          <p:cNvSpPr/>
          <p:nvPr userDrawn="1"/>
        </p:nvSpPr>
        <p:spPr>
          <a:xfrm flipH="1">
            <a:off x="6679908" y="1"/>
            <a:ext cx="1447800" cy="639064"/>
          </a:xfrm>
          <a:prstGeom prst="parallelogram">
            <a:avLst>
              <a:gd name="adj" fmla="val 135617"/>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rtl="0"/>
            <a:endParaRPr lang="zh-TW" altLang="en-US" noProof="0">
              <a:latin typeface="Microsoft JhengHei UI" panose="020B0604030504040204" pitchFamily="34" charset="-120"/>
              <a:ea typeface="Microsoft JhengHei UI" panose="020B0604030504040204" pitchFamily="34" charset="-120"/>
            </a:endParaRPr>
          </a:p>
        </p:txBody>
      </p:sp>
      <p:sp>
        <p:nvSpPr>
          <p:cNvPr id="2" name="頁尾版面配置區 1">
            <a:extLst>
              <a:ext uri="{FF2B5EF4-FFF2-40B4-BE49-F238E27FC236}">
                <a16:creationId xmlns:a16="http://schemas.microsoft.com/office/drawing/2014/main" id="{03E79E9C-D961-6E47-A5C6-57689BAFF243}"/>
              </a:ext>
            </a:extLst>
          </p:cNvPr>
          <p:cNvSpPr>
            <a:spLocks noGrp="1"/>
          </p:cNvSpPr>
          <p:nvPr>
            <p:ph type="ftr" sz="quarter" idx="17"/>
          </p:nvPr>
        </p:nvSpPr>
        <p:spPr/>
        <p:txBody>
          <a:bodyPr rtlCol="0"/>
          <a:lstStyle>
            <a:lvl1pPr algn="l">
              <a:defRPr>
                <a:latin typeface="Microsoft JhengHei UI" panose="020B0604030504040204" pitchFamily="34" charset="-120"/>
                <a:ea typeface="Microsoft JhengHei UI" panose="020B0604030504040204" pitchFamily="34" charset="-120"/>
              </a:defRPr>
            </a:lvl1pPr>
          </a:lstStyle>
          <a:p>
            <a:r>
              <a:rPr lang="zh-TW" altLang="en-US" noProof="0"/>
              <a:t>新增頁尾</a:t>
            </a:r>
          </a:p>
        </p:txBody>
      </p:sp>
      <p:sp>
        <p:nvSpPr>
          <p:cNvPr id="3" name="投影片編號版面配置區 2">
            <a:extLst>
              <a:ext uri="{FF2B5EF4-FFF2-40B4-BE49-F238E27FC236}">
                <a16:creationId xmlns:a16="http://schemas.microsoft.com/office/drawing/2014/main" id="{B08BE157-60F2-194D-8C13-4AE120FC9EDE}"/>
              </a:ext>
            </a:extLst>
          </p:cNvPr>
          <p:cNvSpPr>
            <a:spLocks noGrp="1"/>
          </p:cNvSpPr>
          <p:nvPr>
            <p:ph type="sldNum" sz="quarter" idx="18"/>
          </p:nvPr>
        </p:nvSpPr>
        <p:spPr/>
        <p:txBody>
          <a:bodyPr rtlCol="0"/>
          <a:lstStyle>
            <a:lvl1pPr>
              <a:defRPr>
                <a:latin typeface="Microsoft JhengHei UI" panose="020B0604030504040204" pitchFamily="34" charset="-120"/>
                <a:ea typeface="Microsoft JhengHei UI" panose="020B0604030504040204" pitchFamily="34" charset="-120"/>
              </a:defRPr>
            </a:lvl1pPr>
          </a:lstStyle>
          <a:p>
            <a:fld id="{8699F50C-BE38-4BD0-BA84-9B090E1F2B9B}" type="slidenum">
              <a:rPr lang="en-US" altLang="zh-TW" noProof="0" smtClean="0"/>
              <a:pPr/>
              <a:t>‹#›</a:t>
            </a:fld>
            <a:endParaRPr lang="zh-TW" altLang="en-US" noProof="0"/>
          </a:p>
        </p:txBody>
      </p:sp>
      <p:sp>
        <p:nvSpPr>
          <p:cNvPr id="27" name="標題 1" title="職稱 ">
            <a:extLst>
              <a:ext uri="{FF2B5EF4-FFF2-40B4-BE49-F238E27FC236}">
                <a16:creationId xmlns:a16="http://schemas.microsoft.com/office/drawing/2014/main" id="{C3CC34F4-862A-42E7-B2FA-7B511CC2E879}"/>
              </a:ext>
            </a:extLst>
          </p:cNvPr>
          <p:cNvSpPr>
            <a:spLocks noGrp="1"/>
          </p:cNvSpPr>
          <p:nvPr>
            <p:ph type="title" hasCustomPrompt="1"/>
          </p:nvPr>
        </p:nvSpPr>
        <p:spPr>
          <a:xfrm>
            <a:off x="518678" y="209028"/>
            <a:ext cx="8333222" cy="1147969"/>
          </a:xfrm>
          <a:prstGeom prst="rect">
            <a:avLst/>
          </a:prstGeom>
        </p:spPr>
        <p:txBody>
          <a:bodyPr bIns="0" rtlCol="0" anchor="b">
            <a:normAutofit/>
          </a:bodyPr>
          <a:lstStyle>
            <a:lvl1pPr>
              <a:defRPr sz="4400" b="1">
                <a:solidFill>
                  <a:schemeClr val="accent1"/>
                </a:solidFill>
                <a:latin typeface="Microsoft JhengHei UI" panose="020B0604030504040204" pitchFamily="34" charset="-120"/>
                <a:ea typeface="Microsoft JhengHei UI" panose="020B0604030504040204" pitchFamily="34" charset="-120"/>
              </a:defRPr>
            </a:lvl1pPr>
          </a:lstStyle>
          <a:p>
            <a:pPr rtl="0"/>
            <a:r>
              <a:rPr lang="zh-TW" altLang="en-US" noProof="0"/>
              <a:t>按一下以編輯母片標題樣式 </a:t>
            </a:r>
          </a:p>
        </p:txBody>
      </p:sp>
      <p:sp>
        <p:nvSpPr>
          <p:cNvPr id="14" name="內容版面配置區 2">
            <a:extLst>
              <a:ext uri="{FF2B5EF4-FFF2-40B4-BE49-F238E27FC236}">
                <a16:creationId xmlns:a16="http://schemas.microsoft.com/office/drawing/2014/main" id="{217F9213-0142-420B-A84D-C5627A0C81E4}"/>
              </a:ext>
            </a:extLst>
          </p:cNvPr>
          <p:cNvSpPr>
            <a:spLocks noGrp="1"/>
          </p:cNvSpPr>
          <p:nvPr>
            <p:ph sz="half" idx="1"/>
          </p:nvPr>
        </p:nvSpPr>
        <p:spPr>
          <a:xfrm>
            <a:off x="529687" y="1651044"/>
            <a:ext cx="5181600" cy="4525919"/>
          </a:xfrm>
          <a:prstGeom prst="rect">
            <a:avLst/>
          </a:prstGeom>
        </p:spPr>
        <p:txBody>
          <a:bodyPr rtlCol="0"/>
          <a:lstStyle>
            <a:lvl1pPr>
              <a:buClr>
                <a:schemeClr val="accent2"/>
              </a:buClr>
              <a:defRPr>
                <a:solidFill>
                  <a:schemeClr val="tx1"/>
                </a:solidFill>
                <a:latin typeface="Microsoft JhengHei UI" panose="020B0604030504040204" pitchFamily="34" charset="-120"/>
                <a:ea typeface="Microsoft JhengHei UI" panose="020B0604030504040204" pitchFamily="34" charset="-120"/>
              </a:defRPr>
            </a:lvl1pPr>
            <a:lvl2pPr>
              <a:buClr>
                <a:schemeClr val="accent2"/>
              </a:buClr>
              <a:defRPr>
                <a:solidFill>
                  <a:schemeClr val="tx1"/>
                </a:solidFill>
                <a:latin typeface="Microsoft JhengHei UI" panose="020B0604030504040204" pitchFamily="34" charset="-120"/>
                <a:ea typeface="Microsoft JhengHei UI" panose="020B0604030504040204" pitchFamily="34" charset="-120"/>
              </a:defRPr>
            </a:lvl2pPr>
            <a:lvl3pPr>
              <a:buClr>
                <a:schemeClr val="accent2"/>
              </a:buClr>
              <a:defRPr>
                <a:solidFill>
                  <a:schemeClr val="tx1"/>
                </a:solidFill>
                <a:latin typeface="Microsoft JhengHei UI" panose="020B0604030504040204" pitchFamily="34" charset="-120"/>
                <a:ea typeface="Microsoft JhengHei UI" panose="020B0604030504040204" pitchFamily="34" charset="-120"/>
              </a:defRPr>
            </a:lvl3pPr>
            <a:lvl4pPr>
              <a:buClr>
                <a:schemeClr val="accent2"/>
              </a:buClr>
              <a:defRPr>
                <a:solidFill>
                  <a:schemeClr val="tx1"/>
                </a:solidFill>
                <a:latin typeface="Microsoft JhengHei UI" panose="020B0604030504040204" pitchFamily="34" charset="-120"/>
                <a:ea typeface="Microsoft JhengHei UI" panose="020B0604030504040204" pitchFamily="34" charset="-120"/>
              </a:defRPr>
            </a:lvl4pPr>
            <a:lvl5pPr>
              <a:buClr>
                <a:schemeClr val="accent2"/>
              </a:buClr>
              <a:defRPr>
                <a:solidFill>
                  <a:schemeClr val="tx1"/>
                </a:solidFill>
                <a:latin typeface="Microsoft JhengHei UI" panose="020B0604030504040204" pitchFamily="34" charset="-120"/>
                <a:ea typeface="Microsoft JhengHei UI" panose="020B0604030504040204" pitchFamily="34" charset="-120"/>
              </a:defRPr>
            </a:lvl5pPr>
          </a:lstStyle>
          <a:p>
            <a:pPr lvl="0" rtl="0"/>
            <a:r>
              <a:rPr lang="zh-TW" altLang="en-US" noProof="0"/>
              <a:t>按一下以編輯母片文字樣式</a:t>
            </a:r>
          </a:p>
          <a:p>
            <a:pPr lvl="1" rtl="0"/>
            <a:r>
              <a:rPr lang="zh-TW" altLang="en-US" noProof="0"/>
              <a:t>第二層</a:t>
            </a:r>
          </a:p>
          <a:p>
            <a:pPr lvl="2" rtl="0"/>
            <a:r>
              <a:rPr lang="zh-TW" altLang="en-US" noProof="0"/>
              <a:t>第三層</a:t>
            </a:r>
          </a:p>
          <a:p>
            <a:pPr lvl="3" rtl="0"/>
            <a:r>
              <a:rPr lang="zh-TW" altLang="en-US" noProof="0"/>
              <a:t>第四層</a:t>
            </a:r>
          </a:p>
          <a:p>
            <a:pPr lvl="4" rtl="0"/>
            <a:r>
              <a:rPr lang="zh-TW" altLang="en-US" noProof="0"/>
              <a:t>第五層</a:t>
            </a:r>
          </a:p>
        </p:txBody>
      </p:sp>
      <p:sp>
        <p:nvSpPr>
          <p:cNvPr id="15" name="內容預留位置 3">
            <a:extLst>
              <a:ext uri="{FF2B5EF4-FFF2-40B4-BE49-F238E27FC236}">
                <a16:creationId xmlns:a16="http://schemas.microsoft.com/office/drawing/2014/main" id="{8014328B-D576-4B5C-A4AE-CF98318929FE}"/>
              </a:ext>
            </a:extLst>
          </p:cNvPr>
          <p:cNvSpPr>
            <a:spLocks noGrp="1"/>
          </p:cNvSpPr>
          <p:nvPr>
            <p:ph sz="half" idx="2"/>
          </p:nvPr>
        </p:nvSpPr>
        <p:spPr>
          <a:xfrm>
            <a:off x="6172200" y="1651044"/>
            <a:ext cx="5181600" cy="4525919"/>
          </a:xfrm>
          <a:prstGeom prst="rect">
            <a:avLst/>
          </a:prstGeom>
        </p:spPr>
        <p:txBody>
          <a:bodyPr rtlCol="0"/>
          <a:lstStyle>
            <a:lvl1pPr>
              <a:buClr>
                <a:schemeClr val="accent2"/>
              </a:buClr>
              <a:defRPr>
                <a:solidFill>
                  <a:schemeClr val="tx1"/>
                </a:solidFill>
                <a:latin typeface="Microsoft JhengHei UI" panose="020B0604030504040204" pitchFamily="34" charset="-120"/>
                <a:ea typeface="Microsoft JhengHei UI" panose="020B0604030504040204" pitchFamily="34" charset="-120"/>
              </a:defRPr>
            </a:lvl1pPr>
            <a:lvl2pPr>
              <a:buClr>
                <a:schemeClr val="accent2"/>
              </a:buClr>
              <a:defRPr>
                <a:solidFill>
                  <a:schemeClr val="tx1"/>
                </a:solidFill>
                <a:latin typeface="Microsoft JhengHei UI" panose="020B0604030504040204" pitchFamily="34" charset="-120"/>
                <a:ea typeface="Microsoft JhengHei UI" panose="020B0604030504040204" pitchFamily="34" charset="-120"/>
              </a:defRPr>
            </a:lvl2pPr>
            <a:lvl3pPr>
              <a:buClr>
                <a:schemeClr val="accent2"/>
              </a:buClr>
              <a:defRPr>
                <a:solidFill>
                  <a:schemeClr val="tx1"/>
                </a:solidFill>
                <a:latin typeface="Microsoft JhengHei UI" panose="020B0604030504040204" pitchFamily="34" charset="-120"/>
                <a:ea typeface="Microsoft JhengHei UI" panose="020B0604030504040204" pitchFamily="34" charset="-120"/>
              </a:defRPr>
            </a:lvl3pPr>
            <a:lvl4pPr>
              <a:buClr>
                <a:schemeClr val="accent2"/>
              </a:buClr>
              <a:defRPr>
                <a:solidFill>
                  <a:schemeClr val="tx1"/>
                </a:solidFill>
                <a:latin typeface="Microsoft JhengHei UI" panose="020B0604030504040204" pitchFamily="34" charset="-120"/>
                <a:ea typeface="Microsoft JhengHei UI" panose="020B0604030504040204" pitchFamily="34" charset="-120"/>
              </a:defRPr>
            </a:lvl4pPr>
            <a:lvl5pPr>
              <a:buClr>
                <a:schemeClr val="accent2"/>
              </a:buClr>
              <a:defRPr>
                <a:solidFill>
                  <a:schemeClr val="tx1"/>
                </a:solidFill>
                <a:latin typeface="Microsoft JhengHei UI" panose="020B0604030504040204" pitchFamily="34" charset="-120"/>
                <a:ea typeface="Microsoft JhengHei UI" panose="020B0604030504040204" pitchFamily="34" charset="-120"/>
              </a:defRPr>
            </a:lvl5pPr>
          </a:lstStyle>
          <a:p>
            <a:pPr lvl="0" rtl="0"/>
            <a:r>
              <a:rPr lang="zh-TW" altLang="en-US" noProof="0"/>
              <a:t>按一下以編輯母片文字樣式</a:t>
            </a:r>
          </a:p>
          <a:p>
            <a:pPr lvl="1" rtl="0"/>
            <a:r>
              <a:rPr lang="zh-TW" altLang="en-US" noProof="0"/>
              <a:t>第二層</a:t>
            </a:r>
          </a:p>
          <a:p>
            <a:pPr lvl="2" rtl="0"/>
            <a:r>
              <a:rPr lang="zh-TW" altLang="en-US" noProof="0"/>
              <a:t>第三層</a:t>
            </a:r>
          </a:p>
          <a:p>
            <a:pPr lvl="3" rtl="0"/>
            <a:r>
              <a:rPr lang="zh-TW" altLang="en-US" noProof="0"/>
              <a:t>第四層</a:t>
            </a:r>
          </a:p>
          <a:p>
            <a:pPr lvl="4" rtl="0"/>
            <a:r>
              <a:rPr lang="zh-TW" altLang="en-US" noProof="0"/>
              <a:t>第五層</a:t>
            </a:r>
          </a:p>
        </p:txBody>
      </p:sp>
    </p:spTree>
    <p:extLst>
      <p:ext uri="{BB962C8B-B14F-4D97-AF65-F5344CB8AC3E}">
        <p14:creationId xmlns:p14="http://schemas.microsoft.com/office/powerpoint/2010/main" val="12848131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比較">
    <p:spTree>
      <p:nvGrpSpPr>
        <p:cNvPr id="1" name=""/>
        <p:cNvGrpSpPr/>
        <p:nvPr/>
      </p:nvGrpSpPr>
      <p:grpSpPr>
        <a:xfrm>
          <a:off x="0" y="0"/>
          <a:ext cx="0" cy="0"/>
          <a:chOff x="0" y="0"/>
          <a:chExt cx="0" cy="0"/>
        </a:xfrm>
      </p:grpSpPr>
      <p:cxnSp>
        <p:nvCxnSpPr>
          <p:cNvPr id="22" name="直線接點​​(S) 21">
            <a:extLst>
              <a:ext uri="{FF2B5EF4-FFF2-40B4-BE49-F238E27FC236}">
                <a16:creationId xmlns:a16="http://schemas.microsoft.com/office/drawing/2014/main" id="{01AF1CF9-9F46-4541-8FF1-B9C53244EE1A}"/>
              </a:ext>
            </a:extLst>
          </p:cNvPr>
          <p:cNvCxnSpPr>
            <a:cxnSpLocks/>
          </p:cNvCxnSpPr>
          <p:nvPr userDrawn="1"/>
        </p:nvCxnSpPr>
        <p:spPr>
          <a:xfrm flipH="1" flipV="1">
            <a:off x="-9247" y="3633967"/>
            <a:ext cx="1912619" cy="157298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3" name="群組 22">
            <a:extLst>
              <a:ext uri="{FF2B5EF4-FFF2-40B4-BE49-F238E27FC236}">
                <a16:creationId xmlns:a16="http://schemas.microsoft.com/office/drawing/2014/main" id="{AB0E1BA4-80FE-4826-BA2F-083C3A5BB7FA}"/>
              </a:ext>
            </a:extLst>
          </p:cNvPr>
          <p:cNvGrpSpPr/>
          <p:nvPr userDrawn="1"/>
        </p:nvGrpSpPr>
        <p:grpSpPr>
          <a:xfrm flipH="1">
            <a:off x="7561328" y="0"/>
            <a:ext cx="4831840" cy="3541007"/>
            <a:chOff x="-192127" y="-2"/>
            <a:chExt cx="4831840" cy="3367272"/>
          </a:xfrm>
        </p:grpSpPr>
        <p:sp>
          <p:nvSpPr>
            <p:cNvPr id="26" name="對角線條紋 25">
              <a:extLst>
                <a:ext uri="{FF2B5EF4-FFF2-40B4-BE49-F238E27FC236}">
                  <a16:creationId xmlns:a16="http://schemas.microsoft.com/office/drawing/2014/main" id="{0697993E-CD44-40B9-805C-77BC608618A7}"/>
                </a:ext>
              </a:extLst>
            </p:cNvPr>
            <p:cNvSpPr/>
            <p:nvPr userDrawn="1"/>
          </p:nvSpPr>
          <p:spPr>
            <a:xfrm>
              <a:off x="0" y="-1"/>
              <a:ext cx="4639713" cy="3367271"/>
            </a:xfrm>
            <a:prstGeom prst="diagStripe">
              <a:avLst>
                <a:gd name="adj" fmla="val 5120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ltLang="en-US" noProof="0">
                <a:solidFill>
                  <a:schemeClr val="tx1"/>
                </a:solidFill>
                <a:latin typeface="Microsoft JhengHei UI" panose="020B0604030504040204" pitchFamily="34" charset="-120"/>
                <a:ea typeface="Microsoft JhengHei UI" panose="020B0604030504040204" pitchFamily="34" charset="-120"/>
              </a:endParaRPr>
            </a:p>
          </p:txBody>
        </p:sp>
        <p:cxnSp>
          <p:nvCxnSpPr>
            <p:cNvPr id="28" name="直線接點​​(S) 27">
              <a:extLst>
                <a:ext uri="{FF2B5EF4-FFF2-40B4-BE49-F238E27FC236}">
                  <a16:creationId xmlns:a16="http://schemas.microsoft.com/office/drawing/2014/main" id="{DDBD869A-51AE-4AC9-A3E0-38E8C732B1E8}"/>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平形四邊形 29">
              <a:extLst>
                <a:ext uri="{FF2B5EF4-FFF2-40B4-BE49-F238E27FC236}">
                  <a16:creationId xmlns:a16="http://schemas.microsoft.com/office/drawing/2014/main" id="{DE18C3B6-28E6-4BBC-B634-F81DE5A9D13C}"/>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ltLang="en-US" noProof="0">
                <a:latin typeface="Microsoft JhengHei UI" panose="020B0604030504040204" pitchFamily="34" charset="-120"/>
                <a:ea typeface="Microsoft JhengHei UI" panose="020B0604030504040204" pitchFamily="34" charset="-120"/>
              </a:endParaRPr>
            </a:p>
          </p:txBody>
        </p:sp>
      </p:grpSp>
      <p:sp>
        <p:nvSpPr>
          <p:cNvPr id="36" name="平形四邊形 35">
            <a:extLst>
              <a:ext uri="{FF2B5EF4-FFF2-40B4-BE49-F238E27FC236}">
                <a16:creationId xmlns:a16="http://schemas.microsoft.com/office/drawing/2014/main" id="{4EBB76E7-943E-4038-B700-114F66FBC609}"/>
              </a:ext>
            </a:extLst>
          </p:cNvPr>
          <p:cNvSpPr/>
          <p:nvPr userDrawn="1"/>
        </p:nvSpPr>
        <p:spPr>
          <a:xfrm flipH="1">
            <a:off x="6679908" y="1"/>
            <a:ext cx="1447800" cy="639064"/>
          </a:xfrm>
          <a:prstGeom prst="parallelogram">
            <a:avLst>
              <a:gd name="adj" fmla="val 135617"/>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rtl="0"/>
            <a:endParaRPr lang="zh-TW" altLang="en-US" noProof="0">
              <a:latin typeface="Microsoft JhengHei UI" panose="020B0604030504040204" pitchFamily="34" charset="-120"/>
              <a:ea typeface="Microsoft JhengHei UI" panose="020B0604030504040204" pitchFamily="34" charset="-120"/>
            </a:endParaRPr>
          </a:p>
        </p:txBody>
      </p:sp>
      <p:sp>
        <p:nvSpPr>
          <p:cNvPr id="2" name="頁尾版面配置區 1">
            <a:extLst>
              <a:ext uri="{FF2B5EF4-FFF2-40B4-BE49-F238E27FC236}">
                <a16:creationId xmlns:a16="http://schemas.microsoft.com/office/drawing/2014/main" id="{03E79E9C-D961-6E47-A5C6-57689BAFF243}"/>
              </a:ext>
            </a:extLst>
          </p:cNvPr>
          <p:cNvSpPr>
            <a:spLocks noGrp="1"/>
          </p:cNvSpPr>
          <p:nvPr>
            <p:ph type="ftr" sz="quarter" idx="17"/>
          </p:nvPr>
        </p:nvSpPr>
        <p:spPr/>
        <p:txBody>
          <a:bodyPr rtlCol="0"/>
          <a:lstStyle>
            <a:lvl1pPr algn="l">
              <a:defRPr>
                <a:latin typeface="Microsoft JhengHei UI" panose="020B0604030504040204" pitchFamily="34" charset="-120"/>
                <a:ea typeface="Microsoft JhengHei UI" panose="020B0604030504040204" pitchFamily="34" charset="-120"/>
              </a:defRPr>
            </a:lvl1pPr>
          </a:lstStyle>
          <a:p>
            <a:r>
              <a:rPr lang="zh-TW" altLang="en-US" noProof="0"/>
              <a:t>新增頁尾</a:t>
            </a:r>
          </a:p>
        </p:txBody>
      </p:sp>
      <p:sp>
        <p:nvSpPr>
          <p:cNvPr id="3" name="投影片編號版面配置區 2">
            <a:extLst>
              <a:ext uri="{FF2B5EF4-FFF2-40B4-BE49-F238E27FC236}">
                <a16:creationId xmlns:a16="http://schemas.microsoft.com/office/drawing/2014/main" id="{B08BE157-60F2-194D-8C13-4AE120FC9EDE}"/>
              </a:ext>
            </a:extLst>
          </p:cNvPr>
          <p:cNvSpPr>
            <a:spLocks noGrp="1"/>
          </p:cNvSpPr>
          <p:nvPr>
            <p:ph type="sldNum" sz="quarter" idx="18"/>
          </p:nvPr>
        </p:nvSpPr>
        <p:spPr/>
        <p:txBody>
          <a:bodyPr rtlCol="0"/>
          <a:lstStyle>
            <a:lvl1pPr>
              <a:defRPr>
                <a:latin typeface="Microsoft JhengHei UI" panose="020B0604030504040204" pitchFamily="34" charset="-120"/>
                <a:ea typeface="Microsoft JhengHei UI" panose="020B0604030504040204" pitchFamily="34" charset="-120"/>
              </a:defRPr>
            </a:lvl1pPr>
          </a:lstStyle>
          <a:p>
            <a:fld id="{8699F50C-BE38-4BD0-BA84-9B090E1F2B9B}" type="slidenum">
              <a:rPr lang="en-US" altLang="zh-TW" noProof="0" smtClean="0"/>
              <a:pPr/>
              <a:t>‹#›</a:t>
            </a:fld>
            <a:endParaRPr lang="zh-TW" altLang="en-US" noProof="0"/>
          </a:p>
        </p:txBody>
      </p:sp>
      <p:sp>
        <p:nvSpPr>
          <p:cNvPr id="27" name="標題 1" title="職稱 ">
            <a:extLst>
              <a:ext uri="{FF2B5EF4-FFF2-40B4-BE49-F238E27FC236}">
                <a16:creationId xmlns:a16="http://schemas.microsoft.com/office/drawing/2014/main" id="{C3CC34F4-862A-42E7-B2FA-7B511CC2E879}"/>
              </a:ext>
            </a:extLst>
          </p:cNvPr>
          <p:cNvSpPr>
            <a:spLocks noGrp="1"/>
          </p:cNvSpPr>
          <p:nvPr>
            <p:ph type="title" hasCustomPrompt="1"/>
          </p:nvPr>
        </p:nvSpPr>
        <p:spPr>
          <a:xfrm>
            <a:off x="518678" y="209028"/>
            <a:ext cx="8333222" cy="1147969"/>
          </a:xfrm>
          <a:prstGeom prst="rect">
            <a:avLst/>
          </a:prstGeom>
        </p:spPr>
        <p:txBody>
          <a:bodyPr bIns="0" rtlCol="0" anchor="b">
            <a:normAutofit/>
          </a:bodyPr>
          <a:lstStyle>
            <a:lvl1pPr>
              <a:defRPr sz="4400" b="1">
                <a:solidFill>
                  <a:schemeClr val="accent1"/>
                </a:solidFill>
                <a:latin typeface="Microsoft JhengHei UI" panose="020B0604030504040204" pitchFamily="34" charset="-120"/>
                <a:ea typeface="Microsoft JhengHei UI" panose="020B0604030504040204" pitchFamily="34" charset="-120"/>
              </a:defRPr>
            </a:lvl1pPr>
          </a:lstStyle>
          <a:p>
            <a:pPr rtl="0"/>
            <a:r>
              <a:rPr lang="zh-TW" altLang="en-US" noProof="0"/>
              <a:t>按一下以編輯母片標題樣式 </a:t>
            </a:r>
          </a:p>
        </p:txBody>
      </p:sp>
      <p:sp>
        <p:nvSpPr>
          <p:cNvPr id="18" name="文字版面配置區 2">
            <a:extLst>
              <a:ext uri="{FF2B5EF4-FFF2-40B4-BE49-F238E27FC236}">
                <a16:creationId xmlns:a16="http://schemas.microsoft.com/office/drawing/2014/main" id="{82BFF385-445D-4DBB-9773-F99669415884}"/>
              </a:ext>
            </a:extLst>
          </p:cNvPr>
          <p:cNvSpPr>
            <a:spLocks noGrp="1"/>
          </p:cNvSpPr>
          <p:nvPr>
            <p:ph type="body" idx="1"/>
          </p:nvPr>
        </p:nvSpPr>
        <p:spPr>
          <a:xfrm>
            <a:off x="518678" y="1681163"/>
            <a:ext cx="5382501" cy="823912"/>
          </a:xfrm>
          <a:prstGeom prst="rect">
            <a:avLst/>
          </a:prstGeom>
        </p:spPr>
        <p:txBody>
          <a:bodyPr rtlCol="0" anchor="b"/>
          <a:lstStyle>
            <a:lvl1pPr marL="0" indent="0">
              <a:buNone/>
              <a:defRPr lang="en-US" b="1" dirty="0">
                <a:solidFill>
                  <a:schemeClr val="accent6"/>
                </a:solidFill>
                <a:latin typeface="Microsoft JhengHei UI" panose="020B0604030504040204" pitchFamily="34" charset="-120"/>
                <a:ea typeface="Microsoft JhengHei UI" panose="020B0604030504040204" pitchFamily="34" charset="-120"/>
              </a:defRPr>
            </a:lvl1pPr>
          </a:lstStyle>
          <a:p>
            <a:pPr marL="228600" lvl="0" indent="-228600" rtl="0"/>
            <a:r>
              <a:rPr lang="zh-TW" altLang="en-US" noProof="0"/>
              <a:t>按一下以編輯母片文字樣式</a:t>
            </a:r>
          </a:p>
        </p:txBody>
      </p:sp>
      <p:sp>
        <p:nvSpPr>
          <p:cNvPr id="20" name="文字預留位置 4">
            <a:extLst>
              <a:ext uri="{FF2B5EF4-FFF2-40B4-BE49-F238E27FC236}">
                <a16:creationId xmlns:a16="http://schemas.microsoft.com/office/drawing/2014/main" id="{311B1CFE-1B35-4B5C-B40A-DC5ADF211B5C}"/>
              </a:ext>
            </a:extLst>
          </p:cNvPr>
          <p:cNvSpPr>
            <a:spLocks noGrp="1"/>
          </p:cNvSpPr>
          <p:nvPr>
            <p:ph type="body" sz="quarter" idx="3"/>
          </p:nvPr>
        </p:nvSpPr>
        <p:spPr>
          <a:xfrm>
            <a:off x="6172200" y="1681163"/>
            <a:ext cx="5183188" cy="823912"/>
          </a:xfrm>
          <a:prstGeom prst="rect">
            <a:avLst/>
          </a:prstGeom>
        </p:spPr>
        <p:txBody>
          <a:bodyPr rtlCol="0" anchor="b"/>
          <a:lstStyle>
            <a:lvl1pPr marL="0" indent="0">
              <a:buNone/>
              <a:defRPr sz="2400" b="1">
                <a:solidFill>
                  <a:schemeClr val="accent6"/>
                </a:solidFill>
                <a:latin typeface="Microsoft JhengHei UI" panose="020B0604030504040204" pitchFamily="34" charset="-120"/>
                <a:ea typeface="Microsoft JhengHei UI" panose="020B0604030504040204" pitchFamily="34" charset="-12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zh-TW" altLang="en-US" noProof="0"/>
              <a:t>按一下以編輯母片文字樣式</a:t>
            </a:r>
          </a:p>
        </p:txBody>
      </p:sp>
      <p:sp>
        <p:nvSpPr>
          <p:cNvPr id="21" name="內容預留位置 5">
            <a:extLst>
              <a:ext uri="{FF2B5EF4-FFF2-40B4-BE49-F238E27FC236}">
                <a16:creationId xmlns:a16="http://schemas.microsoft.com/office/drawing/2014/main" id="{1CE840E8-D596-479D-AE97-E88F42DC1B13}"/>
              </a:ext>
            </a:extLst>
          </p:cNvPr>
          <p:cNvSpPr>
            <a:spLocks noGrp="1"/>
          </p:cNvSpPr>
          <p:nvPr>
            <p:ph sz="quarter" idx="4"/>
          </p:nvPr>
        </p:nvSpPr>
        <p:spPr>
          <a:xfrm>
            <a:off x="6172200" y="2505075"/>
            <a:ext cx="5183188" cy="3684588"/>
          </a:xfrm>
          <a:prstGeom prst="rect">
            <a:avLst/>
          </a:prstGeom>
        </p:spPr>
        <p:txBody>
          <a:bodyPr rtlCol="0"/>
          <a:lstStyle>
            <a:lvl1pPr>
              <a:buClr>
                <a:schemeClr val="accent2"/>
              </a:buClr>
              <a:defRPr>
                <a:solidFill>
                  <a:schemeClr val="tx1"/>
                </a:solidFill>
                <a:latin typeface="Microsoft JhengHei UI" panose="020B0604030504040204" pitchFamily="34" charset="-120"/>
                <a:ea typeface="Microsoft JhengHei UI" panose="020B0604030504040204" pitchFamily="34" charset="-120"/>
              </a:defRPr>
            </a:lvl1pPr>
            <a:lvl2pPr>
              <a:buClr>
                <a:schemeClr val="accent2"/>
              </a:buClr>
              <a:defRPr>
                <a:solidFill>
                  <a:schemeClr val="tx1"/>
                </a:solidFill>
                <a:latin typeface="Microsoft JhengHei UI" panose="020B0604030504040204" pitchFamily="34" charset="-120"/>
                <a:ea typeface="Microsoft JhengHei UI" panose="020B0604030504040204" pitchFamily="34" charset="-120"/>
              </a:defRPr>
            </a:lvl2pPr>
            <a:lvl3pPr>
              <a:buClr>
                <a:schemeClr val="accent2"/>
              </a:buClr>
              <a:defRPr>
                <a:solidFill>
                  <a:schemeClr val="tx1"/>
                </a:solidFill>
                <a:latin typeface="Microsoft JhengHei UI" panose="020B0604030504040204" pitchFamily="34" charset="-120"/>
                <a:ea typeface="Microsoft JhengHei UI" panose="020B0604030504040204" pitchFamily="34" charset="-120"/>
              </a:defRPr>
            </a:lvl3pPr>
            <a:lvl4pPr>
              <a:buClr>
                <a:schemeClr val="accent2"/>
              </a:buClr>
              <a:defRPr>
                <a:solidFill>
                  <a:schemeClr val="tx1"/>
                </a:solidFill>
                <a:latin typeface="Microsoft JhengHei UI" panose="020B0604030504040204" pitchFamily="34" charset="-120"/>
                <a:ea typeface="Microsoft JhengHei UI" panose="020B0604030504040204" pitchFamily="34" charset="-120"/>
              </a:defRPr>
            </a:lvl4pPr>
            <a:lvl5pPr>
              <a:buClr>
                <a:schemeClr val="accent2"/>
              </a:buClr>
              <a:defRPr>
                <a:solidFill>
                  <a:schemeClr val="tx1"/>
                </a:solidFill>
                <a:latin typeface="Microsoft JhengHei UI" panose="020B0604030504040204" pitchFamily="34" charset="-120"/>
                <a:ea typeface="Microsoft JhengHei UI" panose="020B0604030504040204" pitchFamily="34" charset="-120"/>
              </a:defRPr>
            </a:lvl5pPr>
          </a:lstStyle>
          <a:p>
            <a:pPr lvl="0" rtl="0"/>
            <a:r>
              <a:rPr lang="zh-TW" altLang="en-US" noProof="0"/>
              <a:t>按一下以編輯母片文字樣式</a:t>
            </a:r>
          </a:p>
          <a:p>
            <a:pPr lvl="1" rtl="0"/>
            <a:r>
              <a:rPr lang="zh-TW" altLang="en-US" noProof="0"/>
              <a:t>第二層</a:t>
            </a:r>
          </a:p>
          <a:p>
            <a:pPr lvl="2" rtl="0"/>
            <a:r>
              <a:rPr lang="zh-TW" altLang="en-US" noProof="0"/>
              <a:t>第三層</a:t>
            </a:r>
          </a:p>
          <a:p>
            <a:pPr lvl="3" rtl="0"/>
            <a:r>
              <a:rPr lang="zh-TW" altLang="en-US" noProof="0"/>
              <a:t>第四層</a:t>
            </a:r>
          </a:p>
          <a:p>
            <a:pPr lvl="4" rtl="0"/>
            <a:r>
              <a:rPr lang="zh-TW" altLang="en-US" noProof="0"/>
              <a:t>第五層</a:t>
            </a:r>
          </a:p>
        </p:txBody>
      </p:sp>
      <p:sp>
        <p:nvSpPr>
          <p:cNvPr id="24" name="內容預留位置 3">
            <a:extLst>
              <a:ext uri="{FF2B5EF4-FFF2-40B4-BE49-F238E27FC236}">
                <a16:creationId xmlns:a16="http://schemas.microsoft.com/office/drawing/2014/main" id="{B9A68D25-B19E-4E84-B65D-596EE8382DAD}"/>
              </a:ext>
            </a:extLst>
          </p:cNvPr>
          <p:cNvSpPr>
            <a:spLocks noGrp="1"/>
          </p:cNvSpPr>
          <p:nvPr>
            <p:ph sz="half" idx="2"/>
          </p:nvPr>
        </p:nvSpPr>
        <p:spPr>
          <a:xfrm>
            <a:off x="518678" y="2505075"/>
            <a:ext cx="5391749" cy="3684588"/>
          </a:xfrm>
          <a:prstGeom prst="rect">
            <a:avLst/>
          </a:prstGeom>
        </p:spPr>
        <p:txBody>
          <a:bodyPr rtlCol="0"/>
          <a:lstStyle>
            <a:lvl1pPr>
              <a:buClr>
                <a:schemeClr val="accent2"/>
              </a:buClr>
              <a:defRPr>
                <a:solidFill>
                  <a:schemeClr val="tx1"/>
                </a:solidFill>
                <a:latin typeface="Microsoft JhengHei UI" panose="020B0604030504040204" pitchFamily="34" charset="-120"/>
                <a:ea typeface="Microsoft JhengHei UI" panose="020B0604030504040204" pitchFamily="34" charset="-120"/>
              </a:defRPr>
            </a:lvl1pPr>
            <a:lvl2pPr>
              <a:buClr>
                <a:schemeClr val="accent2"/>
              </a:buClr>
              <a:defRPr>
                <a:solidFill>
                  <a:schemeClr val="tx1"/>
                </a:solidFill>
                <a:latin typeface="Microsoft JhengHei UI" panose="020B0604030504040204" pitchFamily="34" charset="-120"/>
                <a:ea typeface="Microsoft JhengHei UI" panose="020B0604030504040204" pitchFamily="34" charset="-120"/>
              </a:defRPr>
            </a:lvl2pPr>
            <a:lvl3pPr>
              <a:buClr>
                <a:schemeClr val="accent2"/>
              </a:buClr>
              <a:defRPr>
                <a:solidFill>
                  <a:schemeClr val="tx1"/>
                </a:solidFill>
                <a:latin typeface="Microsoft JhengHei UI" panose="020B0604030504040204" pitchFamily="34" charset="-120"/>
                <a:ea typeface="Microsoft JhengHei UI" panose="020B0604030504040204" pitchFamily="34" charset="-120"/>
              </a:defRPr>
            </a:lvl3pPr>
            <a:lvl4pPr>
              <a:buClr>
                <a:schemeClr val="accent2"/>
              </a:buClr>
              <a:defRPr>
                <a:solidFill>
                  <a:schemeClr val="tx1"/>
                </a:solidFill>
                <a:latin typeface="Microsoft JhengHei UI" panose="020B0604030504040204" pitchFamily="34" charset="-120"/>
                <a:ea typeface="Microsoft JhengHei UI" panose="020B0604030504040204" pitchFamily="34" charset="-120"/>
              </a:defRPr>
            </a:lvl4pPr>
            <a:lvl5pPr>
              <a:buClr>
                <a:schemeClr val="accent2"/>
              </a:buClr>
              <a:defRPr>
                <a:solidFill>
                  <a:schemeClr val="tx1"/>
                </a:solidFill>
                <a:latin typeface="Microsoft JhengHei UI" panose="020B0604030504040204" pitchFamily="34" charset="-120"/>
                <a:ea typeface="Microsoft JhengHei UI" panose="020B0604030504040204" pitchFamily="34" charset="-120"/>
              </a:defRPr>
            </a:lvl5pPr>
          </a:lstStyle>
          <a:p>
            <a:pPr lvl="0" rtl="0"/>
            <a:r>
              <a:rPr lang="zh-TW" altLang="en-US" noProof="0"/>
              <a:t>按一下以編輯母片文字樣式</a:t>
            </a:r>
          </a:p>
          <a:p>
            <a:pPr lvl="1" rtl="0"/>
            <a:r>
              <a:rPr lang="zh-TW" altLang="en-US" noProof="0"/>
              <a:t>第二層</a:t>
            </a:r>
          </a:p>
          <a:p>
            <a:pPr lvl="2" rtl="0"/>
            <a:r>
              <a:rPr lang="zh-TW" altLang="en-US" noProof="0"/>
              <a:t>第三層</a:t>
            </a:r>
          </a:p>
          <a:p>
            <a:pPr lvl="3" rtl="0"/>
            <a:r>
              <a:rPr lang="zh-TW" altLang="en-US" noProof="0"/>
              <a:t>第四層</a:t>
            </a:r>
          </a:p>
          <a:p>
            <a:pPr lvl="4" rtl="0"/>
            <a:r>
              <a:rPr lang="zh-TW" altLang="en-US" noProof="0"/>
              <a:t>第五層</a:t>
            </a:r>
          </a:p>
        </p:txBody>
      </p:sp>
    </p:spTree>
    <p:extLst>
      <p:ext uri="{BB962C8B-B14F-4D97-AF65-F5344CB8AC3E}">
        <p14:creationId xmlns:p14="http://schemas.microsoft.com/office/powerpoint/2010/main" val="24522678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含標題的內容">
    <p:spTree>
      <p:nvGrpSpPr>
        <p:cNvPr id="1" name=""/>
        <p:cNvGrpSpPr/>
        <p:nvPr/>
      </p:nvGrpSpPr>
      <p:grpSpPr>
        <a:xfrm>
          <a:off x="0" y="0"/>
          <a:ext cx="0" cy="0"/>
          <a:chOff x="0" y="0"/>
          <a:chExt cx="0" cy="0"/>
        </a:xfrm>
      </p:grpSpPr>
      <p:sp>
        <p:nvSpPr>
          <p:cNvPr id="11" name="直角三角形 10">
            <a:extLst>
              <a:ext uri="{FF2B5EF4-FFF2-40B4-BE49-F238E27FC236}">
                <a16:creationId xmlns:a16="http://schemas.microsoft.com/office/drawing/2014/main" id="{037924D2-2AB4-4BE1-9687-836615C72DFC}"/>
              </a:ext>
            </a:extLst>
          </p:cNvPr>
          <p:cNvSpPr/>
          <p:nvPr userDrawn="1"/>
        </p:nvSpPr>
        <p:spPr>
          <a:xfrm flipV="1">
            <a:off x="0" y="-6"/>
            <a:ext cx="10625328" cy="540411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ltLang="en-US" noProof="0">
              <a:latin typeface="Microsoft JhengHei UI" panose="020B0604030504040204" pitchFamily="34" charset="-120"/>
              <a:ea typeface="Microsoft JhengHei UI" panose="020B0604030504040204" pitchFamily="34" charset="-120"/>
            </a:endParaRPr>
          </a:p>
        </p:txBody>
      </p:sp>
      <p:cxnSp>
        <p:nvCxnSpPr>
          <p:cNvPr id="16" name="直線接點​​(S) 15">
            <a:extLst>
              <a:ext uri="{FF2B5EF4-FFF2-40B4-BE49-F238E27FC236}">
                <a16:creationId xmlns:a16="http://schemas.microsoft.com/office/drawing/2014/main" id="{A93BC534-BFA1-4292-899F-03AC711BF7C5}"/>
              </a:ext>
            </a:extLst>
          </p:cNvPr>
          <p:cNvCxnSpPr>
            <a:cxnSpLocks/>
          </p:cNvCxnSpPr>
          <p:nvPr userDrawn="1"/>
        </p:nvCxnSpPr>
        <p:spPr>
          <a:xfrm flipV="1">
            <a:off x="0" y="0"/>
            <a:ext cx="6030686"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直線接點​​(S) 17">
            <a:extLst>
              <a:ext uri="{FF2B5EF4-FFF2-40B4-BE49-F238E27FC236}">
                <a16:creationId xmlns:a16="http://schemas.microsoft.com/office/drawing/2014/main" id="{EBEE4DB5-5DEF-4DDB-9764-FD834B9DCAE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標題 1" title="職稱">
            <a:extLst>
              <a:ext uri="{FF2B5EF4-FFF2-40B4-BE49-F238E27FC236}">
                <a16:creationId xmlns:a16="http://schemas.microsoft.com/office/drawing/2014/main" id="{A648E0EA-49ED-4F2D-A107-8FCE6301FC88}"/>
              </a:ext>
            </a:extLst>
          </p:cNvPr>
          <p:cNvSpPr>
            <a:spLocks noGrp="1"/>
          </p:cNvSpPr>
          <p:nvPr>
            <p:ph type="ctrTitle"/>
          </p:nvPr>
        </p:nvSpPr>
        <p:spPr>
          <a:xfrm>
            <a:off x="719170" y="4374036"/>
            <a:ext cx="5311516" cy="1327031"/>
          </a:xfrm>
          <a:prstGeom prst="rect">
            <a:avLst/>
          </a:prstGeom>
        </p:spPr>
        <p:txBody>
          <a:bodyPr rtlCol="0" anchor="b">
            <a:normAutofit/>
          </a:bodyPr>
          <a:lstStyle>
            <a:lvl1pPr marL="0" indent="0" algn="r">
              <a:buFont typeface="Arial" panose="020B0604020202020204" pitchFamily="34" charset="0"/>
              <a:buNone/>
              <a:defRPr sz="4300" b="1">
                <a:solidFill>
                  <a:schemeClr val="accent1"/>
                </a:solidFill>
                <a:latin typeface="Microsoft JhengHei UI" panose="020B0604030504040204" pitchFamily="34" charset="-120"/>
                <a:ea typeface="Microsoft JhengHei UI" panose="020B0604030504040204" pitchFamily="34" charset="-120"/>
              </a:defRPr>
            </a:lvl1pPr>
          </a:lstStyle>
          <a:p>
            <a:pPr rtl="0"/>
            <a:r>
              <a:rPr lang="zh-TW" altLang="en-US" noProof="0"/>
              <a:t>按一下以編輯母片標題樣式</a:t>
            </a:r>
          </a:p>
        </p:txBody>
      </p:sp>
      <p:cxnSp>
        <p:nvCxnSpPr>
          <p:cNvPr id="9" name="直線接點​​(S) 8">
            <a:extLst>
              <a:ext uri="{FF2B5EF4-FFF2-40B4-BE49-F238E27FC236}">
                <a16:creationId xmlns:a16="http://schemas.microsoft.com/office/drawing/2014/main" id="{162849C0-AA0D-4E1A-B4B6-E6A5917AC0A5}"/>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文字版面配置區 3">
            <a:extLst>
              <a:ext uri="{FF2B5EF4-FFF2-40B4-BE49-F238E27FC236}">
                <a16:creationId xmlns:a16="http://schemas.microsoft.com/office/drawing/2014/main" id="{BDEAC3CA-E21C-4A63-BE7D-DCC820552AB7}"/>
              </a:ext>
            </a:extLst>
          </p:cNvPr>
          <p:cNvSpPr>
            <a:spLocks noGrp="1"/>
          </p:cNvSpPr>
          <p:nvPr>
            <p:ph type="body" sz="half" idx="2"/>
          </p:nvPr>
        </p:nvSpPr>
        <p:spPr>
          <a:xfrm>
            <a:off x="719170" y="5701069"/>
            <a:ext cx="5311516" cy="931505"/>
          </a:xfrm>
          <a:prstGeom prst="rect">
            <a:avLst/>
          </a:prstGeom>
        </p:spPr>
        <p:txBody>
          <a:bodyPr rtlCol="0"/>
          <a:lstStyle>
            <a:lvl1pPr marL="0" indent="0" algn="r">
              <a:buFont typeface="Arial" panose="020B0604020202020204" pitchFamily="34" charset="0"/>
              <a:buNone/>
              <a:defRPr sz="1600">
                <a:solidFill>
                  <a:schemeClr val="accent6"/>
                </a:solidFill>
                <a:latin typeface="Microsoft JhengHei UI" panose="020B0604030504040204" pitchFamily="34" charset="-120"/>
                <a:ea typeface="Microsoft JhengHei UI" panose="020B0604030504040204" pitchFamily="34" charset="-12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zh-TW" altLang="en-US" noProof="0"/>
              <a:t>按一下以編輯母片文字樣式</a:t>
            </a:r>
          </a:p>
        </p:txBody>
      </p:sp>
      <p:sp>
        <p:nvSpPr>
          <p:cNvPr id="14" name="內容版面配置區 2">
            <a:extLst>
              <a:ext uri="{FF2B5EF4-FFF2-40B4-BE49-F238E27FC236}">
                <a16:creationId xmlns:a16="http://schemas.microsoft.com/office/drawing/2014/main" id="{C9A1E80C-1A76-4D3E-92A1-846866867DE1}"/>
              </a:ext>
            </a:extLst>
          </p:cNvPr>
          <p:cNvSpPr>
            <a:spLocks noGrp="1"/>
          </p:cNvSpPr>
          <p:nvPr>
            <p:ph idx="1"/>
          </p:nvPr>
        </p:nvSpPr>
        <p:spPr>
          <a:xfrm>
            <a:off x="6161316" y="2290713"/>
            <a:ext cx="5803672" cy="4341862"/>
          </a:xfrm>
          <a:prstGeom prst="rect">
            <a:avLst/>
          </a:prstGeom>
        </p:spPr>
        <p:txBody>
          <a:bodyPr rtlCol="0"/>
          <a:lstStyle>
            <a:lvl1pPr>
              <a:buClr>
                <a:schemeClr val="accent2"/>
              </a:buClr>
              <a:defRPr sz="2400">
                <a:latin typeface="Microsoft JhengHei UI" panose="020B0604030504040204" pitchFamily="34" charset="-120"/>
                <a:ea typeface="Microsoft JhengHei UI" panose="020B0604030504040204" pitchFamily="34" charset="-120"/>
              </a:defRPr>
            </a:lvl1pPr>
            <a:lvl2pPr>
              <a:buClr>
                <a:schemeClr val="accent2"/>
              </a:buClr>
              <a:defRPr sz="2000">
                <a:latin typeface="Microsoft JhengHei UI" panose="020B0604030504040204" pitchFamily="34" charset="-120"/>
                <a:ea typeface="Microsoft JhengHei UI" panose="020B0604030504040204" pitchFamily="34" charset="-120"/>
              </a:defRPr>
            </a:lvl2pPr>
            <a:lvl3pPr>
              <a:buClr>
                <a:schemeClr val="accent2"/>
              </a:buClr>
              <a:defRPr sz="1800">
                <a:latin typeface="Microsoft JhengHei UI" panose="020B0604030504040204" pitchFamily="34" charset="-120"/>
                <a:ea typeface="Microsoft JhengHei UI" panose="020B0604030504040204" pitchFamily="34" charset="-120"/>
              </a:defRPr>
            </a:lvl3pPr>
            <a:lvl4pPr>
              <a:buClr>
                <a:schemeClr val="accent2"/>
              </a:buClr>
              <a:defRPr sz="1600">
                <a:latin typeface="Microsoft JhengHei UI" panose="020B0604030504040204" pitchFamily="34" charset="-120"/>
                <a:ea typeface="Microsoft JhengHei UI" panose="020B0604030504040204" pitchFamily="34" charset="-120"/>
              </a:defRPr>
            </a:lvl4pPr>
            <a:lvl5pPr>
              <a:buClr>
                <a:schemeClr val="accent2"/>
              </a:buClr>
              <a:defRPr sz="1600">
                <a:latin typeface="Microsoft JhengHei UI" panose="020B0604030504040204" pitchFamily="34" charset="-120"/>
                <a:ea typeface="Microsoft JhengHei UI" panose="020B0604030504040204" pitchFamily="34" charset="-120"/>
              </a:defRPr>
            </a:lvl5pPr>
            <a:lvl6pPr>
              <a:defRPr sz="2000"/>
            </a:lvl6pPr>
            <a:lvl7pPr>
              <a:defRPr sz="2000"/>
            </a:lvl7pPr>
            <a:lvl8pPr>
              <a:defRPr sz="2000"/>
            </a:lvl8pPr>
            <a:lvl9pPr>
              <a:defRPr sz="2000"/>
            </a:lvl9pPr>
          </a:lstStyle>
          <a:p>
            <a:pPr lvl="0" rtl="0"/>
            <a:r>
              <a:rPr lang="zh-TW" altLang="en-US" noProof="0"/>
              <a:t>按一下以編輯母片文字樣式</a:t>
            </a:r>
          </a:p>
          <a:p>
            <a:pPr lvl="1" rtl="0"/>
            <a:r>
              <a:rPr lang="zh-TW" altLang="en-US" noProof="0"/>
              <a:t>第二層</a:t>
            </a:r>
          </a:p>
          <a:p>
            <a:pPr lvl="2" rtl="0"/>
            <a:r>
              <a:rPr lang="zh-TW" altLang="en-US" noProof="0"/>
              <a:t>第三層</a:t>
            </a:r>
          </a:p>
          <a:p>
            <a:pPr lvl="3" rtl="0"/>
            <a:r>
              <a:rPr lang="zh-TW" altLang="en-US" noProof="0"/>
              <a:t>第四層</a:t>
            </a:r>
          </a:p>
          <a:p>
            <a:pPr lvl="4" rtl="0"/>
            <a:r>
              <a:rPr lang="zh-TW" altLang="en-US" noProof="0"/>
              <a:t>第五層</a:t>
            </a:r>
          </a:p>
        </p:txBody>
      </p:sp>
    </p:spTree>
    <p:extLst>
      <p:ext uri="{BB962C8B-B14F-4D97-AF65-F5344CB8AC3E}">
        <p14:creationId xmlns:p14="http://schemas.microsoft.com/office/powerpoint/2010/main" val="255265375"/>
      </p:ext>
    </p:extLst>
  </p:cSld>
  <p:clrMapOvr>
    <a:masterClrMapping/>
  </p:clrMapOvr>
  <p:extLst>
    <p:ext uri="{DCECCB84-F9BA-43D5-87BE-67443E8EF086}">
      <p15:sldGuideLst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含標題的圖片">
    <p:spTree>
      <p:nvGrpSpPr>
        <p:cNvPr id="1" name=""/>
        <p:cNvGrpSpPr/>
        <p:nvPr/>
      </p:nvGrpSpPr>
      <p:grpSpPr>
        <a:xfrm>
          <a:off x="0" y="0"/>
          <a:ext cx="0" cy="0"/>
          <a:chOff x="0" y="0"/>
          <a:chExt cx="0" cy="0"/>
        </a:xfrm>
      </p:grpSpPr>
      <p:sp>
        <p:nvSpPr>
          <p:cNvPr id="11" name="直角三角形 10">
            <a:extLst>
              <a:ext uri="{FF2B5EF4-FFF2-40B4-BE49-F238E27FC236}">
                <a16:creationId xmlns:a16="http://schemas.microsoft.com/office/drawing/2014/main" id="{037924D2-2AB4-4BE1-9687-836615C72DFC}"/>
              </a:ext>
            </a:extLst>
          </p:cNvPr>
          <p:cNvSpPr/>
          <p:nvPr userDrawn="1"/>
        </p:nvSpPr>
        <p:spPr>
          <a:xfrm flipV="1">
            <a:off x="0" y="-6"/>
            <a:ext cx="10625328" cy="540411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ltLang="en-US" noProof="0">
              <a:latin typeface="Microsoft JhengHei UI" panose="020B0604030504040204" pitchFamily="34" charset="-120"/>
              <a:ea typeface="Microsoft JhengHei UI" panose="020B0604030504040204" pitchFamily="34" charset="-120"/>
            </a:endParaRPr>
          </a:p>
        </p:txBody>
      </p:sp>
      <p:cxnSp>
        <p:nvCxnSpPr>
          <p:cNvPr id="16" name="直線接點​​(S) 15">
            <a:extLst>
              <a:ext uri="{FF2B5EF4-FFF2-40B4-BE49-F238E27FC236}">
                <a16:creationId xmlns:a16="http://schemas.microsoft.com/office/drawing/2014/main" id="{A93BC534-BFA1-4292-899F-03AC711BF7C5}"/>
              </a:ext>
            </a:extLst>
          </p:cNvPr>
          <p:cNvCxnSpPr>
            <a:cxnSpLocks/>
          </p:cNvCxnSpPr>
          <p:nvPr userDrawn="1"/>
        </p:nvCxnSpPr>
        <p:spPr>
          <a:xfrm flipV="1">
            <a:off x="0" y="0"/>
            <a:ext cx="6030686"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直線接點​​(S) 17">
            <a:extLst>
              <a:ext uri="{FF2B5EF4-FFF2-40B4-BE49-F238E27FC236}">
                <a16:creationId xmlns:a16="http://schemas.microsoft.com/office/drawing/2014/main" id="{EBEE4DB5-5DEF-4DDB-9764-FD834B9DCAE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標題 1" title="職稱">
            <a:extLst>
              <a:ext uri="{FF2B5EF4-FFF2-40B4-BE49-F238E27FC236}">
                <a16:creationId xmlns:a16="http://schemas.microsoft.com/office/drawing/2014/main" id="{A648E0EA-49ED-4F2D-A107-8FCE6301FC88}"/>
              </a:ext>
            </a:extLst>
          </p:cNvPr>
          <p:cNvSpPr>
            <a:spLocks noGrp="1"/>
          </p:cNvSpPr>
          <p:nvPr>
            <p:ph type="ctrTitle"/>
          </p:nvPr>
        </p:nvSpPr>
        <p:spPr>
          <a:xfrm>
            <a:off x="719170" y="4374036"/>
            <a:ext cx="5311516" cy="1327031"/>
          </a:xfrm>
          <a:prstGeom prst="rect">
            <a:avLst/>
          </a:prstGeom>
        </p:spPr>
        <p:txBody>
          <a:bodyPr rtlCol="0" anchor="b">
            <a:normAutofit/>
          </a:bodyPr>
          <a:lstStyle>
            <a:lvl1pPr marL="0" indent="0" algn="r">
              <a:buFont typeface="Arial" panose="020B0604020202020204" pitchFamily="34" charset="0"/>
              <a:buNone/>
              <a:defRPr sz="4300" b="1">
                <a:solidFill>
                  <a:schemeClr val="accent1"/>
                </a:solidFill>
                <a:latin typeface="Microsoft JhengHei UI" panose="020B0604030504040204" pitchFamily="34" charset="-120"/>
                <a:ea typeface="Microsoft JhengHei UI" panose="020B0604030504040204" pitchFamily="34" charset="-120"/>
              </a:defRPr>
            </a:lvl1pPr>
          </a:lstStyle>
          <a:p>
            <a:pPr rtl="0"/>
            <a:r>
              <a:rPr lang="zh-TW" altLang="en-US" noProof="0"/>
              <a:t>按一下以編輯母片標題樣式</a:t>
            </a:r>
          </a:p>
        </p:txBody>
      </p:sp>
      <p:cxnSp>
        <p:nvCxnSpPr>
          <p:cNvPr id="9" name="直線接點​​(S) 8">
            <a:extLst>
              <a:ext uri="{FF2B5EF4-FFF2-40B4-BE49-F238E27FC236}">
                <a16:creationId xmlns:a16="http://schemas.microsoft.com/office/drawing/2014/main" id="{162849C0-AA0D-4E1A-B4B6-E6A5917AC0A5}"/>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文字版面配置區 3">
            <a:extLst>
              <a:ext uri="{FF2B5EF4-FFF2-40B4-BE49-F238E27FC236}">
                <a16:creationId xmlns:a16="http://schemas.microsoft.com/office/drawing/2014/main" id="{BDEAC3CA-E21C-4A63-BE7D-DCC820552AB7}"/>
              </a:ext>
            </a:extLst>
          </p:cNvPr>
          <p:cNvSpPr>
            <a:spLocks noGrp="1"/>
          </p:cNvSpPr>
          <p:nvPr>
            <p:ph type="body" sz="half" idx="2"/>
          </p:nvPr>
        </p:nvSpPr>
        <p:spPr>
          <a:xfrm>
            <a:off x="719170" y="5701069"/>
            <a:ext cx="5311516" cy="931505"/>
          </a:xfrm>
          <a:prstGeom prst="rect">
            <a:avLst/>
          </a:prstGeom>
        </p:spPr>
        <p:txBody>
          <a:bodyPr rtlCol="0"/>
          <a:lstStyle>
            <a:lvl1pPr marL="0" indent="0" algn="r">
              <a:buFont typeface="Arial" panose="020B0604020202020204" pitchFamily="34" charset="0"/>
              <a:buNone/>
              <a:defRPr sz="1600">
                <a:solidFill>
                  <a:schemeClr val="accent6"/>
                </a:solidFill>
                <a:latin typeface="Microsoft JhengHei UI" panose="020B0604030504040204" pitchFamily="34" charset="-120"/>
                <a:ea typeface="Microsoft JhengHei UI" panose="020B0604030504040204" pitchFamily="34" charset="-12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zh-TW" altLang="en-US" noProof="0"/>
              <a:t>按一下以編輯母片文字樣式</a:t>
            </a:r>
          </a:p>
        </p:txBody>
      </p:sp>
      <p:sp>
        <p:nvSpPr>
          <p:cNvPr id="12" name="圖片版面配置區 2">
            <a:extLst>
              <a:ext uri="{FF2B5EF4-FFF2-40B4-BE49-F238E27FC236}">
                <a16:creationId xmlns:a16="http://schemas.microsoft.com/office/drawing/2014/main" id="{22728E0A-430E-4C6A-BF56-06FA8510F29F}"/>
              </a:ext>
            </a:extLst>
          </p:cNvPr>
          <p:cNvSpPr>
            <a:spLocks noGrp="1"/>
          </p:cNvSpPr>
          <p:nvPr>
            <p:ph type="pic" idx="1"/>
          </p:nvPr>
        </p:nvSpPr>
        <p:spPr>
          <a:xfrm>
            <a:off x="6249970" y="2271860"/>
            <a:ext cx="5715017" cy="4360714"/>
          </a:xfrm>
          <a:prstGeom prst="rect">
            <a:avLst/>
          </a:prstGeom>
        </p:spPr>
        <p:txBody>
          <a:bodyPr rtlCol="0"/>
          <a:lstStyle>
            <a:lvl1pPr marL="0" indent="0">
              <a:buNone/>
              <a:defRPr sz="3200">
                <a:latin typeface="Microsoft JhengHei UI" panose="020B0604030504040204" pitchFamily="34" charset="-120"/>
                <a:ea typeface="Microsoft JhengHei UI" panose="020B0604030504040204" pitchFamily="34" charset="-12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zh-TW" altLang="en-US" noProof="0"/>
              <a:t>按一下圖示以新增圖片</a:t>
            </a:r>
          </a:p>
        </p:txBody>
      </p:sp>
    </p:spTree>
    <p:extLst>
      <p:ext uri="{BB962C8B-B14F-4D97-AF65-F5344CB8AC3E}">
        <p14:creationId xmlns:p14="http://schemas.microsoft.com/office/powerpoint/2010/main" val="2614302603"/>
      </p:ext>
    </p:extLst>
  </p:cSld>
  <p:clrMapOvr>
    <a:masterClrMapping/>
  </p:clrMapOvr>
  <p:extLst>
    <p:ext uri="{DCECCB84-F9BA-43D5-87BE-67443E8EF086}">
      <p15:sldGuideLst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grpSp>
        <p:nvGrpSpPr>
          <p:cNvPr id="26" name="群組 25">
            <a:extLst>
              <a:ext uri="{FF2B5EF4-FFF2-40B4-BE49-F238E27FC236}">
                <a16:creationId xmlns:a16="http://schemas.microsoft.com/office/drawing/2014/main" id="{8A0030CD-8C9E-4AA5-8C5D-F9B2EDB7E17A}"/>
              </a:ext>
            </a:extLst>
          </p:cNvPr>
          <p:cNvGrpSpPr/>
          <p:nvPr userDrawn="1"/>
        </p:nvGrpSpPr>
        <p:grpSpPr>
          <a:xfrm flipH="1">
            <a:off x="7561328" y="0"/>
            <a:ext cx="4831840" cy="3541007"/>
            <a:chOff x="-192127" y="-2"/>
            <a:chExt cx="4831840" cy="3367272"/>
          </a:xfrm>
        </p:grpSpPr>
        <p:sp>
          <p:nvSpPr>
            <p:cNvPr id="27" name="對角線條紋 26">
              <a:extLst>
                <a:ext uri="{FF2B5EF4-FFF2-40B4-BE49-F238E27FC236}">
                  <a16:creationId xmlns:a16="http://schemas.microsoft.com/office/drawing/2014/main" id="{872EE65E-EE50-4A3E-861E-1D6C241CB8EA}"/>
                </a:ext>
              </a:extLst>
            </p:cNvPr>
            <p:cNvSpPr/>
            <p:nvPr userDrawn="1"/>
          </p:nvSpPr>
          <p:spPr>
            <a:xfrm>
              <a:off x="0" y="-1"/>
              <a:ext cx="4639713" cy="3367271"/>
            </a:xfrm>
            <a:prstGeom prst="diagStripe">
              <a:avLst>
                <a:gd name="adj" fmla="val 5120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ltLang="en-US" noProof="0">
                <a:solidFill>
                  <a:schemeClr val="tx1"/>
                </a:solidFill>
                <a:latin typeface="Microsoft JhengHei UI" panose="020B0604030504040204" pitchFamily="34" charset="-120"/>
                <a:ea typeface="Microsoft JhengHei UI" panose="020B0604030504040204" pitchFamily="34" charset="-120"/>
              </a:endParaRPr>
            </a:p>
          </p:txBody>
        </p:sp>
        <p:cxnSp>
          <p:nvCxnSpPr>
            <p:cNvPr id="28" name="直線接點​​(S) 27">
              <a:extLst>
                <a:ext uri="{FF2B5EF4-FFF2-40B4-BE49-F238E27FC236}">
                  <a16:creationId xmlns:a16="http://schemas.microsoft.com/office/drawing/2014/main" id="{E76AD1EF-E06C-4D3C-9693-26844D01C83C}"/>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9" name="平行四邊形 28">
              <a:extLst>
                <a:ext uri="{FF2B5EF4-FFF2-40B4-BE49-F238E27FC236}">
                  <a16:creationId xmlns:a16="http://schemas.microsoft.com/office/drawing/2014/main" id="{57D44C42-44C0-420A-A125-9B1A979D4F56}"/>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ltLang="en-US" noProof="0">
                <a:latin typeface="Microsoft JhengHei UI" panose="020B0604030504040204" pitchFamily="34" charset="-120"/>
                <a:ea typeface="Microsoft JhengHei UI" panose="020B0604030504040204" pitchFamily="34" charset="-120"/>
              </a:endParaRPr>
            </a:p>
          </p:txBody>
        </p:sp>
      </p:grpSp>
      <p:sp>
        <p:nvSpPr>
          <p:cNvPr id="30" name="平形四邊形 29">
            <a:extLst>
              <a:ext uri="{FF2B5EF4-FFF2-40B4-BE49-F238E27FC236}">
                <a16:creationId xmlns:a16="http://schemas.microsoft.com/office/drawing/2014/main" id="{406089BB-36DC-4E23-B215-527A8A18FCFB}"/>
              </a:ext>
            </a:extLst>
          </p:cNvPr>
          <p:cNvSpPr/>
          <p:nvPr userDrawn="1"/>
        </p:nvSpPr>
        <p:spPr>
          <a:xfrm flipH="1">
            <a:off x="6679908" y="1"/>
            <a:ext cx="1447800" cy="639064"/>
          </a:xfrm>
          <a:prstGeom prst="parallelogram">
            <a:avLst>
              <a:gd name="adj" fmla="val 135617"/>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rtl="0"/>
            <a:endParaRPr lang="zh-TW" altLang="en-US" noProof="0">
              <a:latin typeface="Microsoft JhengHei UI" panose="020B0604030504040204" pitchFamily="34" charset="-120"/>
              <a:ea typeface="Microsoft JhengHei UI" panose="020B0604030504040204" pitchFamily="34" charset="-120"/>
            </a:endParaRPr>
          </a:p>
        </p:txBody>
      </p:sp>
      <p:sp>
        <p:nvSpPr>
          <p:cNvPr id="2" name="頁尾版面配置區 1">
            <a:extLst>
              <a:ext uri="{FF2B5EF4-FFF2-40B4-BE49-F238E27FC236}">
                <a16:creationId xmlns:a16="http://schemas.microsoft.com/office/drawing/2014/main" id="{578C43A6-50C6-704E-BADC-6D83BADE7316}"/>
              </a:ext>
            </a:extLst>
          </p:cNvPr>
          <p:cNvSpPr>
            <a:spLocks noGrp="1"/>
          </p:cNvSpPr>
          <p:nvPr>
            <p:ph type="ftr" sz="quarter" idx="10"/>
          </p:nvPr>
        </p:nvSpPr>
        <p:spPr/>
        <p:txBody>
          <a:bodyPr rtlCol="0"/>
          <a:lstStyle>
            <a:lvl1pPr>
              <a:defRPr>
                <a:latin typeface="Microsoft JhengHei UI" panose="020B0604030504040204" pitchFamily="34" charset="-120"/>
                <a:ea typeface="Microsoft JhengHei UI" panose="020B0604030504040204" pitchFamily="34" charset="-120"/>
              </a:defRPr>
            </a:lvl1pPr>
          </a:lstStyle>
          <a:p>
            <a:r>
              <a:rPr lang="zh-TW" altLang="en-US" noProof="0"/>
              <a:t>新增頁尾</a:t>
            </a:r>
          </a:p>
        </p:txBody>
      </p:sp>
      <p:sp>
        <p:nvSpPr>
          <p:cNvPr id="3" name="投影片編號版面配置區 2">
            <a:extLst>
              <a:ext uri="{FF2B5EF4-FFF2-40B4-BE49-F238E27FC236}">
                <a16:creationId xmlns:a16="http://schemas.microsoft.com/office/drawing/2014/main" id="{ED91439B-965F-3548-AF77-89501B24F600}"/>
              </a:ext>
            </a:extLst>
          </p:cNvPr>
          <p:cNvSpPr>
            <a:spLocks noGrp="1"/>
          </p:cNvSpPr>
          <p:nvPr>
            <p:ph type="sldNum" sz="quarter" idx="11"/>
          </p:nvPr>
        </p:nvSpPr>
        <p:spPr/>
        <p:txBody>
          <a:bodyPr rtlCol="0"/>
          <a:lstStyle>
            <a:lvl1pPr>
              <a:defRPr>
                <a:latin typeface="Microsoft JhengHei UI" panose="020B0604030504040204" pitchFamily="34" charset="-120"/>
                <a:ea typeface="Microsoft JhengHei UI" panose="020B0604030504040204" pitchFamily="34" charset="-120"/>
              </a:defRPr>
            </a:lvl1pPr>
          </a:lstStyle>
          <a:p>
            <a:fld id="{8699F50C-BE38-4BD0-BA84-9B090E1F2B9B}" type="slidenum">
              <a:rPr lang="en-US" altLang="zh-TW" noProof="0" smtClean="0"/>
              <a:pPr/>
              <a:t>‹#›</a:t>
            </a:fld>
            <a:endParaRPr lang="zh-TW" altLang="en-US" noProof="0"/>
          </a:p>
        </p:txBody>
      </p:sp>
    </p:spTree>
    <p:extLst>
      <p:ext uri="{BB962C8B-B14F-4D97-AF65-F5344CB8AC3E}">
        <p14:creationId xmlns:p14="http://schemas.microsoft.com/office/powerpoint/2010/main" val="3419906843"/>
      </p:ext>
    </p:extLst>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778">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只有標題">
    <p:spTree>
      <p:nvGrpSpPr>
        <p:cNvPr id="1" name=""/>
        <p:cNvGrpSpPr/>
        <p:nvPr/>
      </p:nvGrpSpPr>
      <p:grpSpPr>
        <a:xfrm>
          <a:off x="0" y="0"/>
          <a:ext cx="0" cy="0"/>
          <a:chOff x="0" y="0"/>
          <a:chExt cx="0" cy="0"/>
        </a:xfrm>
      </p:grpSpPr>
      <p:grpSp>
        <p:nvGrpSpPr>
          <p:cNvPr id="27" name="群組 26">
            <a:extLst>
              <a:ext uri="{FF2B5EF4-FFF2-40B4-BE49-F238E27FC236}">
                <a16:creationId xmlns:a16="http://schemas.microsoft.com/office/drawing/2014/main" id="{1B2FB48C-0C70-4DBE-B904-A134B6644DD3}"/>
              </a:ext>
            </a:extLst>
          </p:cNvPr>
          <p:cNvGrpSpPr/>
          <p:nvPr userDrawn="1"/>
        </p:nvGrpSpPr>
        <p:grpSpPr>
          <a:xfrm flipH="1">
            <a:off x="7561328" y="0"/>
            <a:ext cx="4831840" cy="3541007"/>
            <a:chOff x="-192127" y="-2"/>
            <a:chExt cx="4831840" cy="3367272"/>
          </a:xfrm>
        </p:grpSpPr>
        <p:sp>
          <p:nvSpPr>
            <p:cNvPr id="28" name="對角線條紋 27">
              <a:extLst>
                <a:ext uri="{FF2B5EF4-FFF2-40B4-BE49-F238E27FC236}">
                  <a16:creationId xmlns:a16="http://schemas.microsoft.com/office/drawing/2014/main" id="{4F2E2158-1E6E-4E0D-BDAB-B20041C73615}"/>
                </a:ext>
              </a:extLst>
            </p:cNvPr>
            <p:cNvSpPr/>
            <p:nvPr userDrawn="1"/>
          </p:nvSpPr>
          <p:spPr>
            <a:xfrm>
              <a:off x="0" y="-1"/>
              <a:ext cx="4639713" cy="3367271"/>
            </a:xfrm>
            <a:prstGeom prst="diagStripe">
              <a:avLst>
                <a:gd name="adj" fmla="val 5120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ltLang="en-US" noProof="0">
                <a:solidFill>
                  <a:schemeClr val="tx1"/>
                </a:solidFill>
                <a:latin typeface="Microsoft JhengHei UI" panose="020B0604030504040204" pitchFamily="34" charset="-120"/>
                <a:ea typeface="Microsoft JhengHei UI" panose="020B0604030504040204" pitchFamily="34" charset="-120"/>
              </a:endParaRPr>
            </a:p>
          </p:txBody>
        </p:sp>
        <p:cxnSp>
          <p:nvCxnSpPr>
            <p:cNvPr id="29" name="直線接點​​(S) 28">
              <a:extLst>
                <a:ext uri="{FF2B5EF4-FFF2-40B4-BE49-F238E27FC236}">
                  <a16:creationId xmlns:a16="http://schemas.microsoft.com/office/drawing/2014/main" id="{626D62DB-3A5A-4DA1-BFA4-D9E58676E86A}"/>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平形四邊形 29">
              <a:extLst>
                <a:ext uri="{FF2B5EF4-FFF2-40B4-BE49-F238E27FC236}">
                  <a16:creationId xmlns:a16="http://schemas.microsoft.com/office/drawing/2014/main" id="{F5A729A7-3A5C-405C-AE06-180E7529E477}"/>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ltLang="en-US" noProof="0">
                <a:latin typeface="Microsoft JhengHei UI" panose="020B0604030504040204" pitchFamily="34" charset="-120"/>
                <a:ea typeface="Microsoft JhengHei UI" panose="020B0604030504040204" pitchFamily="34" charset="-120"/>
              </a:endParaRPr>
            </a:p>
          </p:txBody>
        </p:sp>
      </p:grpSp>
      <p:sp>
        <p:nvSpPr>
          <p:cNvPr id="31" name="平形四邊形 30">
            <a:extLst>
              <a:ext uri="{FF2B5EF4-FFF2-40B4-BE49-F238E27FC236}">
                <a16:creationId xmlns:a16="http://schemas.microsoft.com/office/drawing/2014/main" id="{41E23981-B12A-4AC3-A030-337BBBA5E45B}"/>
              </a:ext>
            </a:extLst>
          </p:cNvPr>
          <p:cNvSpPr/>
          <p:nvPr userDrawn="1"/>
        </p:nvSpPr>
        <p:spPr>
          <a:xfrm flipH="1">
            <a:off x="6679908" y="1"/>
            <a:ext cx="1447800" cy="639064"/>
          </a:xfrm>
          <a:prstGeom prst="parallelogram">
            <a:avLst>
              <a:gd name="adj" fmla="val 135617"/>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rtl="0"/>
            <a:endParaRPr lang="zh-TW" altLang="en-US" noProof="0">
              <a:latin typeface="Microsoft JhengHei UI" panose="020B0604030504040204" pitchFamily="34" charset="-120"/>
              <a:ea typeface="Microsoft JhengHei UI" panose="020B0604030504040204" pitchFamily="34" charset="-120"/>
            </a:endParaRPr>
          </a:p>
        </p:txBody>
      </p:sp>
      <p:sp>
        <p:nvSpPr>
          <p:cNvPr id="33" name="標題 1" title="職稱 ">
            <a:extLst>
              <a:ext uri="{FF2B5EF4-FFF2-40B4-BE49-F238E27FC236}">
                <a16:creationId xmlns:a16="http://schemas.microsoft.com/office/drawing/2014/main" id="{59067A2C-FE71-4381-BE51-08DAC5E4354A}"/>
              </a:ext>
            </a:extLst>
          </p:cNvPr>
          <p:cNvSpPr>
            <a:spLocks noGrp="1"/>
          </p:cNvSpPr>
          <p:nvPr>
            <p:ph type="title" hasCustomPrompt="1"/>
          </p:nvPr>
        </p:nvSpPr>
        <p:spPr>
          <a:xfrm>
            <a:off x="518678" y="209028"/>
            <a:ext cx="8333222" cy="1215566"/>
          </a:xfrm>
          <a:prstGeom prst="rect">
            <a:avLst/>
          </a:prstGeom>
        </p:spPr>
        <p:txBody>
          <a:bodyPr rtlCol="0" anchor="b">
            <a:normAutofit/>
          </a:bodyPr>
          <a:lstStyle>
            <a:lvl1pPr>
              <a:defRPr sz="4400" b="1">
                <a:solidFill>
                  <a:schemeClr val="accent1"/>
                </a:solidFill>
                <a:latin typeface="Microsoft JhengHei UI" panose="020B0604030504040204" pitchFamily="34" charset="-120"/>
                <a:ea typeface="Microsoft JhengHei UI" panose="020B0604030504040204" pitchFamily="34" charset="-120"/>
              </a:defRPr>
            </a:lvl1pPr>
          </a:lstStyle>
          <a:p>
            <a:pPr rtl="0"/>
            <a:r>
              <a:rPr lang="zh-TW" altLang="en-US" noProof="0"/>
              <a:t>按一下以編輯母片標題樣式 </a:t>
            </a:r>
          </a:p>
        </p:txBody>
      </p:sp>
      <p:sp>
        <p:nvSpPr>
          <p:cNvPr id="2" name="頁尾版面配置區 1">
            <a:extLst>
              <a:ext uri="{FF2B5EF4-FFF2-40B4-BE49-F238E27FC236}">
                <a16:creationId xmlns:a16="http://schemas.microsoft.com/office/drawing/2014/main" id="{CB69A007-934D-7A4B-9EFA-82044EF4DC33}"/>
              </a:ext>
            </a:extLst>
          </p:cNvPr>
          <p:cNvSpPr>
            <a:spLocks noGrp="1"/>
          </p:cNvSpPr>
          <p:nvPr>
            <p:ph type="ftr" sz="quarter" idx="10"/>
          </p:nvPr>
        </p:nvSpPr>
        <p:spPr/>
        <p:txBody>
          <a:bodyPr rtlCol="0"/>
          <a:lstStyle>
            <a:lvl1pPr>
              <a:defRPr>
                <a:latin typeface="Microsoft JhengHei UI" panose="020B0604030504040204" pitchFamily="34" charset="-120"/>
                <a:ea typeface="Microsoft JhengHei UI" panose="020B0604030504040204" pitchFamily="34" charset="-120"/>
              </a:defRPr>
            </a:lvl1pPr>
          </a:lstStyle>
          <a:p>
            <a:r>
              <a:rPr lang="zh-TW" altLang="en-US" noProof="0"/>
              <a:t>新增頁尾</a:t>
            </a:r>
          </a:p>
        </p:txBody>
      </p:sp>
      <p:sp>
        <p:nvSpPr>
          <p:cNvPr id="3" name="投影片編號版面配置區 2">
            <a:extLst>
              <a:ext uri="{FF2B5EF4-FFF2-40B4-BE49-F238E27FC236}">
                <a16:creationId xmlns:a16="http://schemas.microsoft.com/office/drawing/2014/main" id="{5A154DC2-98C7-4D4B-A17A-AA4731217F17}"/>
              </a:ext>
            </a:extLst>
          </p:cNvPr>
          <p:cNvSpPr>
            <a:spLocks noGrp="1"/>
          </p:cNvSpPr>
          <p:nvPr>
            <p:ph type="sldNum" sz="quarter" idx="11"/>
          </p:nvPr>
        </p:nvSpPr>
        <p:spPr/>
        <p:txBody>
          <a:bodyPr rtlCol="0"/>
          <a:lstStyle>
            <a:lvl1pPr>
              <a:defRPr>
                <a:latin typeface="Microsoft JhengHei UI" panose="020B0604030504040204" pitchFamily="34" charset="-120"/>
                <a:ea typeface="Microsoft JhengHei UI" panose="020B0604030504040204" pitchFamily="34" charset="-120"/>
              </a:defRPr>
            </a:lvl1pPr>
          </a:lstStyle>
          <a:p>
            <a:fld id="{8699F50C-BE38-4BD0-BA84-9B090E1F2B9B}" type="slidenum">
              <a:rPr lang="en-US" altLang="zh-TW" noProof="0" smtClean="0"/>
              <a:pPr/>
              <a:t>‹#›</a:t>
            </a:fld>
            <a:endParaRPr lang="zh-TW" altLang="en-US" noProof="0"/>
          </a:p>
        </p:txBody>
      </p:sp>
    </p:spTree>
    <p:extLst>
      <p:ext uri="{BB962C8B-B14F-4D97-AF65-F5344CB8AC3E}">
        <p14:creationId xmlns:p14="http://schemas.microsoft.com/office/powerpoint/2010/main" val="658419099"/>
      </p:ext>
    </p:extLst>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778">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自訂版面配置">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25CE2EB-00DF-4EBA-BF1F-D37805D45585}"/>
              </a:ext>
            </a:extLst>
          </p:cNvPr>
          <p:cNvSpPr>
            <a:spLocks noGrp="1"/>
          </p:cNvSpPr>
          <p:nvPr>
            <p:ph type="title"/>
          </p:nvPr>
        </p:nvSpPr>
        <p:spPr/>
        <p:txBody>
          <a:bodyPr rtlCol="0"/>
          <a:lstStyle>
            <a:lvl1pPr>
              <a:defRPr>
                <a:latin typeface="Microsoft JhengHei UI" panose="020B0604030504040204" pitchFamily="34" charset="-120"/>
                <a:ea typeface="Microsoft JhengHei UI" panose="020B0604030504040204" pitchFamily="34" charset="-120"/>
              </a:defRPr>
            </a:lvl1pPr>
          </a:lstStyle>
          <a:p>
            <a:pPr rtl="0"/>
            <a:r>
              <a:rPr lang="zh-TW" altLang="en-US" noProof="0"/>
              <a:t>按一下以編輯母片標題樣式</a:t>
            </a:r>
          </a:p>
        </p:txBody>
      </p:sp>
    </p:spTree>
    <p:extLst>
      <p:ext uri="{BB962C8B-B14F-4D97-AF65-F5344CB8AC3E}">
        <p14:creationId xmlns:p14="http://schemas.microsoft.com/office/powerpoint/2010/main" val="16589184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166"/>
        <p:cNvGrpSpPr/>
        <p:nvPr/>
      </p:nvGrpSpPr>
      <p:grpSpPr>
        <a:xfrm>
          <a:off x="0" y="0"/>
          <a:ext cx="0" cy="0"/>
          <a:chOff x="0" y="0"/>
          <a:chExt cx="0" cy="0"/>
        </a:xfrm>
      </p:grpSpPr>
      <p:sp>
        <p:nvSpPr>
          <p:cNvPr id="167" name="Google Shape;167;p13"/>
          <p:cNvSpPr txBox="1">
            <a:spLocks noGrp="1"/>
          </p:cNvSpPr>
          <p:nvPr>
            <p:ph type="title"/>
          </p:nvPr>
        </p:nvSpPr>
        <p:spPr>
          <a:xfrm>
            <a:off x="3636000" y="484367"/>
            <a:ext cx="4920000" cy="7636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r>
              <a:rPr lang="zh-TW" altLang="en-US"/>
              <a:t>按一下以編輯母片標題樣式</a:t>
            </a:r>
            <a:endParaRPr/>
          </a:p>
        </p:txBody>
      </p:sp>
      <p:sp>
        <p:nvSpPr>
          <p:cNvPr id="168" name="Google Shape;168;p13"/>
          <p:cNvSpPr txBox="1">
            <a:spLocks noGrp="1"/>
          </p:cNvSpPr>
          <p:nvPr>
            <p:ph type="subTitle" idx="1"/>
          </p:nvPr>
        </p:nvSpPr>
        <p:spPr>
          <a:xfrm>
            <a:off x="5839533" y="2491967"/>
            <a:ext cx="5106800" cy="476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3600" b="1" baseline="0">
                <a:solidFill>
                  <a:schemeClr val="dk1"/>
                </a:solidFill>
                <a:latin typeface="Times New Roman" panose="02020603050405020304" pitchFamily="18" charset="0"/>
                <a:ea typeface="微軟正黑體 Light" panose="020B0304030504040204" pitchFamily="34" charset="-120"/>
                <a:cs typeface="Josefin Sans"/>
                <a:sym typeface="Josefin Sans"/>
              </a:defRPr>
            </a:lvl1pPr>
            <a:lvl2pPr lvl="1" algn="ctr" rtl="0">
              <a:spcBef>
                <a:spcPts val="0"/>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2pPr>
            <a:lvl3pPr lvl="2"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3pPr>
            <a:lvl4pPr lvl="3"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4pPr>
            <a:lvl5pPr lvl="4"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5pPr>
            <a:lvl6pPr lvl="5"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6pPr>
            <a:lvl7pPr lvl="6"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7pPr>
            <a:lvl8pPr lvl="7"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8pPr>
            <a:lvl9pPr lvl="8" algn="ctr" rtl="0">
              <a:spcBef>
                <a:spcPts val="2133"/>
              </a:spcBef>
              <a:spcAft>
                <a:spcPts val="2133"/>
              </a:spcAft>
              <a:buClr>
                <a:schemeClr val="dk1"/>
              </a:buClr>
              <a:buSzPts val="2100"/>
              <a:buFont typeface="Josefin Sans"/>
              <a:buNone/>
              <a:defRPr sz="2800" b="1">
                <a:solidFill>
                  <a:schemeClr val="dk1"/>
                </a:solidFill>
                <a:latin typeface="Josefin Sans"/>
                <a:ea typeface="Josefin Sans"/>
                <a:cs typeface="Josefin Sans"/>
                <a:sym typeface="Josefin Sans"/>
              </a:defRPr>
            </a:lvl9pPr>
          </a:lstStyle>
          <a:p>
            <a:r>
              <a:rPr lang="zh-TW" altLang="en-US" dirty="0"/>
              <a:t>按一下以編輯母片副標題樣式</a:t>
            </a:r>
            <a:endParaRPr dirty="0"/>
          </a:p>
        </p:txBody>
      </p:sp>
      <p:sp>
        <p:nvSpPr>
          <p:cNvPr id="169" name="Google Shape;169;p13"/>
          <p:cNvSpPr txBox="1">
            <a:spLocks noGrp="1"/>
          </p:cNvSpPr>
          <p:nvPr>
            <p:ph type="subTitle" idx="2"/>
          </p:nvPr>
        </p:nvSpPr>
        <p:spPr>
          <a:xfrm>
            <a:off x="6735451" y="2917451"/>
            <a:ext cx="3314800" cy="82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spcBef>
                <a:spcPts val="0"/>
              </a:spcBef>
              <a:spcAft>
                <a:spcPts val="0"/>
              </a:spcAft>
              <a:buSzPts val="1400"/>
              <a:buNone/>
              <a:defRPr/>
            </a:lvl2pPr>
            <a:lvl3pPr lvl="2" algn="ctr" rtl="0">
              <a:spcBef>
                <a:spcPts val="2133"/>
              </a:spcBef>
              <a:spcAft>
                <a:spcPts val="0"/>
              </a:spcAft>
              <a:buSzPts val="1400"/>
              <a:buNone/>
              <a:defRPr/>
            </a:lvl3pPr>
            <a:lvl4pPr lvl="3" algn="ctr" rtl="0">
              <a:spcBef>
                <a:spcPts val="2133"/>
              </a:spcBef>
              <a:spcAft>
                <a:spcPts val="0"/>
              </a:spcAft>
              <a:buSzPts val="1400"/>
              <a:buNone/>
              <a:defRPr/>
            </a:lvl4pPr>
            <a:lvl5pPr lvl="4" algn="ctr" rtl="0">
              <a:spcBef>
                <a:spcPts val="2133"/>
              </a:spcBef>
              <a:spcAft>
                <a:spcPts val="0"/>
              </a:spcAft>
              <a:buSzPts val="1400"/>
              <a:buNone/>
              <a:defRPr/>
            </a:lvl5pPr>
            <a:lvl6pPr lvl="5" algn="ctr" rtl="0">
              <a:spcBef>
                <a:spcPts val="2133"/>
              </a:spcBef>
              <a:spcAft>
                <a:spcPts val="0"/>
              </a:spcAft>
              <a:buSzPts val="1400"/>
              <a:buNone/>
              <a:defRPr/>
            </a:lvl6pPr>
            <a:lvl7pPr lvl="6" algn="ctr" rtl="0">
              <a:spcBef>
                <a:spcPts val="2133"/>
              </a:spcBef>
              <a:spcAft>
                <a:spcPts val="0"/>
              </a:spcAft>
              <a:buSzPts val="1400"/>
              <a:buNone/>
              <a:defRPr/>
            </a:lvl7pPr>
            <a:lvl8pPr lvl="7" algn="ctr" rtl="0">
              <a:spcBef>
                <a:spcPts val="2133"/>
              </a:spcBef>
              <a:spcAft>
                <a:spcPts val="0"/>
              </a:spcAft>
              <a:buSzPts val="1400"/>
              <a:buNone/>
              <a:defRPr/>
            </a:lvl8pPr>
            <a:lvl9pPr lvl="8" algn="ctr" rtl="0">
              <a:spcBef>
                <a:spcPts val="2133"/>
              </a:spcBef>
              <a:spcAft>
                <a:spcPts val="2133"/>
              </a:spcAft>
              <a:buSzPts val="1400"/>
              <a:buNone/>
              <a:defRPr/>
            </a:lvl9pPr>
          </a:lstStyle>
          <a:p>
            <a:r>
              <a:rPr lang="zh-TW" altLang="en-US"/>
              <a:t>按一下以編輯母片副標題樣式</a:t>
            </a:r>
            <a:endParaRPr/>
          </a:p>
        </p:txBody>
      </p:sp>
      <p:sp>
        <p:nvSpPr>
          <p:cNvPr id="170" name="Google Shape;170;p13"/>
          <p:cNvSpPr txBox="1">
            <a:spLocks noGrp="1"/>
          </p:cNvSpPr>
          <p:nvPr>
            <p:ph type="subTitle" idx="3"/>
          </p:nvPr>
        </p:nvSpPr>
        <p:spPr>
          <a:xfrm>
            <a:off x="1245651" y="2491967"/>
            <a:ext cx="4920000" cy="476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3600" b="1" baseline="0">
                <a:solidFill>
                  <a:schemeClr val="dk1"/>
                </a:solidFill>
                <a:latin typeface="Times New Roman" panose="02020603050405020304" pitchFamily="18" charset="0"/>
                <a:ea typeface="微軟正黑體 Light" panose="020B0304030504040204" pitchFamily="34" charset="-120"/>
                <a:cs typeface="Josefin Sans"/>
                <a:sym typeface="Josefin Sans"/>
              </a:defRPr>
            </a:lvl1pPr>
            <a:lvl2pPr lvl="1" algn="ctr" rtl="0">
              <a:spcBef>
                <a:spcPts val="0"/>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2pPr>
            <a:lvl3pPr lvl="2"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3pPr>
            <a:lvl4pPr lvl="3"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4pPr>
            <a:lvl5pPr lvl="4"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5pPr>
            <a:lvl6pPr lvl="5"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6pPr>
            <a:lvl7pPr lvl="6"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7pPr>
            <a:lvl8pPr lvl="7"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8pPr>
            <a:lvl9pPr lvl="8" algn="ctr" rtl="0">
              <a:spcBef>
                <a:spcPts val="2133"/>
              </a:spcBef>
              <a:spcAft>
                <a:spcPts val="2133"/>
              </a:spcAft>
              <a:buClr>
                <a:schemeClr val="dk1"/>
              </a:buClr>
              <a:buSzPts val="2100"/>
              <a:buFont typeface="Josefin Sans"/>
              <a:buNone/>
              <a:defRPr sz="2800" b="1">
                <a:solidFill>
                  <a:schemeClr val="dk1"/>
                </a:solidFill>
                <a:latin typeface="Josefin Sans"/>
                <a:ea typeface="Josefin Sans"/>
                <a:cs typeface="Josefin Sans"/>
                <a:sym typeface="Josefin Sans"/>
              </a:defRPr>
            </a:lvl9pPr>
          </a:lstStyle>
          <a:p>
            <a:r>
              <a:rPr lang="zh-TW" altLang="en-US" dirty="0"/>
              <a:t>按一下以編輯母片副標題樣式</a:t>
            </a:r>
            <a:endParaRPr dirty="0"/>
          </a:p>
        </p:txBody>
      </p:sp>
      <p:sp>
        <p:nvSpPr>
          <p:cNvPr id="171" name="Google Shape;171;p13"/>
          <p:cNvSpPr txBox="1">
            <a:spLocks noGrp="1"/>
          </p:cNvSpPr>
          <p:nvPr>
            <p:ph type="subTitle" idx="4"/>
          </p:nvPr>
        </p:nvSpPr>
        <p:spPr>
          <a:xfrm>
            <a:off x="2048251" y="2917451"/>
            <a:ext cx="3314800" cy="82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spcBef>
                <a:spcPts val="0"/>
              </a:spcBef>
              <a:spcAft>
                <a:spcPts val="0"/>
              </a:spcAft>
              <a:buSzPts val="1400"/>
              <a:buNone/>
              <a:defRPr/>
            </a:lvl2pPr>
            <a:lvl3pPr lvl="2" algn="ctr" rtl="0">
              <a:spcBef>
                <a:spcPts val="2133"/>
              </a:spcBef>
              <a:spcAft>
                <a:spcPts val="0"/>
              </a:spcAft>
              <a:buSzPts val="1400"/>
              <a:buNone/>
              <a:defRPr/>
            </a:lvl3pPr>
            <a:lvl4pPr lvl="3" algn="ctr" rtl="0">
              <a:spcBef>
                <a:spcPts val="2133"/>
              </a:spcBef>
              <a:spcAft>
                <a:spcPts val="0"/>
              </a:spcAft>
              <a:buSzPts val="1400"/>
              <a:buNone/>
              <a:defRPr/>
            </a:lvl4pPr>
            <a:lvl5pPr lvl="4" algn="ctr" rtl="0">
              <a:spcBef>
                <a:spcPts val="2133"/>
              </a:spcBef>
              <a:spcAft>
                <a:spcPts val="0"/>
              </a:spcAft>
              <a:buSzPts val="1400"/>
              <a:buNone/>
              <a:defRPr/>
            </a:lvl5pPr>
            <a:lvl6pPr lvl="5" algn="ctr" rtl="0">
              <a:spcBef>
                <a:spcPts val="2133"/>
              </a:spcBef>
              <a:spcAft>
                <a:spcPts val="0"/>
              </a:spcAft>
              <a:buSzPts val="1400"/>
              <a:buNone/>
              <a:defRPr/>
            </a:lvl6pPr>
            <a:lvl7pPr lvl="6" algn="ctr" rtl="0">
              <a:spcBef>
                <a:spcPts val="2133"/>
              </a:spcBef>
              <a:spcAft>
                <a:spcPts val="0"/>
              </a:spcAft>
              <a:buSzPts val="1400"/>
              <a:buNone/>
              <a:defRPr/>
            </a:lvl7pPr>
            <a:lvl8pPr lvl="7" algn="ctr" rtl="0">
              <a:spcBef>
                <a:spcPts val="2133"/>
              </a:spcBef>
              <a:spcAft>
                <a:spcPts val="0"/>
              </a:spcAft>
              <a:buSzPts val="1400"/>
              <a:buNone/>
              <a:defRPr/>
            </a:lvl8pPr>
            <a:lvl9pPr lvl="8" algn="ctr" rtl="0">
              <a:spcBef>
                <a:spcPts val="2133"/>
              </a:spcBef>
              <a:spcAft>
                <a:spcPts val="2133"/>
              </a:spcAft>
              <a:buSzPts val="1400"/>
              <a:buNone/>
              <a:defRPr/>
            </a:lvl9pPr>
          </a:lstStyle>
          <a:p>
            <a:r>
              <a:rPr lang="zh-TW" altLang="en-US"/>
              <a:t>按一下以編輯母片副標題樣式</a:t>
            </a:r>
            <a:endParaRPr/>
          </a:p>
        </p:txBody>
      </p:sp>
      <p:sp>
        <p:nvSpPr>
          <p:cNvPr id="172" name="Google Shape;172;p13"/>
          <p:cNvSpPr txBox="1">
            <a:spLocks noGrp="1"/>
          </p:cNvSpPr>
          <p:nvPr>
            <p:ph type="subTitle" idx="5"/>
          </p:nvPr>
        </p:nvSpPr>
        <p:spPr>
          <a:xfrm>
            <a:off x="5839467" y="5027800"/>
            <a:ext cx="5106800" cy="476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3600" b="1" baseline="0">
                <a:solidFill>
                  <a:schemeClr val="dk1"/>
                </a:solidFill>
                <a:latin typeface="Times New Roman" panose="02020603050405020304" pitchFamily="18" charset="0"/>
                <a:ea typeface="微軟正黑體 Light" panose="020B0304030504040204" pitchFamily="34" charset="-120"/>
                <a:cs typeface="Josefin Sans"/>
                <a:sym typeface="Josefin Sans"/>
              </a:defRPr>
            </a:lvl1pPr>
            <a:lvl2pPr lvl="1" algn="ctr" rtl="0">
              <a:spcBef>
                <a:spcPts val="0"/>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2pPr>
            <a:lvl3pPr lvl="2"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3pPr>
            <a:lvl4pPr lvl="3"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4pPr>
            <a:lvl5pPr lvl="4"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5pPr>
            <a:lvl6pPr lvl="5"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6pPr>
            <a:lvl7pPr lvl="6"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7pPr>
            <a:lvl8pPr lvl="7"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8pPr>
            <a:lvl9pPr lvl="8" algn="ctr" rtl="0">
              <a:spcBef>
                <a:spcPts val="2133"/>
              </a:spcBef>
              <a:spcAft>
                <a:spcPts val="2133"/>
              </a:spcAft>
              <a:buClr>
                <a:schemeClr val="dk1"/>
              </a:buClr>
              <a:buSzPts val="2100"/>
              <a:buFont typeface="Josefin Sans"/>
              <a:buNone/>
              <a:defRPr sz="2800" b="1">
                <a:solidFill>
                  <a:schemeClr val="dk1"/>
                </a:solidFill>
                <a:latin typeface="Josefin Sans"/>
                <a:ea typeface="Josefin Sans"/>
                <a:cs typeface="Josefin Sans"/>
                <a:sym typeface="Josefin Sans"/>
              </a:defRPr>
            </a:lvl9pPr>
          </a:lstStyle>
          <a:p>
            <a:r>
              <a:rPr lang="zh-TW" altLang="en-US" dirty="0"/>
              <a:t>按一下以編輯母片副標題樣式</a:t>
            </a:r>
            <a:endParaRPr dirty="0"/>
          </a:p>
        </p:txBody>
      </p:sp>
      <p:sp>
        <p:nvSpPr>
          <p:cNvPr id="173" name="Google Shape;173;p13"/>
          <p:cNvSpPr txBox="1">
            <a:spLocks noGrp="1"/>
          </p:cNvSpPr>
          <p:nvPr>
            <p:ph type="subTitle" idx="6"/>
          </p:nvPr>
        </p:nvSpPr>
        <p:spPr>
          <a:xfrm>
            <a:off x="6735451" y="5453300"/>
            <a:ext cx="3314800" cy="82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spcBef>
                <a:spcPts val="0"/>
              </a:spcBef>
              <a:spcAft>
                <a:spcPts val="0"/>
              </a:spcAft>
              <a:buSzPts val="1400"/>
              <a:buNone/>
              <a:defRPr/>
            </a:lvl2pPr>
            <a:lvl3pPr lvl="2" algn="ctr" rtl="0">
              <a:spcBef>
                <a:spcPts val="2133"/>
              </a:spcBef>
              <a:spcAft>
                <a:spcPts val="0"/>
              </a:spcAft>
              <a:buSzPts val="1400"/>
              <a:buNone/>
              <a:defRPr/>
            </a:lvl3pPr>
            <a:lvl4pPr lvl="3" algn="ctr" rtl="0">
              <a:spcBef>
                <a:spcPts val="2133"/>
              </a:spcBef>
              <a:spcAft>
                <a:spcPts val="0"/>
              </a:spcAft>
              <a:buSzPts val="1400"/>
              <a:buNone/>
              <a:defRPr/>
            </a:lvl4pPr>
            <a:lvl5pPr lvl="4" algn="ctr" rtl="0">
              <a:spcBef>
                <a:spcPts val="2133"/>
              </a:spcBef>
              <a:spcAft>
                <a:spcPts val="0"/>
              </a:spcAft>
              <a:buSzPts val="1400"/>
              <a:buNone/>
              <a:defRPr/>
            </a:lvl5pPr>
            <a:lvl6pPr lvl="5" algn="ctr" rtl="0">
              <a:spcBef>
                <a:spcPts val="2133"/>
              </a:spcBef>
              <a:spcAft>
                <a:spcPts val="0"/>
              </a:spcAft>
              <a:buSzPts val="1400"/>
              <a:buNone/>
              <a:defRPr/>
            </a:lvl6pPr>
            <a:lvl7pPr lvl="6" algn="ctr" rtl="0">
              <a:spcBef>
                <a:spcPts val="2133"/>
              </a:spcBef>
              <a:spcAft>
                <a:spcPts val="0"/>
              </a:spcAft>
              <a:buSzPts val="1400"/>
              <a:buNone/>
              <a:defRPr/>
            </a:lvl7pPr>
            <a:lvl8pPr lvl="7" algn="ctr" rtl="0">
              <a:spcBef>
                <a:spcPts val="2133"/>
              </a:spcBef>
              <a:spcAft>
                <a:spcPts val="0"/>
              </a:spcAft>
              <a:buSzPts val="1400"/>
              <a:buNone/>
              <a:defRPr/>
            </a:lvl8pPr>
            <a:lvl9pPr lvl="8" algn="ctr" rtl="0">
              <a:spcBef>
                <a:spcPts val="2133"/>
              </a:spcBef>
              <a:spcAft>
                <a:spcPts val="2133"/>
              </a:spcAft>
              <a:buSzPts val="1400"/>
              <a:buNone/>
              <a:defRPr/>
            </a:lvl9pPr>
          </a:lstStyle>
          <a:p>
            <a:r>
              <a:rPr lang="zh-TW" altLang="en-US"/>
              <a:t>按一下以編輯母片副標題樣式</a:t>
            </a:r>
            <a:endParaRPr/>
          </a:p>
        </p:txBody>
      </p:sp>
      <p:sp>
        <p:nvSpPr>
          <p:cNvPr id="174" name="Google Shape;174;p13"/>
          <p:cNvSpPr txBox="1">
            <a:spLocks noGrp="1"/>
          </p:cNvSpPr>
          <p:nvPr>
            <p:ph type="subTitle" idx="7"/>
          </p:nvPr>
        </p:nvSpPr>
        <p:spPr>
          <a:xfrm>
            <a:off x="1245651" y="5027800"/>
            <a:ext cx="4920000" cy="476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3600" b="1" baseline="0">
                <a:solidFill>
                  <a:schemeClr val="dk1"/>
                </a:solidFill>
                <a:latin typeface="Times New Roman" panose="02020603050405020304" pitchFamily="18" charset="0"/>
                <a:ea typeface="微軟正黑體 Light" panose="020B0304030504040204" pitchFamily="34" charset="-120"/>
                <a:cs typeface="Josefin Sans"/>
                <a:sym typeface="Josefin Sans"/>
              </a:defRPr>
            </a:lvl1pPr>
            <a:lvl2pPr lvl="1" algn="ctr" rtl="0">
              <a:spcBef>
                <a:spcPts val="0"/>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2pPr>
            <a:lvl3pPr lvl="2"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3pPr>
            <a:lvl4pPr lvl="3"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4pPr>
            <a:lvl5pPr lvl="4"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5pPr>
            <a:lvl6pPr lvl="5"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6pPr>
            <a:lvl7pPr lvl="6"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7pPr>
            <a:lvl8pPr lvl="7"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8pPr>
            <a:lvl9pPr lvl="8" algn="ctr" rtl="0">
              <a:spcBef>
                <a:spcPts val="2133"/>
              </a:spcBef>
              <a:spcAft>
                <a:spcPts val="2133"/>
              </a:spcAft>
              <a:buClr>
                <a:schemeClr val="dk1"/>
              </a:buClr>
              <a:buSzPts val="2100"/>
              <a:buFont typeface="Josefin Sans"/>
              <a:buNone/>
              <a:defRPr sz="2800" b="1">
                <a:solidFill>
                  <a:schemeClr val="dk1"/>
                </a:solidFill>
                <a:latin typeface="Josefin Sans"/>
                <a:ea typeface="Josefin Sans"/>
                <a:cs typeface="Josefin Sans"/>
                <a:sym typeface="Josefin Sans"/>
              </a:defRPr>
            </a:lvl9pPr>
          </a:lstStyle>
          <a:p>
            <a:r>
              <a:rPr lang="zh-TW" altLang="en-US" dirty="0"/>
              <a:t>按一下以編輯母片副標題樣式</a:t>
            </a:r>
            <a:endParaRPr dirty="0"/>
          </a:p>
        </p:txBody>
      </p:sp>
      <p:sp>
        <p:nvSpPr>
          <p:cNvPr id="175" name="Google Shape;175;p13"/>
          <p:cNvSpPr txBox="1">
            <a:spLocks noGrp="1"/>
          </p:cNvSpPr>
          <p:nvPr>
            <p:ph type="subTitle" idx="8"/>
          </p:nvPr>
        </p:nvSpPr>
        <p:spPr>
          <a:xfrm>
            <a:off x="2048251" y="5453300"/>
            <a:ext cx="3314800" cy="82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spcBef>
                <a:spcPts val="0"/>
              </a:spcBef>
              <a:spcAft>
                <a:spcPts val="0"/>
              </a:spcAft>
              <a:buSzPts val="1400"/>
              <a:buNone/>
              <a:defRPr/>
            </a:lvl2pPr>
            <a:lvl3pPr lvl="2" algn="ctr" rtl="0">
              <a:spcBef>
                <a:spcPts val="2133"/>
              </a:spcBef>
              <a:spcAft>
                <a:spcPts val="0"/>
              </a:spcAft>
              <a:buSzPts val="1400"/>
              <a:buNone/>
              <a:defRPr/>
            </a:lvl3pPr>
            <a:lvl4pPr lvl="3" algn="ctr" rtl="0">
              <a:spcBef>
                <a:spcPts val="2133"/>
              </a:spcBef>
              <a:spcAft>
                <a:spcPts val="0"/>
              </a:spcAft>
              <a:buSzPts val="1400"/>
              <a:buNone/>
              <a:defRPr/>
            </a:lvl4pPr>
            <a:lvl5pPr lvl="4" algn="ctr" rtl="0">
              <a:spcBef>
                <a:spcPts val="2133"/>
              </a:spcBef>
              <a:spcAft>
                <a:spcPts val="0"/>
              </a:spcAft>
              <a:buSzPts val="1400"/>
              <a:buNone/>
              <a:defRPr/>
            </a:lvl5pPr>
            <a:lvl6pPr lvl="5" algn="ctr" rtl="0">
              <a:spcBef>
                <a:spcPts val="2133"/>
              </a:spcBef>
              <a:spcAft>
                <a:spcPts val="0"/>
              </a:spcAft>
              <a:buSzPts val="1400"/>
              <a:buNone/>
              <a:defRPr/>
            </a:lvl6pPr>
            <a:lvl7pPr lvl="6" algn="ctr" rtl="0">
              <a:spcBef>
                <a:spcPts val="2133"/>
              </a:spcBef>
              <a:spcAft>
                <a:spcPts val="0"/>
              </a:spcAft>
              <a:buSzPts val="1400"/>
              <a:buNone/>
              <a:defRPr/>
            </a:lvl7pPr>
            <a:lvl8pPr lvl="7" algn="ctr" rtl="0">
              <a:spcBef>
                <a:spcPts val="2133"/>
              </a:spcBef>
              <a:spcAft>
                <a:spcPts val="0"/>
              </a:spcAft>
              <a:buSzPts val="1400"/>
              <a:buNone/>
              <a:defRPr/>
            </a:lvl8pPr>
            <a:lvl9pPr lvl="8" algn="ctr" rtl="0">
              <a:spcBef>
                <a:spcPts val="2133"/>
              </a:spcBef>
              <a:spcAft>
                <a:spcPts val="2133"/>
              </a:spcAft>
              <a:buSzPts val="1400"/>
              <a:buNone/>
              <a:defRPr/>
            </a:lvl9pPr>
          </a:lstStyle>
          <a:p>
            <a:r>
              <a:rPr lang="zh-TW" altLang="en-US" dirty="0"/>
              <a:t>按一下以編輯母片副標題樣式</a:t>
            </a:r>
            <a:endParaRPr dirty="0"/>
          </a:p>
        </p:txBody>
      </p:sp>
      <p:sp>
        <p:nvSpPr>
          <p:cNvPr id="176" name="Google Shape;176;p13"/>
          <p:cNvSpPr txBox="1">
            <a:spLocks noGrp="1"/>
          </p:cNvSpPr>
          <p:nvPr>
            <p:ph type="title" idx="9" hasCustomPrompt="1"/>
          </p:nvPr>
        </p:nvSpPr>
        <p:spPr>
          <a:xfrm>
            <a:off x="3012851" y="1561484"/>
            <a:ext cx="1385600" cy="890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000"/>
              <a:buNone/>
              <a:defRPr sz="6667">
                <a:solidFill>
                  <a:schemeClr val="accent2"/>
                </a:solidFill>
              </a:defRPr>
            </a:lvl1pPr>
            <a:lvl2pPr lvl="1" algn="ctr" rtl="0">
              <a:spcBef>
                <a:spcPts val="0"/>
              </a:spcBef>
              <a:spcAft>
                <a:spcPts val="0"/>
              </a:spcAft>
              <a:buSzPts val="4000"/>
              <a:buNone/>
              <a:defRPr sz="5334"/>
            </a:lvl2pPr>
            <a:lvl3pPr lvl="2" algn="ctr" rtl="0">
              <a:spcBef>
                <a:spcPts val="0"/>
              </a:spcBef>
              <a:spcAft>
                <a:spcPts val="0"/>
              </a:spcAft>
              <a:buSzPts val="4000"/>
              <a:buNone/>
              <a:defRPr sz="5334"/>
            </a:lvl3pPr>
            <a:lvl4pPr lvl="3" algn="ctr" rtl="0">
              <a:spcBef>
                <a:spcPts val="0"/>
              </a:spcBef>
              <a:spcAft>
                <a:spcPts val="0"/>
              </a:spcAft>
              <a:buSzPts val="4000"/>
              <a:buNone/>
              <a:defRPr sz="5334"/>
            </a:lvl4pPr>
            <a:lvl5pPr lvl="4" algn="ctr" rtl="0">
              <a:spcBef>
                <a:spcPts val="0"/>
              </a:spcBef>
              <a:spcAft>
                <a:spcPts val="0"/>
              </a:spcAft>
              <a:buSzPts val="4000"/>
              <a:buNone/>
              <a:defRPr sz="5334"/>
            </a:lvl5pPr>
            <a:lvl6pPr lvl="5" algn="ctr" rtl="0">
              <a:spcBef>
                <a:spcPts val="0"/>
              </a:spcBef>
              <a:spcAft>
                <a:spcPts val="0"/>
              </a:spcAft>
              <a:buSzPts val="4000"/>
              <a:buNone/>
              <a:defRPr sz="5334"/>
            </a:lvl6pPr>
            <a:lvl7pPr lvl="6" algn="ctr" rtl="0">
              <a:spcBef>
                <a:spcPts val="0"/>
              </a:spcBef>
              <a:spcAft>
                <a:spcPts val="0"/>
              </a:spcAft>
              <a:buSzPts val="4000"/>
              <a:buNone/>
              <a:defRPr sz="5334"/>
            </a:lvl7pPr>
            <a:lvl8pPr lvl="7" algn="ctr" rtl="0">
              <a:spcBef>
                <a:spcPts val="0"/>
              </a:spcBef>
              <a:spcAft>
                <a:spcPts val="0"/>
              </a:spcAft>
              <a:buSzPts val="4000"/>
              <a:buNone/>
              <a:defRPr sz="5334"/>
            </a:lvl8pPr>
            <a:lvl9pPr lvl="8" algn="ctr" rtl="0">
              <a:spcBef>
                <a:spcPts val="0"/>
              </a:spcBef>
              <a:spcAft>
                <a:spcPts val="0"/>
              </a:spcAft>
              <a:buSzPts val="4000"/>
              <a:buNone/>
              <a:defRPr sz="5334"/>
            </a:lvl9pPr>
          </a:lstStyle>
          <a:p>
            <a:r>
              <a:t>xx%</a:t>
            </a:r>
          </a:p>
        </p:txBody>
      </p:sp>
      <p:sp>
        <p:nvSpPr>
          <p:cNvPr id="177" name="Google Shape;177;p13"/>
          <p:cNvSpPr txBox="1">
            <a:spLocks noGrp="1"/>
          </p:cNvSpPr>
          <p:nvPr>
            <p:ph type="title" idx="13" hasCustomPrompt="1"/>
          </p:nvPr>
        </p:nvSpPr>
        <p:spPr>
          <a:xfrm>
            <a:off x="7700084" y="1561484"/>
            <a:ext cx="1385600" cy="890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000"/>
              <a:buNone/>
              <a:defRPr sz="6667">
                <a:solidFill>
                  <a:schemeClr val="accent2"/>
                </a:solidFill>
              </a:defRPr>
            </a:lvl1pPr>
            <a:lvl2pPr lvl="1" algn="ctr" rtl="0">
              <a:spcBef>
                <a:spcPts val="0"/>
              </a:spcBef>
              <a:spcAft>
                <a:spcPts val="0"/>
              </a:spcAft>
              <a:buSzPts val="4000"/>
              <a:buNone/>
              <a:defRPr sz="5334"/>
            </a:lvl2pPr>
            <a:lvl3pPr lvl="2" algn="ctr" rtl="0">
              <a:spcBef>
                <a:spcPts val="0"/>
              </a:spcBef>
              <a:spcAft>
                <a:spcPts val="0"/>
              </a:spcAft>
              <a:buSzPts val="4000"/>
              <a:buNone/>
              <a:defRPr sz="5334"/>
            </a:lvl3pPr>
            <a:lvl4pPr lvl="3" algn="ctr" rtl="0">
              <a:spcBef>
                <a:spcPts val="0"/>
              </a:spcBef>
              <a:spcAft>
                <a:spcPts val="0"/>
              </a:spcAft>
              <a:buSzPts val="4000"/>
              <a:buNone/>
              <a:defRPr sz="5334"/>
            </a:lvl4pPr>
            <a:lvl5pPr lvl="4" algn="ctr" rtl="0">
              <a:spcBef>
                <a:spcPts val="0"/>
              </a:spcBef>
              <a:spcAft>
                <a:spcPts val="0"/>
              </a:spcAft>
              <a:buSzPts val="4000"/>
              <a:buNone/>
              <a:defRPr sz="5334"/>
            </a:lvl5pPr>
            <a:lvl6pPr lvl="5" algn="ctr" rtl="0">
              <a:spcBef>
                <a:spcPts val="0"/>
              </a:spcBef>
              <a:spcAft>
                <a:spcPts val="0"/>
              </a:spcAft>
              <a:buSzPts val="4000"/>
              <a:buNone/>
              <a:defRPr sz="5334"/>
            </a:lvl6pPr>
            <a:lvl7pPr lvl="6" algn="ctr" rtl="0">
              <a:spcBef>
                <a:spcPts val="0"/>
              </a:spcBef>
              <a:spcAft>
                <a:spcPts val="0"/>
              </a:spcAft>
              <a:buSzPts val="4000"/>
              <a:buNone/>
              <a:defRPr sz="5334"/>
            </a:lvl7pPr>
            <a:lvl8pPr lvl="7" algn="ctr" rtl="0">
              <a:spcBef>
                <a:spcPts val="0"/>
              </a:spcBef>
              <a:spcAft>
                <a:spcPts val="0"/>
              </a:spcAft>
              <a:buSzPts val="4000"/>
              <a:buNone/>
              <a:defRPr sz="5334"/>
            </a:lvl8pPr>
            <a:lvl9pPr lvl="8" algn="ctr" rtl="0">
              <a:spcBef>
                <a:spcPts val="0"/>
              </a:spcBef>
              <a:spcAft>
                <a:spcPts val="0"/>
              </a:spcAft>
              <a:buSzPts val="4000"/>
              <a:buNone/>
              <a:defRPr sz="5334"/>
            </a:lvl9pPr>
          </a:lstStyle>
          <a:p>
            <a:r>
              <a:rPr dirty="0"/>
              <a:t>xx%</a:t>
            </a:r>
          </a:p>
        </p:txBody>
      </p:sp>
      <p:sp>
        <p:nvSpPr>
          <p:cNvPr id="178" name="Google Shape;178;p13"/>
          <p:cNvSpPr txBox="1">
            <a:spLocks noGrp="1"/>
          </p:cNvSpPr>
          <p:nvPr>
            <p:ph type="title" idx="14" hasCustomPrompt="1"/>
          </p:nvPr>
        </p:nvSpPr>
        <p:spPr>
          <a:xfrm>
            <a:off x="3012851" y="4094833"/>
            <a:ext cx="1385600" cy="890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000"/>
              <a:buNone/>
              <a:defRPr sz="6667">
                <a:solidFill>
                  <a:schemeClr val="accent2"/>
                </a:solidFill>
              </a:defRPr>
            </a:lvl1pPr>
            <a:lvl2pPr lvl="1" algn="ctr" rtl="0">
              <a:spcBef>
                <a:spcPts val="0"/>
              </a:spcBef>
              <a:spcAft>
                <a:spcPts val="0"/>
              </a:spcAft>
              <a:buSzPts val="4000"/>
              <a:buNone/>
              <a:defRPr sz="5334"/>
            </a:lvl2pPr>
            <a:lvl3pPr lvl="2" algn="ctr" rtl="0">
              <a:spcBef>
                <a:spcPts val="0"/>
              </a:spcBef>
              <a:spcAft>
                <a:spcPts val="0"/>
              </a:spcAft>
              <a:buSzPts val="4000"/>
              <a:buNone/>
              <a:defRPr sz="5334"/>
            </a:lvl3pPr>
            <a:lvl4pPr lvl="3" algn="ctr" rtl="0">
              <a:spcBef>
                <a:spcPts val="0"/>
              </a:spcBef>
              <a:spcAft>
                <a:spcPts val="0"/>
              </a:spcAft>
              <a:buSzPts val="4000"/>
              <a:buNone/>
              <a:defRPr sz="5334"/>
            </a:lvl4pPr>
            <a:lvl5pPr lvl="4" algn="ctr" rtl="0">
              <a:spcBef>
                <a:spcPts val="0"/>
              </a:spcBef>
              <a:spcAft>
                <a:spcPts val="0"/>
              </a:spcAft>
              <a:buSzPts val="4000"/>
              <a:buNone/>
              <a:defRPr sz="5334"/>
            </a:lvl5pPr>
            <a:lvl6pPr lvl="5" algn="ctr" rtl="0">
              <a:spcBef>
                <a:spcPts val="0"/>
              </a:spcBef>
              <a:spcAft>
                <a:spcPts val="0"/>
              </a:spcAft>
              <a:buSzPts val="4000"/>
              <a:buNone/>
              <a:defRPr sz="5334"/>
            </a:lvl6pPr>
            <a:lvl7pPr lvl="6" algn="ctr" rtl="0">
              <a:spcBef>
                <a:spcPts val="0"/>
              </a:spcBef>
              <a:spcAft>
                <a:spcPts val="0"/>
              </a:spcAft>
              <a:buSzPts val="4000"/>
              <a:buNone/>
              <a:defRPr sz="5334"/>
            </a:lvl7pPr>
            <a:lvl8pPr lvl="7" algn="ctr" rtl="0">
              <a:spcBef>
                <a:spcPts val="0"/>
              </a:spcBef>
              <a:spcAft>
                <a:spcPts val="0"/>
              </a:spcAft>
              <a:buSzPts val="4000"/>
              <a:buNone/>
              <a:defRPr sz="5334"/>
            </a:lvl8pPr>
            <a:lvl9pPr lvl="8" algn="ctr" rtl="0">
              <a:spcBef>
                <a:spcPts val="0"/>
              </a:spcBef>
              <a:spcAft>
                <a:spcPts val="0"/>
              </a:spcAft>
              <a:buSzPts val="4000"/>
              <a:buNone/>
              <a:defRPr sz="5334"/>
            </a:lvl9pPr>
          </a:lstStyle>
          <a:p>
            <a:r>
              <a:t>xx%</a:t>
            </a:r>
          </a:p>
        </p:txBody>
      </p:sp>
      <p:sp>
        <p:nvSpPr>
          <p:cNvPr id="179" name="Google Shape;179;p13"/>
          <p:cNvSpPr txBox="1">
            <a:spLocks noGrp="1"/>
          </p:cNvSpPr>
          <p:nvPr>
            <p:ph type="title" idx="15" hasCustomPrompt="1"/>
          </p:nvPr>
        </p:nvSpPr>
        <p:spPr>
          <a:xfrm>
            <a:off x="7700084" y="4094833"/>
            <a:ext cx="1385600" cy="890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000"/>
              <a:buNone/>
              <a:defRPr sz="6667">
                <a:solidFill>
                  <a:schemeClr val="accent2"/>
                </a:solidFill>
              </a:defRPr>
            </a:lvl1pPr>
            <a:lvl2pPr lvl="1" algn="ctr" rtl="0">
              <a:spcBef>
                <a:spcPts val="0"/>
              </a:spcBef>
              <a:spcAft>
                <a:spcPts val="0"/>
              </a:spcAft>
              <a:buSzPts val="4000"/>
              <a:buNone/>
              <a:defRPr sz="5334"/>
            </a:lvl2pPr>
            <a:lvl3pPr lvl="2" algn="ctr" rtl="0">
              <a:spcBef>
                <a:spcPts val="0"/>
              </a:spcBef>
              <a:spcAft>
                <a:spcPts val="0"/>
              </a:spcAft>
              <a:buSzPts val="4000"/>
              <a:buNone/>
              <a:defRPr sz="5334"/>
            </a:lvl3pPr>
            <a:lvl4pPr lvl="3" algn="ctr" rtl="0">
              <a:spcBef>
                <a:spcPts val="0"/>
              </a:spcBef>
              <a:spcAft>
                <a:spcPts val="0"/>
              </a:spcAft>
              <a:buSzPts val="4000"/>
              <a:buNone/>
              <a:defRPr sz="5334"/>
            </a:lvl4pPr>
            <a:lvl5pPr lvl="4" algn="ctr" rtl="0">
              <a:spcBef>
                <a:spcPts val="0"/>
              </a:spcBef>
              <a:spcAft>
                <a:spcPts val="0"/>
              </a:spcAft>
              <a:buSzPts val="4000"/>
              <a:buNone/>
              <a:defRPr sz="5334"/>
            </a:lvl5pPr>
            <a:lvl6pPr lvl="5" algn="ctr" rtl="0">
              <a:spcBef>
                <a:spcPts val="0"/>
              </a:spcBef>
              <a:spcAft>
                <a:spcPts val="0"/>
              </a:spcAft>
              <a:buSzPts val="4000"/>
              <a:buNone/>
              <a:defRPr sz="5334"/>
            </a:lvl6pPr>
            <a:lvl7pPr lvl="6" algn="ctr" rtl="0">
              <a:spcBef>
                <a:spcPts val="0"/>
              </a:spcBef>
              <a:spcAft>
                <a:spcPts val="0"/>
              </a:spcAft>
              <a:buSzPts val="4000"/>
              <a:buNone/>
              <a:defRPr sz="5334"/>
            </a:lvl7pPr>
            <a:lvl8pPr lvl="7" algn="ctr" rtl="0">
              <a:spcBef>
                <a:spcPts val="0"/>
              </a:spcBef>
              <a:spcAft>
                <a:spcPts val="0"/>
              </a:spcAft>
              <a:buSzPts val="4000"/>
              <a:buNone/>
              <a:defRPr sz="5334"/>
            </a:lvl8pPr>
            <a:lvl9pPr lvl="8" algn="ctr" rtl="0">
              <a:spcBef>
                <a:spcPts val="0"/>
              </a:spcBef>
              <a:spcAft>
                <a:spcPts val="0"/>
              </a:spcAft>
              <a:buSzPts val="4000"/>
              <a:buNone/>
              <a:defRPr sz="5334"/>
            </a:lvl9pPr>
          </a:lstStyle>
          <a:p>
            <a:r>
              <a:rPr dirty="0"/>
              <a:t>xx%</a:t>
            </a:r>
          </a:p>
        </p:txBody>
      </p:sp>
      <p:sp>
        <p:nvSpPr>
          <p:cNvPr id="180" name="Google Shape;180;p13"/>
          <p:cNvSpPr/>
          <p:nvPr/>
        </p:nvSpPr>
        <p:spPr>
          <a:xfrm rot="-5267561">
            <a:off x="-2889154" y="3283043"/>
            <a:ext cx="6424955" cy="1041291"/>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81" name="Google Shape;181;p13"/>
          <p:cNvSpPr/>
          <p:nvPr/>
        </p:nvSpPr>
        <p:spPr>
          <a:xfrm rot="-5400000">
            <a:off x="-1272442" y="1671437"/>
            <a:ext cx="3191505" cy="1288619"/>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82" name="Google Shape;182;p13"/>
          <p:cNvSpPr/>
          <p:nvPr/>
        </p:nvSpPr>
        <p:spPr>
          <a:xfrm rot="5400000">
            <a:off x="-897100" y="559064"/>
            <a:ext cx="2795864" cy="1318869"/>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83" name="Google Shape;183;p13"/>
          <p:cNvSpPr/>
          <p:nvPr/>
        </p:nvSpPr>
        <p:spPr>
          <a:xfrm rot="5400000">
            <a:off x="161817" y="4177284"/>
            <a:ext cx="218000" cy="218000"/>
          </a:xfrm>
          <a:prstGeom prst="ellipse">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84" name="Google Shape;184;p13"/>
          <p:cNvSpPr/>
          <p:nvPr/>
        </p:nvSpPr>
        <p:spPr>
          <a:xfrm rot="5400000">
            <a:off x="1325084" y="352951"/>
            <a:ext cx="131200" cy="131600"/>
          </a:xfrm>
          <a:prstGeom prst="ellipse">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85" name="Google Shape;185;p13"/>
          <p:cNvSpPr/>
          <p:nvPr/>
        </p:nvSpPr>
        <p:spPr>
          <a:xfrm rot="5400000">
            <a:off x="720184" y="1720584"/>
            <a:ext cx="131200" cy="131600"/>
          </a:xfrm>
          <a:prstGeom prst="ellipse">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86" name="Google Shape;186;p13"/>
          <p:cNvSpPr/>
          <p:nvPr/>
        </p:nvSpPr>
        <p:spPr>
          <a:xfrm rot="5400000">
            <a:off x="588584" y="3600684"/>
            <a:ext cx="131200" cy="131600"/>
          </a:xfrm>
          <a:prstGeom prst="ellipse">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87" name="Google Shape;187;p13"/>
          <p:cNvSpPr/>
          <p:nvPr/>
        </p:nvSpPr>
        <p:spPr>
          <a:xfrm rot="5532439">
            <a:off x="8798415" y="2530048"/>
            <a:ext cx="6424955" cy="1041291"/>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88" name="Google Shape;188;p13"/>
          <p:cNvSpPr/>
          <p:nvPr/>
        </p:nvSpPr>
        <p:spPr>
          <a:xfrm rot="5400000">
            <a:off x="10415156" y="3894324"/>
            <a:ext cx="3191505" cy="1288619"/>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89" name="Google Shape;189;p13"/>
          <p:cNvSpPr/>
          <p:nvPr/>
        </p:nvSpPr>
        <p:spPr>
          <a:xfrm rot="-5400000">
            <a:off x="10435453" y="4976448"/>
            <a:ext cx="2795864" cy="1318869"/>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90" name="Google Shape;190;p13"/>
          <p:cNvSpPr/>
          <p:nvPr/>
        </p:nvSpPr>
        <p:spPr>
          <a:xfrm rot="-5400000">
            <a:off x="11954400" y="2459099"/>
            <a:ext cx="218000" cy="218000"/>
          </a:xfrm>
          <a:prstGeom prst="ellipse">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91" name="Google Shape;191;p13"/>
          <p:cNvSpPr/>
          <p:nvPr/>
        </p:nvSpPr>
        <p:spPr>
          <a:xfrm rot="-5400000">
            <a:off x="11482833" y="5002199"/>
            <a:ext cx="131200" cy="131600"/>
          </a:xfrm>
          <a:prstGeom prst="ellipse">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92" name="Google Shape;192;p13"/>
          <p:cNvSpPr/>
          <p:nvPr/>
        </p:nvSpPr>
        <p:spPr>
          <a:xfrm rot="-5400000">
            <a:off x="11614433" y="3122099"/>
            <a:ext cx="131200" cy="131600"/>
          </a:xfrm>
          <a:prstGeom prst="ellipse">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93" name="Google Shape;193;p13"/>
          <p:cNvSpPr/>
          <p:nvPr/>
        </p:nvSpPr>
        <p:spPr>
          <a:xfrm rot="-5400000">
            <a:off x="10877933" y="6369832"/>
            <a:ext cx="131200" cy="131600"/>
          </a:xfrm>
          <a:prstGeom prst="ellipse">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Tree>
    <p:extLst>
      <p:ext uri="{BB962C8B-B14F-4D97-AF65-F5344CB8AC3E}">
        <p14:creationId xmlns:p14="http://schemas.microsoft.com/office/powerpoint/2010/main" val="40917200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ection header 1">
  <p:cSld name="Section header 1">
    <p:spTree>
      <p:nvGrpSpPr>
        <p:cNvPr id="1" name="Shape 270"/>
        <p:cNvGrpSpPr/>
        <p:nvPr/>
      </p:nvGrpSpPr>
      <p:grpSpPr>
        <a:xfrm>
          <a:off x="0" y="0"/>
          <a:ext cx="0" cy="0"/>
          <a:chOff x="0" y="0"/>
          <a:chExt cx="0" cy="0"/>
        </a:xfrm>
      </p:grpSpPr>
      <p:sp>
        <p:nvSpPr>
          <p:cNvPr id="271" name="Google Shape;271;p17"/>
          <p:cNvSpPr txBox="1">
            <a:spLocks noGrp="1"/>
          </p:cNvSpPr>
          <p:nvPr>
            <p:ph type="title"/>
          </p:nvPr>
        </p:nvSpPr>
        <p:spPr>
          <a:xfrm>
            <a:off x="946667" y="3015117"/>
            <a:ext cx="7092000" cy="10964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3600"/>
              <a:buNone/>
              <a:defRPr sz="8000"/>
            </a:lvl1pPr>
            <a:lvl2pPr lvl="1" rtl="0">
              <a:spcBef>
                <a:spcPts val="0"/>
              </a:spcBef>
              <a:spcAft>
                <a:spcPts val="0"/>
              </a:spcAft>
              <a:buSzPts val="3600"/>
              <a:buNone/>
              <a:defRPr sz="4800"/>
            </a:lvl2pPr>
            <a:lvl3pPr lvl="2" rtl="0">
              <a:spcBef>
                <a:spcPts val="0"/>
              </a:spcBef>
              <a:spcAft>
                <a:spcPts val="0"/>
              </a:spcAft>
              <a:buSzPts val="3600"/>
              <a:buNone/>
              <a:defRPr sz="4800"/>
            </a:lvl3pPr>
            <a:lvl4pPr lvl="3" rtl="0">
              <a:spcBef>
                <a:spcPts val="0"/>
              </a:spcBef>
              <a:spcAft>
                <a:spcPts val="0"/>
              </a:spcAft>
              <a:buSzPts val="3600"/>
              <a:buNone/>
              <a:defRPr sz="4800"/>
            </a:lvl4pPr>
            <a:lvl5pPr lvl="4" rtl="0">
              <a:spcBef>
                <a:spcPts val="0"/>
              </a:spcBef>
              <a:spcAft>
                <a:spcPts val="0"/>
              </a:spcAft>
              <a:buSzPts val="3600"/>
              <a:buNone/>
              <a:defRPr sz="4800"/>
            </a:lvl5pPr>
            <a:lvl6pPr lvl="5" rtl="0">
              <a:spcBef>
                <a:spcPts val="0"/>
              </a:spcBef>
              <a:spcAft>
                <a:spcPts val="0"/>
              </a:spcAft>
              <a:buSzPts val="3600"/>
              <a:buNone/>
              <a:defRPr sz="4800"/>
            </a:lvl6pPr>
            <a:lvl7pPr lvl="6" rtl="0">
              <a:spcBef>
                <a:spcPts val="0"/>
              </a:spcBef>
              <a:spcAft>
                <a:spcPts val="0"/>
              </a:spcAft>
              <a:buSzPts val="3600"/>
              <a:buNone/>
              <a:defRPr sz="4800"/>
            </a:lvl7pPr>
            <a:lvl8pPr lvl="7" rtl="0">
              <a:spcBef>
                <a:spcPts val="0"/>
              </a:spcBef>
              <a:spcAft>
                <a:spcPts val="0"/>
              </a:spcAft>
              <a:buSzPts val="3600"/>
              <a:buNone/>
              <a:defRPr sz="4800"/>
            </a:lvl8pPr>
            <a:lvl9pPr lvl="8" rtl="0">
              <a:spcBef>
                <a:spcPts val="0"/>
              </a:spcBef>
              <a:spcAft>
                <a:spcPts val="0"/>
              </a:spcAft>
              <a:buSzPts val="3600"/>
              <a:buNone/>
              <a:defRPr sz="4800"/>
            </a:lvl9pPr>
          </a:lstStyle>
          <a:p>
            <a:r>
              <a:rPr lang="zh-TW" altLang="en-US"/>
              <a:t>按一下以編輯母片標題樣式</a:t>
            </a:r>
            <a:endParaRPr/>
          </a:p>
        </p:txBody>
      </p:sp>
      <p:sp>
        <p:nvSpPr>
          <p:cNvPr id="272" name="Google Shape;272;p17"/>
          <p:cNvSpPr txBox="1">
            <a:spLocks noGrp="1"/>
          </p:cNvSpPr>
          <p:nvPr>
            <p:ph type="title" idx="2" hasCustomPrompt="1"/>
          </p:nvPr>
        </p:nvSpPr>
        <p:spPr>
          <a:xfrm>
            <a:off x="946667" y="1552900"/>
            <a:ext cx="3910400" cy="13044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6000"/>
              <a:buNone/>
              <a:defRPr sz="10667">
                <a:solidFill>
                  <a:schemeClr val="accent2"/>
                </a:solidFill>
              </a:defRPr>
            </a:lvl1pPr>
            <a:lvl2pPr lvl="1" rtl="0">
              <a:spcBef>
                <a:spcPts val="0"/>
              </a:spcBef>
              <a:spcAft>
                <a:spcPts val="0"/>
              </a:spcAft>
              <a:buSzPts val="6000"/>
              <a:buNone/>
              <a:defRPr sz="8000"/>
            </a:lvl2pPr>
            <a:lvl3pPr lvl="2" rtl="0">
              <a:spcBef>
                <a:spcPts val="0"/>
              </a:spcBef>
              <a:spcAft>
                <a:spcPts val="0"/>
              </a:spcAft>
              <a:buSzPts val="6000"/>
              <a:buNone/>
              <a:defRPr sz="8000"/>
            </a:lvl3pPr>
            <a:lvl4pPr lvl="3" rtl="0">
              <a:spcBef>
                <a:spcPts val="0"/>
              </a:spcBef>
              <a:spcAft>
                <a:spcPts val="0"/>
              </a:spcAft>
              <a:buSzPts val="6000"/>
              <a:buNone/>
              <a:defRPr sz="8000"/>
            </a:lvl4pPr>
            <a:lvl5pPr lvl="4" rtl="0">
              <a:spcBef>
                <a:spcPts val="0"/>
              </a:spcBef>
              <a:spcAft>
                <a:spcPts val="0"/>
              </a:spcAft>
              <a:buSzPts val="6000"/>
              <a:buNone/>
              <a:defRPr sz="8000"/>
            </a:lvl5pPr>
            <a:lvl6pPr lvl="5" rtl="0">
              <a:spcBef>
                <a:spcPts val="0"/>
              </a:spcBef>
              <a:spcAft>
                <a:spcPts val="0"/>
              </a:spcAft>
              <a:buSzPts val="6000"/>
              <a:buNone/>
              <a:defRPr sz="8000"/>
            </a:lvl6pPr>
            <a:lvl7pPr lvl="6" rtl="0">
              <a:spcBef>
                <a:spcPts val="0"/>
              </a:spcBef>
              <a:spcAft>
                <a:spcPts val="0"/>
              </a:spcAft>
              <a:buSzPts val="6000"/>
              <a:buNone/>
              <a:defRPr sz="8000"/>
            </a:lvl7pPr>
            <a:lvl8pPr lvl="7" rtl="0">
              <a:spcBef>
                <a:spcPts val="0"/>
              </a:spcBef>
              <a:spcAft>
                <a:spcPts val="0"/>
              </a:spcAft>
              <a:buSzPts val="6000"/>
              <a:buNone/>
              <a:defRPr sz="8000"/>
            </a:lvl8pPr>
            <a:lvl9pPr lvl="8" rtl="0">
              <a:spcBef>
                <a:spcPts val="0"/>
              </a:spcBef>
              <a:spcAft>
                <a:spcPts val="0"/>
              </a:spcAft>
              <a:buSzPts val="6000"/>
              <a:buNone/>
              <a:defRPr sz="8000"/>
            </a:lvl9pPr>
          </a:lstStyle>
          <a:p>
            <a:r>
              <a:t>xx%</a:t>
            </a:r>
          </a:p>
        </p:txBody>
      </p:sp>
      <p:sp>
        <p:nvSpPr>
          <p:cNvPr id="273" name="Google Shape;273;p17"/>
          <p:cNvSpPr txBox="1">
            <a:spLocks noGrp="1"/>
          </p:cNvSpPr>
          <p:nvPr>
            <p:ph type="subTitle" idx="1"/>
          </p:nvPr>
        </p:nvSpPr>
        <p:spPr>
          <a:xfrm>
            <a:off x="946667" y="4165217"/>
            <a:ext cx="4684400" cy="580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800"/>
              <a:buNone/>
              <a:defRPr sz="2133">
                <a:solidFill>
                  <a:schemeClr val="dk1"/>
                </a:solidFill>
              </a:defRPr>
            </a:lvl1pPr>
            <a:lvl2pPr lvl="1" rtl="0">
              <a:spcBef>
                <a:spcPts val="0"/>
              </a:spcBef>
              <a:spcAft>
                <a:spcPts val="0"/>
              </a:spcAft>
              <a:buSzPts val="1400"/>
              <a:buNone/>
              <a:defRPr/>
            </a:lvl2pPr>
            <a:lvl3pPr lvl="2" rtl="0">
              <a:spcBef>
                <a:spcPts val="2133"/>
              </a:spcBef>
              <a:spcAft>
                <a:spcPts val="0"/>
              </a:spcAft>
              <a:buSzPts val="1400"/>
              <a:buNone/>
              <a:defRPr/>
            </a:lvl3pPr>
            <a:lvl4pPr lvl="3" rtl="0">
              <a:spcBef>
                <a:spcPts val="2133"/>
              </a:spcBef>
              <a:spcAft>
                <a:spcPts val="0"/>
              </a:spcAft>
              <a:buSzPts val="1400"/>
              <a:buNone/>
              <a:defRPr/>
            </a:lvl4pPr>
            <a:lvl5pPr lvl="4" rtl="0">
              <a:spcBef>
                <a:spcPts val="2133"/>
              </a:spcBef>
              <a:spcAft>
                <a:spcPts val="0"/>
              </a:spcAft>
              <a:buSzPts val="1400"/>
              <a:buNone/>
              <a:defRPr/>
            </a:lvl5pPr>
            <a:lvl6pPr lvl="5" rtl="0">
              <a:spcBef>
                <a:spcPts val="2133"/>
              </a:spcBef>
              <a:spcAft>
                <a:spcPts val="0"/>
              </a:spcAft>
              <a:buSzPts val="1400"/>
              <a:buNone/>
              <a:defRPr/>
            </a:lvl6pPr>
            <a:lvl7pPr lvl="6" rtl="0">
              <a:spcBef>
                <a:spcPts val="2133"/>
              </a:spcBef>
              <a:spcAft>
                <a:spcPts val="0"/>
              </a:spcAft>
              <a:buSzPts val="1400"/>
              <a:buNone/>
              <a:defRPr/>
            </a:lvl7pPr>
            <a:lvl8pPr lvl="7" rtl="0">
              <a:spcBef>
                <a:spcPts val="2133"/>
              </a:spcBef>
              <a:spcAft>
                <a:spcPts val="0"/>
              </a:spcAft>
              <a:buSzPts val="1400"/>
              <a:buNone/>
              <a:defRPr/>
            </a:lvl8pPr>
            <a:lvl9pPr lvl="8" rtl="0">
              <a:spcBef>
                <a:spcPts val="2133"/>
              </a:spcBef>
              <a:spcAft>
                <a:spcPts val="2133"/>
              </a:spcAft>
              <a:buSzPts val="1400"/>
              <a:buNone/>
              <a:defRPr/>
            </a:lvl9pPr>
          </a:lstStyle>
          <a:p>
            <a:r>
              <a:rPr lang="zh-TW" altLang="en-US"/>
              <a:t>按一下以編輯母片副標題樣式</a:t>
            </a:r>
            <a:endParaRPr/>
          </a:p>
        </p:txBody>
      </p:sp>
      <p:sp>
        <p:nvSpPr>
          <p:cNvPr id="274" name="Google Shape;274;p17"/>
          <p:cNvSpPr/>
          <p:nvPr/>
        </p:nvSpPr>
        <p:spPr>
          <a:xfrm rot="10800000">
            <a:off x="5059633" y="4701633"/>
            <a:ext cx="7026000" cy="2156401"/>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275" name="Google Shape;275;p17"/>
          <p:cNvSpPr/>
          <p:nvPr/>
        </p:nvSpPr>
        <p:spPr>
          <a:xfrm flipH="1">
            <a:off x="5439212" y="0"/>
            <a:ext cx="5131661" cy="1353861"/>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276" name="Google Shape;276;p17"/>
          <p:cNvSpPr/>
          <p:nvPr/>
        </p:nvSpPr>
        <p:spPr>
          <a:xfrm>
            <a:off x="6407814" y="0"/>
            <a:ext cx="7475269" cy="1851176"/>
          </a:xfrm>
          <a:custGeom>
            <a:avLst/>
            <a:gdLst/>
            <a:ahLst/>
            <a:cxnLst/>
            <a:rect l="l" t="t" r="r" b="b"/>
            <a:pathLst>
              <a:path w="295582" h="107710" extrusionOk="0">
                <a:moveTo>
                  <a:pt x="3890" y="648"/>
                </a:moveTo>
                <a:cubicBezTo>
                  <a:pt x="3890" y="648"/>
                  <a:pt x="1" y="60607"/>
                  <a:pt x="64065" y="49263"/>
                </a:cubicBezTo>
                <a:cubicBezTo>
                  <a:pt x="132883" y="37164"/>
                  <a:pt x="123484" y="107710"/>
                  <a:pt x="183551" y="107710"/>
                </a:cubicBezTo>
                <a:cubicBezTo>
                  <a:pt x="232814" y="107710"/>
                  <a:pt x="209155" y="40513"/>
                  <a:pt x="252368" y="34787"/>
                </a:cubicBezTo>
                <a:cubicBezTo>
                  <a:pt x="295582" y="29061"/>
                  <a:pt x="285751" y="0"/>
                  <a:pt x="285751"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277" name="Google Shape;277;p17"/>
          <p:cNvSpPr/>
          <p:nvPr/>
        </p:nvSpPr>
        <p:spPr>
          <a:xfrm>
            <a:off x="6531046" y="4407379"/>
            <a:ext cx="5661087" cy="2450735"/>
          </a:xfrm>
          <a:custGeom>
            <a:avLst/>
            <a:gdLst/>
            <a:ahLst/>
            <a:cxnLst/>
            <a:rect l="l" t="t" r="r" b="b"/>
            <a:pathLst>
              <a:path w="285673" h="154588" extrusionOk="0">
                <a:moveTo>
                  <a:pt x="2715" y="154588"/>
                </a:moveTo>
                <a:cubicBezTo>
                  <a:pt x="2715" y="154588"/>
                  <a:pt x="0" y="113633"/>
                  <a:pt x="45298" y="113633"/>
                </a:cubicBezTo>
                <a:cubicBezTo>
                  <a:pt x="90596" y="113633"/>
                  <a:pt x="125888" y="112160"/>
                  <a:pt x="135972" y="50651"/>
                </a:cubicBezTo>
                <a:cubicBezTo>
                  <a:pt x="144194" y="621"/>
                  <a:pt x="221914" y="1"/>
                  <a:pt x="238978" y="40955"/>
                </a:cubicBezTo>
                <a:cubicBezTo>
                  <a:pt x="255965" y="81987"/>
                  <a:pt x="285673" y="81987"/>
                  <a:pt x="285673" y="81987"/>
                </a:cubicBezTo>
                <a:lnTo>
                  <a:pt x="285673" y="154588"/>
                </a:ln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278" name="Google Shape;278;p17"/>
          <p:cNvSpPr/>
          <p:nvPr/>
        </p:nvSpPr>
        <p:spPr>
          <a:xfrm flipH="1">
            <a:off x="7372983" y="4407200"/>
            <a:ext cx="4819032" cy="2450509"/>
          </a:xfrm>
          <a:custGeom>
            <a:avLst/>
            <a:gdLst/>
            <a:ahLst/>
            <a:cxnLst/>
            <a:rect l="l" t="t" r="r" b="b"/>
            <a:pathLst>
              <a:path w="305002" h="196093" extrusionOk="0">
                <a:moveTo>
                  <a:pt x="0" y="27686"/>
                </a:moveTo>
                <a:cubicBezTo>
                  <a:pt x="0" y="27686"/>
                  <a:pt x="68206" y="0"/>
                  <a:pt x="88558" y="59039"/>
                </a:cubicBezTo>
                <a:cubicBezTo>
                  <a:pt x="108910" y="118077"/>
                  <a:pt x="211769" y="29244"/>
                  <a:pt x="211769" y="120186"/>
                </a:cubicBezTo>
                <a:cubicBezTo>
                  <a:pt x="211769" y="172257"/>
                  <a:pt x="305002" y="135404"/>
                  <a:pt x="280800" y="196092"/>
                </a:cubicBezTo>
                <a:lnTo>
                  <a:pt x="0" y="196092"/>
                </a:ln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279" name="Google Shape;279;p17"/>
          <p:cNvSpPr/>
          <p:nvPr/>
        </p:nvSpPr>
        <p:spPr>
          <a:xfrm flipH="1">
            <a:off x="7061202" y="0"/>
            <a:ext cx="5130813" cy="1625813"/>
          </a:xfrm>
          <a:custGeom>
            <a:avLst/>
            <a:gdLst/>
            <a:ahLst/>
            <a:cxnLst/>
            <a:rect l="l" t="t" r="r" b="b"/>
            <a:pathLst>
              <a:path w="294198" h="130204" extrusionOk="0">
                <a:moveTo>
                  <a:pt x="283570" y="0"/>
                </a:moveTo>
                <a:cubicBezTo>
                  <a:pt x="283570" y="0"/>
                  <a:pt x="294198" y="57826"/>
                  <a:pt x="203889" y="45181"/>
                </a:cubicBezTo>
                <a:cubicBezTo>
                  <a:pt x="141812" y="36461"/>
                  <a:pt x="157999" y="89109"/>
                  <a:pt x="113581" y="109929"/>
                </a:cubicBezTo>
                <a:cubicBezTo>
                  <a:pt x="70252" y="130203"/>
                  <a:pt x="37442" y="67963"/>
                  <a:pt x="0" y="114071"/>
                </a:cubicBezTo>
                <a:lnTo>
                  <a:pt x="0" y="436"/>
                </a:ln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280" name="Google Shape;280;p17"/>
          <p:cNvSpPr/>
          <p:nvPr/>
        </p:nvSpPr>
        <p:spPr>
          <a:xfrm rot="5400000">
            <a:off x="9692675" y="1407808"/>
            <a:ext cx="218000" cy="218000"/>
          </a:xfrm>
          <a:prstGeom prst="ellipse">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281" name="Google Shape;281;p17"/>
          <p:cNvSpPr/>
          <p:nvPr/>
        </p:nvSpPr>
        <p:spPr>
          <a:xfrm rot="5400000">
            <a:off x="7889759" y="1274392"/>
            <a:ext cx="131200" cy="131600"/>
          </a:xfrm>
          <a:prstGeom prst="ellipse">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282" name="Google Shape;282;p17"/>
          <p:cNvSpPr/>
          <p:nvPr/>
        </p:nvSpPr>
        <p:spPr>
          <a:xfrm rot="-5400000">
            <a:off x="8816908" y="1204225"/>
            <a:ext cx="131200" cy="131600"/>
          </a:xfrm>
          <a:prstGeom prst="ellipse">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283" name="Google Shape;283;p17"/>
          <p:cNvSpPr/>
          <p:nvPr/>
        </p:nvSpPr>
        <p:spPr>
          <a:xfrm rot="5400000">
            <a:off x="7014808" y="428041"/>
            <a:ext cx="218000" cy="218000"/>
          </a:xfrm>
          <a:prstGeom prst="ellipse">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284" name="Google Shape;284;p17"/>
          <p:cNvSpPr/>
          <p:nvPr/>
        </p:nvSpPr>
        <p:spPr>
          <a:xfrm rot="-5400000" flipH="1">
            <a:off x="5788908" y="6337775"/>
            <a:ext cx="218000" cy="218000"/>
          </a:xfrm>
          <a:prstGeom prst="ellipse">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285" name="Google Shape;285;p17"/>
          <p:cNvSpPr/>
          <p:nvPr/>
        </p:nvSpPr>
        <p:spPr>
          <a:xfrm rot="5400000" flipH="1">
            <a:off x="7101408" y="5772592"/>
            <a:ext cx="131200" cy="131600"/>
          </a:xfrm>
          <a:prstGeom prst="ellipse">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286" name="Google Shape;286;p17"/>
          <p:cNvSpPr/>
          <p:nvPr/>
        </p:nvSpPr>
        <p:spPr>
          <a:xfrm rot="-5400000" flipH="1">
            <a:off x="9474675" y="4899608"/>
            <a:ext cx="218000" cy="218000"/>
          </a:xfrm>
          <a:prstGeom prst="ellipse">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Tree>
    <p:extLst>
      <p:ext uri="{BB962C8B-B14F-4D97-AF65-F5344CB8AC3E}">
        <p14:creationId xmlns:p14="http://schemas.microsoft.com/office/powerpoint/2010/main" val="24202296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3"/>
        <p:cNvGrpSpPr/>
        <p:nvPr/>
      </p:nvGrpSpPr>
      <p:grpSpPr>
        <a:xfrm>
          <a:off x="0" y="0"/>
          <a:ext cx="0" cy="0"/>
          <a:chOff x="0" y="0"/>
          <a:chExt cx="0" cy="0"/>
        </a:xfrm>
      </p:grpSpPr>
      <p:grpSp>
        <p:nvGrpSpPr>
          <p:cNvPr id="14" name="Google Shape;14;p4"/>
          <p:cNvGrpSpPr/>
          <p:nvPr/>
        </p:nvGrpSpPr>
        <p:grpSpPr>
          <a:xfrm>
            <a:off x="329773" y="385601"/>
            <a:ext cx="11532704" cy="5990749"/>
            <a:chOff x="0" y="-38100"/>
            <a:chExt cx="4556100" cy="2366700"/>
          </a:xfrm>
        </p:grpSpPr>
        <p:sp>
          <p:nvSpPr>
            <p:cNvPr id="15" name="Google Shape;15;p4"/>
            <p:cNvSpPr/>
            <p:nvPr/>
          </p:nvSpPr>
          <p:spPr>
            <a:xfrm>
              <a:off x="0" y="0"/>
              <a:ext cx="4556032" cy="2328460"/>
            </a:xfrm>
            <a:custGeom>
              <a:avLst/>
              <a:gdLst/>
              <a:ahLst/>
              <a:cxnLst/>
              <a:rect l="l" t="t" r="r" b="b"/>
              <a:pathLst>
                <a:path w="4556032" h="2328460" extrusionOk="0">
                  <a:moveTo>
                    <a:pt x="22825" y="0"/>
                  </a:moveTo>
                  <a:lnTo>
                    <a:pt x="4533207" y="0"/>
                  </a:lnTo>
                  <a:cubicBezTo>
                    <a:pt x="4545812" y="0"/>
                    <a:pt x="4556032" y="10219"/>
                    <a:pt x="4556032" y="22825"/>
                  </a:cubicBezTo>
                  <a:lnTo>
                    <a:pt x="4556032" y="2305636"/>
                  </a:lnTo>
                  <a:cubicBezTo>
                    <a:pt x="4556032" y="2318241"/>
                    <a:pt x="4545812" y="2328460"/>
                    <a:pt x="4533207" y="2328460"/>
                  </a:cubicBezTo>
                  <a:lnTo>
                    <a:pt x="22825" y="2328460"/>
                  </a:lnTo>
                  <a:cubicBezTo>
                    <a:pt x="10219" y="2328460"/>
                    <a:pt x="0" y="2318241"/>
                    <a:pt x="0" y="2305636"/>
                  </a:cubicBezTo>
                  <a:lnTo>
                    <a:pt x="0" y="22825"/>
                  </a:lnTo>
                  <a:cubicBezTo>
                    <a:pt x="0" y="10219"/>
                    <a:pt x="10219" y="0"/>
                    <a:pt x="22825" y="0"/>
                  </a:cubicBezTo>
                  <a:close/>
                </a:path>
              </a:pathLst>
            </a:custGeom>
            <a:solidFill>
              <a:srgbClr val="000000">
                <a:alpha val="0"/>
              </a:srgbClr>
            </a:solidFill>
            <a:ln w="47625" cap="rnd" cmpd="sng">
              <a:solidFill>
                <a:srgbClr val="3D726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200"/>
            </a:p>
          </p:txBody>
        </p:sp>
        <p:sp>
          <p:nvSpPr>
            <p:cNvPr id="16" name="Google Shape;16;p4"/>
            <p:cNvSpPr txBox="1"/>
            <p:nvPr/>
          </p:nvSpPr>
          <p:spPr>
            <a:xfrm>
              <a:off x="0" y="-38100"/>
              <a:ext cx="4556100" cy="23667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200" b="0" i="0" u="none" strike="noStrike" cap="none">
                <a:solidFill>
                  <a:schemeClr val="dk1"/>
                </a:solidFill>
                <a:latin typeface="Calibri"/>
                <a:ea typeface="Calibri"/>
                <a:cs typeface="Calibri"/>
                <a:sym typeface="Calibri"/>
              </a:endParaRPr>
            </a:p>
          </p:txBody>
        </p:sp>
      </p:grpSp>
      <p:sp>
        <p:nvSpPr>
          <p:cNvPr id="17" name="Google Shape;17;p4"/>
          <p:cNvSpPr txBox="1">
            <a:spLocks noGrp="1"/>
          </p:cNvSpPr>
          <p:nvPr>
            <p:ph type="title"/>
          </p:nvPr>
        </p:nvSpPr>
        <p:spPr>
          <a:xfrm>
            <a:off x="762000" y="894300"/>
            <a:ext cx="8377600" cy="762000"/>
          </a:xfrm>
          <a:prstGeom prst="rect">
            <a:avLst/>
          </a:prstGeom>
          <a:noFill/>
          <a:ln>
            <a:noFill/>
          </a:ln>
        </p:spPr>
        <p:txBody>
          <a:bodyPr spcFirstLastPara="1" wrap="square" lIns="91425" tIns="45700" rIns="91425" bIns="45700" anchor="ctr" anchorCtr="0">
            <a:normAutofit/>
          </a:bodyPr>
          <a:lstStyle>
            <a:lvl1pPr lvl="0">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 name="Google Shape;18;p4"/>
          <p:cNvSpPr txBox="1">
            <a:spLocks noGrp="1"/>
          </p:cNvSpPr>
          <p:nvPr>
            <p:ph type="body" idx="1"/>
          </p:nvPr>
        </p:nvSpPr>
        <p:spPr>
          <a:xfrm>
            <a:off x="5744367" y="2758517"/>
            <a:ext cx="5486400" cy="3017400"/>
          </a:xfrm>
          <a:prstGeom prst="rect">
            <a:avLst/>
          </a:prstGeom>
          <a:noFill/>
          <a:ln>
            <a:noFill/>
          </a:ln>
        </p:spPr>
        <p:txBody>
          <a:bodyPr spcFirstLastPara="1" wrap="square" lIns="91425" tIns="45700" rIns="91425" bIns="45700" anchor="t" anchorCtr="0">
            <a:normAutofit/>
          </a:bodyPr>
          <a:lstStyle>
            <a:lvl1pPr marL="304815" lvl="0" indent="-228611" algn="l">
              <a:spcBef>
                <a:spcPts val="240"/>
              </a:spcBef>
              <a:spcAft>
                <a:spcPts val="0"/>
              </a:spcAft>
              <a:buClr>
                <a:schemeClr val="dk1"/>
              </a:buClr>
              <a:buSzPts val="1800"/>
              <a:buChar char="•"/>
              <a:defRPr/>
            </a:lvl1pPr>
            <a:lvl2pPr marL="609630" lvl="1" indent="-228611" algn="l">
              <a:spcBef>
                <a:spcPts val="240"/>
              </a:spcBef>
              <a:spcAft>
                <a:spcPts val="0"/>
              </a:spcAft>
              <a:buClr>
                <a:schemeClr val="dk1"/>
              </a:buClr>
              <a:buSzPts val="1800"/>
              <a:buChar char="–"/>
              <a:defRPr/>
            </a:lvl2pPr>
            <a:lvl3pPr marL="914446" lvl="2" indent="-228611" algn="l">
              <a:spcBef>
                <a:spcPts val="240"/>
              </a:spcBef>
              <a:spcAft>
                <a:spcPts val="0"/>
              </a:spcAft>
              <a:buClr>
                <a:schemeClr val="dk1"/>
              </a:buClr>
              <a:buSzPts val="1800"/>
              <a:buChar char="•"/>
              <a:defRPr/>
            </a:lvl3pPr>
            <a:lvl4pPr marL="1219261" lvl="3" indent="-228611" algn="l">
              <a:spcBef>
                <a:spcPts val="240"/>
              </a:spcBef>
              <a:spcAft>
                <a:spcPts val="0"/>
              </a:spcAft>
              <a:buClr>
                <a:schemeClr val="dk1"/>
              </a:buClr>
              <a:buSzPts val="1800"/>
              <a:buChar char="–"/>
              <a:defRPr/>
            </a:lvl4pPr>
            <a:lvl5pPr marL="1524076" lvl="4" indent="-228611" algn="l">
              <a:spcBef>
                <a:spcPts val="240"/>
              </a:spcBef>
              <a:spcAft>
                <a:spcPts val="0"/>
              </a:spcAft>
              <a:buClr>
                <a:schemeClr val="dk1"/>
              </a:buClr>
              <a:buSzPts val="1800"/>
              <a:buChar char="»"/>
              <a:defRPr/>
            </a:lvl5pPr>
            <a:lvl6pPr marL="1828891" lvl="5" indent="-228611" algn="l">
              <a:spcBef>
                <a:spcPts val="240"/>
              </a:spcBef>
              <a:spcAft>
                <a:spcPts val="0"/>
              </a:spcAft>
              <a:buClr>
                <a:schemeClr val="dk1"/>
              </a:buClr>
              <a:buSzPts val="1800"/>
              <a:buChar char="•"/>
              <a:defRPr/>
            </a:lvl6pPr>
            <a:lvl7pPr marL="2133707" lvl="6" indent="-228611" algn="l">
              <a:spcBef>
                <a:spcPts val="240"/>
              </a:spcBef>
              <a:spcAft>
                <a:spcPts val="0"/>
              </a:spcAft>
              <a:buClr>
                <a:schemeClr val="dk1"/>
              </a:buClr>
              <a:buSzPts val="1800"/>
              <a:buChar char="•"/>
              <a:defRPr/>
            </a:lvl7pPr>
            <a:lvl8pPr marL="2438522" lvl="7" indent="-228611" algn="l">
              <a:spcBef>
                <a:spcPts val="240"/>
              </a:spcBef>
              <a:spcAft>
                <a:spcPts val="0"/>
              </a:spcAft>
              <a:buClr>
                <a:schemeClr val="dk1"/>
              </a:buClr>
              <a:buSzPts val="1800"/>
              <a:buChar char="•"/>
              <a:defRPr/>
            </a:lvl8pPr>
            <a:lvl9pPr marL="2743337" lvl="8" indent="-228611" algn="l">
              <a:spcBef>
                <a:spcPts val="240"/>
              </a:spcBef>
              <a:spcAft>
                <a:spcPts val="0"/>
              </a:spcAft>
              <a:buClr>
                <a:schemeClr val="dk1"/>
              </a:buClr>
              <a:buSzPts val="1800"/>
              <a:buChar char="•"/>
              <a:defRPr/>
            </a:lvl9pPr>
          </a:lstStyle>
          <a:p>
            <a:endParaRPr/>
          </a:p>
        </p:txBody>
      </p:sp>
      <p:sp>
        <p:nvSpPr>
          <p:cNvPr id="19" name="Google Shape;19;p4"/>
          <p:cNvSpPr/>
          <p:nvPr/>
        </p:nvSpPr>
        <p:spPr>
          <a:xfrm rot="2979764">
            <a:off x="10814151" y="5517459"/>
            <a:ext cx="697939" cy="697939"/>
          </a:xfrm>
          <a:custGeom>
            <a:avLst/>
            <a:gdLst/>
            <a:ahLst/>
            <a:cxnLst/>
            <a:rect l="l" t="t" r="r" b="b"/>
            <a:pathLst>
              <a:path w="1046562" h="1046562" extrusionOk="0">
                <a:moveTo>
                  <a:pt x="0" y="0"/>
                </a:moveTo>
                <a:lnTo>
                  <a:pt x="1046562" y="0"/>
                </a:lnTo>
                <a:lnTo>
                  <a:pt x="1046562" y="1046561"/>
                </a:lnTo>
                <a:lnTo>
                  <a:pt x="0" y="1046561"/>
                </a:lnTo>
                <a:lnTo>
                  <a:pt x="0" y="0"/>
                </a:lnTo>
                <a:close/>
              </a:path>
            </a:pathLst>
          </a:custGeom>
          <a:blipFill rotWithShape="1">
            <a:blip r:embed="rId2">
              <a:alphaModFix/>
            </a:blip>
            <a:stretch>
              <a:fillRect/>
            </a:stretch>
          </a:blipFill>
          <a:ln>
            <a:noFill/>
          </a:ln>
        </p:spPr>
      </p:sp>
    </p:spTree>
    <p:extLst>
      <p:ext uri="{BB962C8B-B14F-4D97-AF65-F5344CB8AC3E}">
        <p14:creationId xmlns:p14="http://schemas.microsoft.com/office/powerpoint/2010/main" val="42885212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ank" userDrawn="1">
  <p:cSld name="1_Blank">
    <p:spTree>
      <p:nvGrpSpPr>
        <p:cNvPr id="1" name="Shape 162"/>
        <p:cNvGrpSpPr/>
        <p:nvPr/>
      </p:nvGrpSpPr>
      <p:grpSpPr>
        <a:xfrm>
          <a:off x="0" y="0"/>
          <a:ext cx="0" cy="0"/>
          <a:chOff x="0" y="0"/>
          <a:chExt cx="0" cy="0"/>
        </a:xfrm>
      </p:grpSpPr>
      <p:grpSp>
        <p:nvGrpSpPr>
          <p:cNvPr id="163" name="Google Shape;163;p10"/>
          <p:cNvGrpSpPr/>
          <p:nvPr/>
        </p:nvGrpSpPr>
        <p:grpSpPr>
          <a:xfrm rot="10800000">
            <a:off x="-11" y="-2"/>
            <a:ext cx="2937107" cy="894393"/>
            <a:chOff x="5575242" y="4472723"/>
            <a:chExt cx="2202830" cy="670795"/>
          </a:xfrm>
        </p:grpSpPr>
        <p:sp>
          <p:nvSpPr>
            <p:cNvPr id="164" name="Google Shape;164;p10"/>
            <p:cNvSpPr/>
            <p:nvPr/>
          </p:nvSpPr>
          <p:spPr>
            <a:xfrm rot="10800000">
              <a:off x="5575242" y="4948334"/>
              <a:ext cx="394200" cy="131400"/>
            </a:xfrm>
            <a:prstGeom prst="triangle">
              <a:avLst>
                <a:gd name="adj" fmla="val 32425"/>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nvGrpSpPr>
            <p:cNvPr id="165" name="Google Shape;165;p10"/>
            <p:cNvGrpSpPr/>
            <p:nvPr/>
          </p:nvGrpSpPr>
          <p:grpSpPr>
            <a:xfrm flipH="1">
              <a:off x="5734850" y="4472723"/>
              <a:ext cx="2040837" cy="670795"/>
              <a:chOff x="1297954" y="330075"/>
              <a:chExt cx="5169293" cy="1699506"/>
            </a:xfrm>
          </p:grpSpPr>
          <p:sp>
            <p:nvSpPr>
              <p:cNvPr id="166" name="Google Shape;166;p10"/>
              <p:cNvSpPr/>
              <p:nvPr/>
            </p:nvSpPr>
            <p:spPr>
              <a:xfrm>
                <a:off x="1297954" y="330081"/>
                <a:ext cx="34767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7" name="Google Shape;167;p10"/>
              <p:cNvSpPr/>
              <p:nvPr/>
            </p:nvSpPr>
            <p:spPr>
              <a:xfrm>
                <a:off x="4767747"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grpSp>
          <p:nvGrpSpPr>
            <p:cNvPr id="168" name="Google Shape;168;p10"/>
            <p:cNvGrpSpPr/>
            <p:nvPr/>
          </p:nvGrpSpPr>
          <p:grpSpPr>
            <a:xfrm flipH="1">
              <a:off x="5578209" y="4646738"/>
              <a:ext cx="2199863" cy="304563"/>
              <a:chOff x="-5827153" y="330075"/>
              <a:chExt cx="12276019" cy="1699569"/>
            </a:xfrm>
          </p:grpSpPr>
          <p:sp>
            <p:nvSpPr>
              <p:cNvPr id="169" name="Google Shape;169;p10"/>
              <p:cNvSpPr/>
              <p:nvPr/>
            </p:nvSpPr>
            <p:spPr>
              <a:xfrm>
                <a:off x="-5827153" y="330144"/>
                <a:ext cx="10612200" cy="16995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0" name="Google Shape;170;p10"/>
              <p:cNvSpPr/>
              <p:nvPr/>
            </p:nvSpPr>
            <p:spPr>
              <a:xfrm>
                <a:off x="4749366" y="330075"/>
                <a:ext cx="1699500" cy="16995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grpSp>
      <p:grpSp>
        <p:nvGrpSpPr>
          <p:cNvPr id="171" name="Google Shape;171;p10"/>
          <p:cNvGrpSpPr/>
          <p:nvPr/>
        </p:nvGrpSpPr>
        <p:grpSpPr>
          <a:xfrm>
            <a:off x="9262456" y="5963632"/>
            <a:ext cx="2937107" cy="894393"/>
            <a:chOff x="5575242" y="4472723"/>
            <a:chExt cx="2202830" cy="670795"/>
          </a:xfrm>
        </p:grpSpPr>
        <p:sp>
          <p:nvSpPr>
            <p:cNvPr id="172" name="Google Shape;172;p10"/>
            <p:cNvSpPr/>
            <p:nvPr/>
          </p:nvSpPr>
          <p:spPr>
            <a:xfrm rot="10800000">
              <a:off x="5575242" y="4948334"/>
              <a:ext cx="394200" cy="131400"/>
            </a:xfrm>
            <a:prstGeom prst="triangle">
              <a:avLst>
                <a:gd name="adj" fmla="val 32425"/>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nvGrpSpPr>
            <p:cNvPr id="173" name="Google Shape;173;p10"/>
            <p:cNvGrpSpPr/>
            <p:nvPr/>
          </p:nvGrpSpPr>
          <p:grpSpPr>
            <a:xfrm flipH="1">
              <a:off x="5734850" y="4472723"/>
              <a:ext cx="2040837" cy="670795"/>
              <a:chOff x="1297954" y="330075"/>
              <a:chExt cx="5169293" cy="1699506"/>
            </a:xfrm>
          </p:grpSpPr>
          <p:sp>
            <p:nvSpPr>
              <p:cNvPr id="174" name="Google Shape;174;p10"/>
              <p:cNvSpPr/>
              <p:nvPr/>
            </p:nvSpPr>
            <p:spPr>
              <a:xfrm>
                <a:off x="1297954" y="330081"/>
                <a:ext cx="34767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5" name="Google Shape;175;p10"/>
              <p:cNvSpPr/>
              <p:nvPr/>
            </p:nvSpPr>
            <p:spPr>
              <a:xfrm>
                <a:off x="4767747"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grpSp>
          <p:nvGrpSpPr>
            <p:cNvPr id="176" name="Google Shape;176;p10"/>
            <p:cNvGrpSpPr/>
            <p:nvPr/>
          </p:nvGrpSpPr>
          <p:grpSpPr>
            <a:xfrm flipH="1">
              <a:off x="5578209" y="4646738"/>
              <a:ext cx="2199863" cy="304563"/>
              <a:chOff x="-5827153" y="330075"/>
              <a:chExt cx="12276019" cy="1699569"/>
            </a:xfrm>
          </p:grpSpPr>
          <p:sp>
            <p:nvSpPr>
              <p:cNvPr id="177" name="Google Shape;177;p10"/>
              <p:cNvSpPr/>
              <p:nvPr/>
            </p:nvSpPr>
            <p:spPr>
              <a:xfrm>
                <a:off x="-5827153" y="330144"/>
                <a:ext cx="10612200" cy="1699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8" name="Google Shape;178;p10"/>
              <p:cNvSpPr/>
              <p:nvPr/>
            </p:nvSpPr>
            <p:spPr>
              <a:xfrm>
                <a:off x="4749366" y="330075"/>
                <a:ext cx="1699500" cy="16995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grpSp>
      <p:sp>
        <p:nvSpPr>
          <p:cNvPr id="179" name="Google Shape;179;p10"/>
          <p:cNvSpPr txBox="1">
            <a:spLocks noGrp="1"/>
          </p:cNvSpPr>
          <p:nvPr>
            <p:ph type="sldNum" idx="12"/>
          </p:nvPr>
        </p:nvSpPr>
        <p:spPr>
          <a:xfrm>
            <a:off x="10157333" y="6182000"/>
            <a:ext cx="1983200" cy="420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 smtClean="0"/>
              <a:pPr algn="r"/>
              <a:t>‹#›</a:t>
            </a:fld>
            <a:endParaRPr lang="en"/>
          </a:p>
        </p:txBody>
      </p:sp>
      <p:sp>
        <p:nvSpPr>
          <p:cNvPr id="3" name="文字版面配置區 2"/>
          <p:cNvSpPr>
            <a:spLocks noGrp="1"/>
          </p:cNvSpPr>
          <p:nvPr>
            <p:ph type="body" sz="quarter" idx="13"/>
          </p:nvPr>
        </p:nvSpPr>
        <p:spPr>
          <a:xfrm>
            <a:off x="1176867" y="1564218"/>
            <a:ext cx="9863667" cy="4398433"/>
          </a:xfrm>
        </p:spPr>
        <p:txBody>
          <a:bodyPr/>
          <a:lstStyle/>
          <a:p>
            <a:pPr lvl="0"/>
            <a:r>
              <a:rPr lang="zh-TW" altLang="en-US" dirty="0"/>
              <a:t>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p>
        </p:txBody>
      </p:sp>
      <p:sp>
        <p:nvSpPr>
          <p:cNvPr id="24" name="Google Shape;78;p5"/>
          <p:cNvSpPr txBox="1">
            <a:spLocks noGrp="1"/>
          </p:cNvSpPr>
          <p:nvPr>
            <p:ph type="title"/>
          </p:nvPr>
        </p:nvSpPr>
        <p:spPr>
          <a:xfrm>
            <a:off x="2724285" y="469135"/>
            <a:ext cx="7323200" cy="1021600"/>
          </a:xfrm>
          <a:prstGeom prst="rect">
            <a:avLst/>
          </a:prstGeom>
        </p:spPr>
        <p:txBody>
          <a:bodyPr spcFirstLastPara="1" wrap="square" lIns="91425" tIns="91425" rIns="91425" bIns="91425" anchor="ctr" anchorCtr="0">
            <a:noAutofit/>
          </a:bodyPr>
          <a:lstStyle>
            <a:lvl1pPr lvl="0">
              <a:spcBef>
                <a:spcPts val="0"/>
              </a:spcBef>
              <a:spcAft>
                <a:spcPts val="0"/>
              </a:spcAft>
              <a:buSzPts val="2000"/>
              <a:buNone/>
              <a:defRPr baseline="0">
                <a:ea typeface="微軟正黑體 Light" panose="020B0304030504040204" pitchFamily="34" charset="-120"/>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endParaRPr dirty="0"/>
          </a:p>
        </p:txBody>
      </p:sp>
    </p:spTree>
    <p:extLst>
      <p:ext uri="{BB962C8B-B14F-4D97-AF65-F5344CB8AC3E}">
        <p14:creationId xmlns:p14="http://schemas.microsoft.com/office/powerpoint/2010/main" val="35552281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0" y="34314"/>
            <a:ext cx="12192000" cy="1035373"/>
          </a:xfrm>
          <a:prstGeom prst="rect">
            <a:avLst/>
          </a:prstGeom>
        </p:spPr>
        <p:txBody>
          <a:bodyPr anchor="ctr"/>
          <a:lstStyle>
            <a:lvl1pPr algn="ctr">
              <a:defRPr sz="4800" b="1" baseline="0">
                <a:solidFill>
                  <a:schemeClr val="tx1">
                    <a:lumMod val="75000"/>
                    <a:lumOff val="25000"/>
                  </a:schemeClr>
                </a:solidFill>
                <a:latin typeface="Times New Roman" panose="02020603050405020304" pitchFamily="18" charset="0"/>
                <a:ea typeface="微軟正黑體 Light" panose="020B0304030504040204" pitchFamily="34" charset="-120"/>
                <a:cs typeface="Arial" pitchFamily="34" charset="0"/>
              </a:defRPr>
            </a:lvl1pPr>
          </a:lstStyle>
          <a:p>
            <a:r>
              <a:rPr lang="en-US" altLang="ko-KR" dirty="0"/>
              <a:t> Free PPT _ Click to add title</a:t>
            </a:r>
            <a:endParaRPr lang="ko-KR" altLang="en-US" dirty="0"/>
          </a:p>
        </p:txBody>
      </p:sp>
    </p:spTree>
    <p:extLst>
      <p:ext uri="{BB962C8B-B14F-4D97-AF65-F5344CB8AC3E}">
        <p14:creationId xmlns:p14="http://schemas.microsoft.com/office/powerpoint/2010/main" val="37736367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Picture with Caption">
    <p:spTree>
      <p:nvGrpSpPr>
        <p:cNvPr id="1" name=""/>
        <p:cNvGrpSpPr/>
        <p:nvPr/>
      </p:nvGrpSpPr>
      <p:grpSpPr>
        <a:xfrm>
          <a:off x="0" y="0"/>
          <a:ext cx="0" cy="0"/>
          <a:chOff x="0" y="0"/>
          <a:chExt cx="0" cy="0"/>
        </a:xfrm>
      </p:grpSpPr>
      <p:sp>
        <p:nvSpPr>
          <p:cNvPr id="9" name="Picture Placeholder 2"/>
          <p:cNvSpPr>
            <a:spLocks noGrp="1"/>
          </p:cNvSpPr>
          <p:nvPr>
            <p:ph type="pic" idx="10" hasCustomPrompt="1"/>
          </p:nvPr>
        </p:nvSpPr>
        <p:spPr>
          <a:xfrm>
            <a:off x="957145" y="1700808"/>
            <a:ext cx="3264727" cy="2698739"/>
          </a:xfrm>
          <a:prstGeom prst="rect">
            <a:avLst/>
          </a:prstGeom>
          <a:solidFill>
            <a:schemeClr val="bg1">
              <a:lumMod val="95000"/>
            </a:schemeClr>
          </a:solidFill>
          <a:ln w="12700">
            <a:noFill/>
          </a:ln>
        </p:spPr>
        <p:txBody>
          <a:bodyPr anchor="ctr"/>
          <a:lstStyle>
            <a:lvl1pPr marL="0" indent="0" algn="ctr">
              <a:buNone/>
              <a:defRPr sz="1600">
                <a:solidFill>
                  <a:schemeClr val="tx1">
                    <a:lumMod val="75000"/>
                    <a:lumOff val="25000"/>
                  </a:schemeClr>
                </a:solidFill>
                <a:latin typeface="+mn-lt"/>
                <a:cs typeface="Arial" pitchFamily="34" charset="0"/>
              </a:defRPr>
            </a:lvl1pPr>
            <a:lvl2pPr marL="609630" indent="0">
              <a:buNone/>
              <a:defRPr sz="3734"/>
            </a:lvl2pPr>
            <a:lvl3pPr marL="1219261" indent="0">
              <a:buNone/>
              <a:defRPr sz="3200"/>
            </a:lvl3pPr>
            <a:lvl4pPr marL="1828891" indent="0">
              <a:buNone/>
              <a:defRPr sz="2667"/>
            </a:lvl4pPr>
            <a:lvl5pPr marL="2438522" indent="0">
              <a:buNone/>
              <a:defRPr sz="2667"/>
            </a:lvl5pPr>
            <a:lvl6pPr marL="3048152" indent="0">
              <a:buNone/>
              <a:defRPr sz="2667"/>
            </a:lvl6pPr>
            <a:lvl7pPr marL="3657783" indent="0">
              <a:buNone/>
              <a:defRPr sz="2667"/>
            </a:lvl7pPr>
            <a:lvl8pPr marL="4267413" indent="0">
              <a:buNone/>
              <a:defRPr sz="2667"/>
            </a:lvl8pPr>
            <a:lvl9pPr marL="4877044" indent="0">
              <a:buNone/>
              <a:defRPr sz="2667"/>
            </a:lvl9pPr>
          </a:lstStyle>
          <a:p>
            <a:r>
              <a:rPr lang="en-US" altLang="ko-KR" dirty="0"/>
              <a:t>Your Picture Here </a:t>
            </a:r>
            <a:endParaRPr lang="ko-KR" altLang="en-US" dirty="0"/>
          </a:p>
        </p:txBody>
      </p:sp>
      <p:sp>
        <p:nvSpPr>
          <p:cNvPr id="4" name="Title 1"/>
          <p:cNvSpPr>
            <a:spLocks noGrp="1"/>
          </p:cNvSpPr>
          <p:nvPr>
            <p:ph type="title" hasCustomPrompt="1"/>
          </p:nvPr>
        </p:nvSpPr>
        <p:spPr>
          <a:xfrm>
            <a:off x="0" y="34314"/>
            <a:ext cx="12192000" cy="1035373"/>
          </a:xfrm>
          <a:prstGeom prst="rect">
            <a:avLst/>
          </a:prstGeom>
        </p:spPr>
        <p:txBody>
          <a:bodyPr anchor="ctr"/>
          <a:lstStyle>
            <a:lvl1pPr algn="ctr">
              <a:defRPr sz="4800" b="1" baseline="0">
                <a:solidFill>
                  <a:schemeClr val="tx1">
                    <a:lumMod val="75000"/>
                    <a:lumOff val="25000"/>
                  </a:schemeClr>
                </a:solidFill>
                <a:latin typeface="+mj-lt"/>
                <a:cs typeface="Arial" pitchFamily="34" charset="0"/>
              </a:defRPr>
            </a:lvl1pPr>
          </a:lstStyle>
          <a:p>
            <a:r>
              <a:rPr lang="en-US" altLang="ko-KR" dirty="0"/>
              <a:t> Free PPT _ Click to add title</a:t>
            </a:r>
            <a:endParaRPr lang="ko-KR" altLang="en-US" dirty="0"/>
          </a:p>
        </p:txBody>
      </p:sp>
      <p:sp>
        <p:nvSpPr>
          <p:cNvPr id="5" name="Picture Placeholder 2"/>
          <p:cNvSpPr>
            <a:spLocks noGrp="1"/>
          </p:cNvSpPr>
          <p:nvPr>
            <p:ph type="pic" idx="11" hasCustomPrompt="1"/>
          </p:nvPr>
        </p:nvSpPr>
        <p:spPr>
          <a:xfrm>
            <a:off x="4452723" y="1700808"/>
            <a:ext cx="3264364" cy="2698739"/>
          </a:xfrm>
          <a:prstGeom prst="rect">
            <a:avLst/>
          </a:prstGeom>
          <a:solidFill>
            <a:schemeClr val="bg1">
              <a:lumMod val="95000"/>
            </a:schemeClr>
          </a:solidFill>
          <a:ln w="12700">
            <a:noFill/>
          </a:ln>
        </p:spPr>
        <p:txBody>
          <a:bodyPr anchor="ctr"/>
          <a:lstStyle>
            <a:lvl1pPr marL="0" indent="0" algn="ctr">
              <a:buNone/>
              <a:defRPr sz="1600">
                <a:solidFill>
                  <a:schemeClr val="tx1">
                    <a:lumMod val="75000"/>
                    <a:lumOff val="25000"/>
                  </a:schemeClr>
                </a:solidFill>
                <a:latin typeface="+mn-lt"/>
                <a:cs typeface="Arial" pitchFamily="34" charset="0"/>
              </a:defRPr>
            </a:lvl1pPr>
            <a:lvl2pPr marL="609630" indent="0">
              <a:buNone/>
              <a:defRPr sz="3734"/>
            </a:lvl2pPr>
            <a:lvl3pPr marL="1219261" indent="0">
              <a:buNone/>
              <a:defRPr sz="3200"/>
            </a:lvl3pPr>
            <a:lvl4pPr marL="1828891" indent="0">
              <a:buNone/>
              <a:defRPr sz="2667"/>
            </a:lvl4pPr>
            <a:lvl5pPr marL="2438522" indent="0">
              <a:buNone/>
              <a:defRPr sz="2667"/>
            </a:lvl5pPr>
            <a:lvl6pPr marL="3048152" indent="0">
              <a:buNone/>
              <a:defRPr sz="2667"/>
            </a:lvl6pPr>
            <a:lvl7pPr marL="3657783" indent="0">
              <a:buNone/>
              <a:defRPr sz="2667"/>
            </a:lvl7pPr>
            <a:lvl8pPr marL="4267413" indent="0">
              <a:buNone/>
              <a:defRPr sz="2667"/>
            </a:lvl8pPr>
            <a:lvl9pPr marL="4877044" indent="0">
              <a:buNone/>
              <a:defRPr sz="2667"/>
            </a:lvl9pPr>
          </a:lstStyle>
          <a:p>
            <a:r>
              <a:rPr lang="en-US" altLang="ko-KR" dirty="0"/>
              <a:t>Your Picture Here </a:t>
            </a:r>
            <a:endParaRPr lang="ko-KR" altLang="en-US" dirty="0"/>
          </a:p>
        </p:txBody>
      </p:sp>
      <p:sp>
        <p:nvSpPr>
          <p:cNvPr id="6" name="Picture Placeholder 2"/>
          <p:cNvSpPr>
            <a:spLocks noGrp="1"/>
          </p:cNvSpPr>
          <p:nvPr>
            <p:ph type="pic" idx="12" hasCustomPrompt="1"/>
          </p:nvPr>
        </p:nvSpPr>
        <p:spPr>
          <a:xfrm>
            <a:off x="7947939" y="1700808"/>
            <a:ext cx="3264364" cy="2698739"/>
          </a:xfrm>
          <a:prstGeom prst="rect">
            <a:avLst/>
          </a:prstGeom>
          <a:solidFill>
            <a:schemeClr val="bg1">
              <a:lumMod val="95000"/>
            </a:schemeClr>
          </a:solidFill>
          <a:ln w="12700">
            <a:noFill/>
          </a:ln>
        </p:spPr>
        <p:txBody>
          <a:bodyPr anchor="ctr"/>
          <a:lstStyle>
            <a:lvl1pPr marL="0" indent="0" algn="ctr">
              <a:buNone/>
              <a:defRPr sz="1600">
                <a:solidFill>
                  <a:schemeClr val="tx1">
                    <a:lumMod val="75000"/>
                    <a:lumOff val="25000"/>
                  </a:schemeClr>
                </a:solidFill>
                <a:latin typeface="+mn-lt"/>
                <a:cs typeface="Arial" pitchFamily="34" charset="0"/>
              </a:defRPr>
            </a:lvl1pPr>
            <a:lvl2pPr marL="609630" indent="0">
              <a:buNone/>
              <a:defRPr sz="3734"/>
            </a:lvl2pPr>
            <a:lvl3pPr marL="1219261" indent="0">
              <a:buNone/>
              <a:defRPr sz="3200"/>
            </a:lvl3pPr>
            <a:lvl4pPr marL="1828891" indent="0">
              <a:buNone/>
              <a:defRPr sz="2667"/>
            </a:lvl4pPr>
            <a:lvl5pPr marL="2438522" indent="0">
              <a:buNone/>
              <a:defRPr sz="2667"/>
            </a:lvl5pPr>
            <a:lvl6pPr marL="3048152" indent="0">
              <a:buNone/>
              <a:defRPr sz="2667"/>
            </a:lvl6pPr>
            <a:lvl7pPr marL="3657783" indent="0">
              <a:buNone/>
              <a:defRPr sz="2667"/>
            </a:lvl7pPr>
            <a:lvl8pPr marL="4267413" indent="0">
              <a:buNone/>
              <a:defRPr sz="2667"/>
            </a:lvl8pPr>
            <a:lvl9pPr marL="4877044" indent="0">
              <a:buNone/>
              <a:defRPr sz="2667"/>
            </a:lvl9pPr>
          </a:lstStyle>
          <a:p>
            <a:r>
              <a:rPr lang="en-US" altLang="ko-KR" dirty="0"/>
              <a:t>Your Picture Here </a:t>
            </a:r>
            <a:endParaRPr lang="ko-KR" altLang="en-US" dirty="0"/>
          </a:p>
        </p:txBody>
      </p:sp>
    </p:spTree>
    <p:extLst>
      <p:ext uri="{BB962C8B-B14F-4D97-AF65-F5344CB8AC3E}">
        <p14:creationId xmlns:p14="http://schemas.microsoft.com/office/powerpoint/2010/main" val="42189501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61"/>
        <p:cNvGrpSpPr/>
        <p:nvPr/>
      </p:nvGrpSpPr>
      <p:grpSpPr>
        <a:xfrm>
          <a:off x="0" y="0"/>
          <a:ext cx="0" cy="0"/>
          <a:chOff x="0" y="0"/>
          <a:chExt cx="0" cy="0"/>
        </a:xfrm>
      </p:grpSpPr>
      <p:grpSp>
        <p:nvGrpSpPr>
          <p:cNvPr id="62" name="Google Shape;62;p5"/>
          <p:cNvGrpSpPr/>
          <p:nvPr/>
        </p:nvGrpSpPr>
        <p:grpSpPr>
          <a:xfrm>
            <a:off x="9262456" y="5963632"/>
            <a:ext cx="2937107" cy="894393"/>
            <a:chOff x="5575242" y="4472723"/>
            <a:chExt cx="2202830" cy="670795"/>
          </a:xfrm>
        </p:grpSpPr>
        <p:sp>
          <p:nvSpPr>
            <p:cNvPr id="63" name="Google Shape;63;p5"/>
            <p:cNvSpPr/>
            <p:nvPr/>
          </p:nvSpPr>
          <p:spPr>
            <a:xfrm rot="10800000">
              <a:off x="5575242" y="4948334"/>
              <a:ext cx="394200" cy="131400"/>
            </a:xfrm>
            <a:prstGeom prst="triangle">
              <a:avLst>
                <a:gd name="adj" fmla="val 32425"/>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nvGrpSpPr>
            <p:cNvPr id="64" name="Google Shape;64;p5"/>
            <p:cNvGrpSpPr/>
            <p:nvPr/>
          </p:nvGrpSpPr>
          <p:grpSpPr>
            <a:xfrm flipH="1">
              <a:off x="5734850" y="4472723"/>
              <a:ext cx="2040837" cy="670795"/>
              <a:chOff x="1297954" y="330075"/>
              <a:chExt cx="5169293" cy="1699506"/>
            </a:xfrm>
          </p:grpSpPr>
          <p:sp>
            <p:nvSpPr>
              <p:cNvPr id="65" name="Google Shape;65;p5"/>
              <p:cNvSpPr/>
              <p:nvPr/>
            </p:nvSpPr>
            <p:spPr>
              <a:xfrm>
                <a:off x="1297954" y="330081"/>
                <a:ext cx="34767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6" name="Google Shape;66;p5"/>
              <p:cNvSpPr/>
              <p:nvPr/>
            </p:nvSpPr>
            <p:spPr>
              <a:xfrm>
                <a:off x="4767747"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grpSp>
          <p:nvGrpSpPr>
            <p:cNvPr id="67" name="Google Shape;67;p5"/>
            <p:cNvGrpSpPr/>
            <p:nvPr/>
          </p:nvGrpSpPr>
          <p:grpSpPr>
            <a:xfrm flipH="1">
              <a:off x="5578209" y="4646738"/>
              <a:ext cx="2199863" cy="304563"/>
              <a:chOff x="-5827153" y="330075"/>
              <a:chExt cx="12276019" cy="1699569"/>
            </a:xfrm>
          </p:grpSpPr>
          <p:sp>
            <p:nvSpPr>
              <p:cNvPr id="68" name="Google Shape;68;p5"/>
              <p:cNvSpPr/>
              <p:nvPr/>
            </p:nvSpPr>
            <p:spPr>
              <a:xfrm>
                <a:off x="-5827153" y="330144"/>
                <a:ext cx="10612200" cy="1699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9" name="Google Shape;69;p5"/>
              <p:cNvSpPr/>
              <p:nvPr/>
            </p:nvSpPr>
            <p:spPr>
              <a:xfrm>
                <a:off x="4749366" y="330075"/>
                <a:ext cx="1699500" cy="16995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grpSp>
      <p:grpSp>
        <p:nvGrpSpPr>
          <p:cNvPr id="70" name="Google Shape;70;p5"/>
          <p:cNvGrpSpPr/>
          <p:nvPr/>
        </p:nvGrpSpPr>
        <p:grpSpPr>
          <a:xfrm>
            <a:off x="-6" y="54"/>
            <a:ext cx="9429907" cy="1769753"/>
            <a:chOff x="-4" y="40"/>
            <a:chExt cx="7072430" cy="1327315"/>
          </a:xfrm>
        </p:grpSpPr>
        <p:sp>
          <p:nvSpPr>
            <p:cNvPr id="71" name="Google Shape;71;p5"/>
            <p:cNvSpPr/>
            <p:nvPr/>
          </p:nvSpPr>
          <p:spPr>
            <a:xfrm>
              <a:off x="6292649" y="126425"/>
              <a:ext cx="779700" cy="259800"/>
            </a:xfrm>
            <a:prstGeom prst="triangle">
              <a:avLst>
                <a:gd name="adj" fmla="val 32425"/>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Arvo"/>
                <a:ea typeface="Arvo"/>
                <a:cs typeface="Arvo"/>
                <a:sym typeface="Arvo"/>
              </a:endParaRPr>
            </a:p>
          </p:txBody>
        </p:sp>
        <p:grpSp>
          <p:nvGrpSpPr>
            <p:cNvPr id="72" name="Google Shape;72;p5"/>
            <p:cNvGrpSpPr/>
            <p:nvPr/>
          </p:nvGrpSpPr>
          <p:grpSpPr>
            <a:xfrm rot="10800000" flipH="1">
              <a:off x="3" y="40"/>
              <a:ext cx="6756168" cy="1327315"/>
              <a:chOff x="-2168138" y="330075"/>
              <a:chExt cx="8650663" cy="1699506"/>
            </a:xfrm>
          </p:grpSpPr>
          <p:sp>
            <p:nvSpPr>
              <p:cNvPr id="73" name="Google Shape;73;p5"/>
              <p:cNvSpPr/>
              <p:nvPr/>
            </p:nvSpPr>
            <p:spPr>
              <a:xfrm>
                <a:off x="-2168138" y="330081"/>
                <a:ext cx="69582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Arvo"/>
                  <a:ea typeface="Arvo"/>
                  <a:cs typeface="Arvo"/>
                  <a:sym typeface="Arvo"/>
                </a:endParaRPr>
              </a:p>
            </p:txBody>
          </p:sp>
          <p:sp>
            <p:nvSpPr>
              <p:cNvPr id="74" name="Google Shape;74;p5"/>
              <p:cNvSpPr/>
              <p:nvPr/>
            </p:nvSpPr>
            <p:spPr>
              <a:xfrm>
                <a:off x="4783025"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Arvo"/>
                  <a:ea typeface="Arvo"/>
                  <a:cs typeface="Arvo"/>
                  <a:sym typeface="Arvo"/>
                </a:endParaRPr>
              </a:p>
            </p:txBody>
          </p:sp>
        </p:grpSp>
        <p:grpSp>
          <p:nvGrpSpPr>
            <p:cNvPr id="75" name="Google Shape;75;p5"/>
            <p:cNvGrpSpPr/>
            <p:nvPr/>
          </p:nvGrpSpPr>
          <p:grpSpPr>
            <a:xfrm rot="10800000" flipH="1">
              <a:off x="-4" y="381007"/>
              <a:ext cx="7072430" cy="771744"/>
              <a:chOff x="-9092084" y="330075"/>
              <a:chExt cx="15574609" cy="1699501"/>
            </a:xfrm>
          </p:grpSpPr>
          <p:sp>
            <p:nvSpPr>
              <p:cNvPr id="76" name="Google Shape;76;p5"/>
              <p:cNvSpPr/>
              <p:nvPr/>
            </p:nvSpPr>
            <p:spPr>
              <a:xfrm>
                <a:off x="-9092084" y="330076"/>
                <a:ext cx="13882200" cy="16995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Arvo"/>
                  <a:ea typeface="Arvo"/>
                  <a:cs typeface="Arvo"/>
                  <a:sym typeface="Arvo"/>
                </a:endParaRPr>
              </a:p>
            </p:txBody>
          </p:sp>
          <p:sp>
            <p:nvSpPr>
              <p:cNvPr id="77" name="Google Shape;77;p5"/>
              <p:cNvSpPr/>
              <p:nvPr/>
            </p:nvSpPr>
            <p:spPr>
              <a:xfrm>
                <a:off x="4783025" y="330075"/>
                <a:ext cx="1699500" cy="16995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Arvo"/>
                  <a:ea typeface="Arvo"/>
                  <a:cs typeface="Arvo"/>
                  <a:sym typeface="Arvo"/>
                </a:endParaRPr>
              </a:p>
            </p:txBody>
          </p:sp>
        </p:grpSp>
      </p:grpSp>
      <p:sp>
        <p:nvSpPr>
          <p:cNvPr id="78" name="Google Shape;78;p5"/>
          <p:cNvSpPr txBox="1">
            <a:spLocks noGrp="1"/>
          </p:cNvSpPr>
          <p:nvPr>
            <p:ph type="title"/>
          </p:nvPr>
        </p:nvSpPr>
        <p:spPr>
          <a:xfrm>
            <a:off x="1085700" y="523433"/>
            <a:ext cx="7323200" cy="1021600"/>
          </a:xfrm>
          <a:prstGeom prst="rect">
            <a:avLst/>
          </a:prstGeom>
        </p:spPr>
        <p:txBody>
          <a:bodyPr spcFirstLastPara="1" wrap="square" lIns="91425" tIns="91425" rIns="91425" bIns="91425" anchor="ctr" anchorCtr="0">
            <a:noAutofit/>
          </a:bodyPr>
          <a:lstStyle>
            <a:lvl1pPr lvl="0">
              <a:spcBef>
                <a:spcPts val="0"/>
              </a:spcBef>
              <a:spcAft>
                <a:spcPts val="0"/>
              </a:spcAft>
              <a:buSzPts val="2000"/>
              <a:buNone/>
              <a:defRPr baseline="0">
                <a:ea typeface="微軟正黑體 Light" panose="020B0304030504040204" pitchFamily="34" charset="-120"/>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endParaRPr dirty="0"/>
          </a:p>
        </p:txBody>
      </p:sp>
      <p:sp>
        <p:nvSpPr>
          <p:cNvPr id="79" name="Google Shape;79;p5"/>
          <p:cNvSpPr txBox="1">
            <a:spLocks noGrp="1"/>
          </p:cNvSpPr>
          <p:nvPr>
            <p:ph type="body" idx="1"/>
          </p:nvPr>
        </p:nvSpPr>
        <p:spPr>
          <a:xfrm>
            <a:off x="1085700" y="1769800"/>
            <a:ext cx="8176800" cy="4194000"/>
          </a:xfrm>
          <a:prstGeom prst="rect">
            <a:avLst/>
          </a:prstGeom>
        </p:spPr>
        <p:txBody>
          <a:bodyPr spcFirstLastPara="1" wrap="square" lIns="91425" tIns="91425" rIns="91425" bIns="91425" anchor="ctr" anchorCtr="0">
            <a:noAutofit/>
          </a:bodyPr>
          <a:lstStyle>
            <a:lvl1pPr marL="609630" lvl="0" indent="-508025">
              <a:spcBef>
                <a:spcPts val="800"/>
              </a:spcBef>
              <a:spcAft>
                <a:spcPts val="0"/>
              </a:spcAft>
              <a:buSzPts val="2400"/>
              <a:buChar char="▰"/>
              <a:defRPr/>
            </a:lvl1pPr>
            <a:lvl2pPr marL="1219261" lvl="1" indent="-508025">
              <a:spcBef>
                <a:spcPts val="1333"/>
              </a:spcBef>
              <a:spcAft>
                <a:spcPts val="0"/>
              </a:spcAft>
              <a:buSzPts val="2400"/>
              <a:buChar char="▻"/>
              <a:defRPr/>
            </a:lvl2pPr>
            <a:lvl3pPr marL="1828891" lvl="2" indent="-508025">
              <a:spcBef>
                <a:spcPts val="1333"/>
              </a:spcBef>
              <a:spcAft>
                <a:spcPts val="0"/>
              </a:spcAft>
              <a:buSzPts val="2400"/>
              <a:buChar char="▻"/>
              <a:defRPr/>
            </a:lvl3pPr>
            <a:lvl4pPr marL="2438522" lvl="3" indent="-508025">
              <a:spcBef>
                <a:spcPts val="1333"/>
              </a:spcBef>
              <a:spcAft>
                <a:spcPts val="0"/>
              </a:spcAft>
              <a:buSzPts val="2400"/>
              <a:buChar char="▻"/>
              <a:defRPr/>
            </a:lvl4pPr>
            <a:lvl5pPr marL="3048152" lvl="4" indent="-508025">
              <a:spcBef>
                <a:spcPts val="1333"/>
              </a:spcBef>
              <a:spcAft>
                <a:spcPts val="0"/>
              </a:spcAft>
              <a:buSzPts val="2400"/>
              <a:buChar char="▻"/>
              <a:defRPr/>
            </a:lvl5pPr>
            <a:lvl6pPr marL="3657783" lvl="5" indent="-508025">
              <a:spcBef>
                <a:spcPts val="1333"/>
              </a:spcBef>
              <a:spcAft>
                <a:spcPts val="0"/>
              </a:spcAft>
              <a:buSzPts val="2400"/>
              <a:buChar char="▻"/>
              <a:defRPr/>
            </a:lvl6pPr>
            <a:lvl7pPr marL="4267413" lvl="6" indent="-508025">
              <a:spcBef>
                <a:spcPts val="1333"/>
              </a:spcBef>
              <a:spcAft>
                <a:spcPts val="0"/>
              </a:spcAft>
              <a:buSzPts val="2400"/>
              <a:buChar char="▻"/>
              <a:defRPr/>
            </a:lvl7pPr>
            <a:lvl8pPr marL="4877044" lvl="7" indent="-508025">
              <a:spcBef>
                <a:spcPts val="1333"/>
              </a:spcBef>
              <a:spcAft>
                <a:spcPts val="0"/>
              </a:spcAft>
              <a:buSzPts val="2400"/>
              <a:buChar char="▻"/>
              <a:defRPr/>
            </a:lvl8pPr>
            <a:lvl9pPr marL="5486674" lvl="8" indent="-508025">
              <a:spcBef>
                <a:spcPts val="1333"/>
              </a:spcBef>
              <a:spcAft>
                <a:spcPts val="1333"/>
              </a:spcAft>
              <a:buSzPts val="2400"/>
              <a:buChar char="▻"/>
              <a:defRPr/>
            </a:lvl9pPr>
          </a:lstStyle>
          <a:p>
            <a:endParaRPr/>
          </a:p>
        </p:txBody>
      </p:sp>
      <p:sp>
        <p:nvSpPr>
          <p:cNvPr id="80" name="Google Shape;80;p5"/>
          <p:cNvSpPr txBox="1">
            <a:spLocks noGrp="1"/>
          </p:cNvSpPr>
          <p:nvPr>
            <p:ph type="sldNum" idx="12"/>
          </p:nvPr>
        </p:nvSpPr>
        <p:spPr>
          <a:xfrm>
            <a:off x="10157333" y="6182000"/>
            <a:ext cx="1983200" cy="420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 smtClean="0"/>
              <a:pPr algn="r"/>
              <a:t>‹#›</a:t>
            </a:fld>
            <a:endParaRPr lang="en" dirty="0"/>
          </a:p>
        </p:txBody>
      </p:sp>
    </p:spTree>
    <p:extLst>
      <p:ext uri="{BB962C8B-B14F-4D97-AF65-F5344CB8AC3E}">
        <p14:creationId xmlns:p14="http://schemas.microsoft.com/office/powerpoint/2010/main" val="17264479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lank with big pattern">
  <p:cSld name="Blank with big pattern">
    <p:spTree>
      <p:nvGrpSpPr>
        <p:cNvPr id="1" name="Shape 626"/>
        <p:cNvGrpSpPr/>
        <p:nvPr/>
      </p:nvGrpSpPr>
      <p:grpSpPr>
        <a:xfrm>
          <a:off x="0" y="0"/>
          <a:ext cx="0" cy="0"/>
          <a:chOff x="0" y="0"/>
          <a:chExt cx="0" cy="0"/>
        </a:xfrm>
      </p:grpSpPr>
      <p:sp>
        <p:nvSpPr>
          <p:cNvPr id="627" name="Google Shape;627;p12"/>
          <p:cNvSpPr txBox="1">
            <a:spLocks noGrp="1"/>
          </p:cNvSpPr>
          <p:nvPr>
            <p:ph type="sldNum" idx="12"/>
          </p:nvPr>
        </p:nvSpPr>
        <p:spPr>
          <a:xfrm>
            <a:off x="5730167" y="6333133"/>
            <a:ext cx="731600" cy="3692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3D754E32-C735-47BD-9D4A-A566EC90A484}" type="slidenum">
              <a:rPr lang="zh-TW" altLang="en-US" smtClean="0"/>
              <a:t>‹#›</a:t>
            </a:fld>
            <a:endParaRPr lang="zh-TW" altLang="en-US"/>
          </a:p>
        </p:txBody>
      </p:sp>
    </p:spTree>
    <p:extLst>
      <p:ext uri="{BB962C8B-B14F-4D97-AF65-F5344CB8AC3E}">
        <p14:creationId xmlns:p14="http://schemas.microsoft.com/office/powerpoint/2010/main" val="32675756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7"/>
        <p:cNvGrpSpPr/>
        <p:nvPr/>
      </p:nvGrpSpPr>
      <p:grpSpPr>
        <a:xfrm>
          <a:off x="0" y="0"/>
          <a:ext cx="0" cy="0"/>
          <a:chOff x="0" y="0"/>
          <a:chExt cx="0" cy="0"/>
        </a:xfrm>
      </p:grpSpPr>
      <p:grpSp>
        <p:nvGrpSpPr>
          <p:cNvPr id="38" name="Google Shape;38;p8"/>
          <p:cNvGrpSpPr/>
          <p:nvPr/>
        </p:nvGrpSpPr>
        <p:grpSpPr>
          <a:xfrm>
            <a:off x="329773" y="385601"/>
            <a:ext cx="11532704" cy="5990749"/>
            <a:chOff x="0" y="-38100"/>
            <a:chExt cx="4556100" cy="2366700"/>
          </a:xfrm>
        </p:grpSpPr>
        <p:sp>
          <p:nvSpPr>
            <p:cNvPr id="39" name="Google Shape;39;p8"/>
            <p:cNvSpPr/>
            <p:nvPr/>
          </p:nvSpPr>
          <p:spPr>
            <a:xfrm>
              <a:off x="0" y="0"/>
              <a:ext cx="4556032" cy="2328460"/>
            </a:xfrm>
            <a:custGeom>
              <a:avLst/>
              <a:gdLst/>
              <a:ahLst/>
              <a:cxnLst/>
              <a:rect l="l" t="t" r="r" b="b"/>
              <a:pathLst>
                <a:path w="4556032" h="2328460" extrusionOk="0">
                  <a:moveTo>
                    <a:pt x="22825" y="0"/>
                  </a:moveTo>
                  <a:lnTo>
                    <a:pt x="4533207" y="0"/>
                  </a:lnTo>
                  <a:cubicBezTo>
                    <a:pt x="4545812" y="0"/>
                    <a:pt x="4556032" y="10219"/>
                    <a:pt x="4556032" y="22825"/>
                  </a:cubicBezTo>
                  <a:lnTo>
                    <a:pt x="4556032" y="2305636"/>
                  </a:lnTo>
                  <a:cubicBezTo>
                    <a:pt x="4556032" y="2318241"/>
                    <a:pt x="4545812" y="2328460"/>
                    <a:pt x="4533207" y="2328460"/>
                  </a:cubicBezTo>
                  <a:lnTo>
                    <a:pt x="22825" y="2328460"/>
                  </a:lnTo>
                  <a:cubicBezTo>
                    <a:pt x="10219" y="2328460"/>
                    <a:pt x="0" y="2318241"/>
                    <a:pt x="0" y="2305636"/>
                  </a:cubicBezTo>
                  <a:lnTo>
                    <a:pt x="0" y="22825"/>
                  </a:lnTo>
                  <a:cubicBezTo>
                    <a:pt x="0" y="10219"/>
                    <a:pt x="10219" y="0"/>
                    <a:pt x="22825" y="0"/>
                  </a:cubicBezTo>
                  <a:close/>
                </a:path>
              </a:pathLst>
            </a:custGeom>
            <a:solidFill>
              <a:srgbClr val="000000">
                <a:alpha val="0"/>
              </a:srgbClr>
            </a:solidFill>
            <a:ln w="47625" cap="rnd" cmpd="sng">
              <a:solidFill>
                <a:srgbClr val="3D726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200"/>
            </a:p>
          </p:txBody>
        </p:sp>
        <p:sp>
          <p:nvSpPr>
            <p:cNvPr id="40" name="Google Shape;40;p8"/>
            <p:cNvSpPr txBox="1"/>
            <p:nvPr/>
          </p:nvSpPr>
          <p:spPr>
            <a:xfrm>
              <a:off x="0" y="-38100"/>
              <a:ext cx="4556100" cy="23667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200" b="0" i="0" u="none" strike="noStrike" cap="none">
                <a:solidFill>
                  <a:schemeClr val="dk1"/>
                </a:solidFill>
                <a:latin typeface="Calibri"/>
                <a:ea typeface="Calibri"/>
                <a:cs typeface="Calibri"/>
                <a:sym typeface="Calibri"/>
              </a:endParaRPr>
            </a:p>
          </p:txBody>
        </p:sp>
      </p:grpSp>
      <p:sp>
        <p:nvSpPr>
          <p:cNvPr id="41" name="Google Shape;41;p8"/>
          <p:cNvSpPr txBox="1">
            <a:spLocks noGrp="1"/>
          </p:cNvSpPr>
          <p:nvPr>
            <p:ph type="title"/>
          </p:nvPr>
        </p:nvSpPr>
        <p:spPr>
          <a:xfrm>
            <a:off x="711200" y="945100"/>
            <a:ext cx="8377600" cy="762000"/>
          </a:xfrm>
          <a:prstGeom prst="rect">
            <a:avLst/>
          </a:prstGeom>
          <a:noFill/>
          <a:ln>
            <a:noFill/>
          </a:ln>
        </p:spPr>
        <p:txBody>
          <a:bodyPr spcFirstLastPara="1" wrap="square" lIns="91425" tIns="45700" rIns="91425" bIns="45700" anchor="ctr" anchorCtr="0">
            <a:normAutofit/>
          </a:bodyPr>
          <a:lstStyle>
            <a:lvl1pPr lvl="0">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8"/>
          <p:cNvSpPr/>
          <p:nvPr/>
        </p:nvSpPr>
        <p:spPr>
          <a:xfrm rot="2979764">
            <a:off x="10814151" y="5517459"/>
            <a:ext cx="697939" cy="697939"/>
          </a:xfrm>
          <a:custGeom>
            <a:avLst/>
            <a:gdLst/>
            <a:ahLst/>
            <a:cxnLst/>
            <a:rect l="l" t="t" r="r" b="b"/>
            <a:pathLst>
              <a:path w="1046562" h="1046562" extrusionOk="0">
                <a:moveTo>
                  <a:pt x="0" y="0"/>
                </a:moveTo>
                <a:lnTo>
                  <a:pt x="1046562" y="0"/>
                </a:lnTo>
                <a:lnTo>
                  <a:pt x="1046562" y="1046561"/>
                </a:lnTo>
                <a:lnTo>
                  <a:pt x="0" y="1046561"/>
                </a:lnTo>
                <a:lnTo>
                  <a:pt x="0" y="0"/>
                </a:lnTo>
                <a:close/>
              </a:path>
            </a:pathLst>
          </a:custGeom>
          <a:blipFill rotWithShape="1">
            <a:blip r:embed="rId2">
              <a:alphaModFix/>
            </a:blip>
            <a:stretch>
              <a:fillRect/>
            </a:stretch>
          </a:blipFill>
          <a:ln>
            <a:noFill/>
          </a:ln>
        </p:spPr>
      </p:sp>
    </p:spTree>
    <p:extLst>
      <p:ext uri="{BB962C8B-B14F-4D97-AF65-F5344CB8AC3E}">
        <p14:creationId xmlns:p14="http://schemas.microsoft.com/office/powerpoint/2010/main" val="34713664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680"/>
        <p:cNvGrpSpPr/>
        <p:nvPr/>
      </p:nvGrpSpPr>
      <p:grpSpPr>
        <a:xfrm>
          <a:off x="0" y="0"/>
          <a:ext cx="0" cy="0"/>
          <a:chOff x="0" y="0"/>
          <a:chExt cx="0" cy="0"/>
        </a:xfrm>
      </p:grpSpPr>
      <p:sp>
        <p:nvSpPr>
          <p:cNvPr id="681" name="Google Shape;681;p47"/>
          <p:cNvSpPr txBox="1">
            <a:spLocks noGrp="1"/>
          </p:cNvSpPr>
          <p:nvPr>
            <p:ph type="title"/>
          </p:nvPr>
        </p:nvSpPr>
        <p:spPr>
          <a:xfrm>
            <a:off x="2057800" y="484367"/>
            <a:ext cx="8076400" cy="7636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r>
              <a:rPr lang="zh-TW" altLang="en-US"/>
              <a:t>按一下以編輯母片標題樣式</a:t>
            </a:r>
            <a:endParaRPr/>
          </a:p>
        </p:txBody>
      </p:sp>
      <p:sp>
        <p:nvSpPr>
          <p:cNvPr id="682" name="Google Shape;682;p47"/>
          <p:cNvSpPr txBox="1">
            <a:spLocks noGrp="1"/>
          </p:cNvSpPr>
          <p:nvPr>
            <p:ph type="subTitle" idx="1"/>
          </p:nvPr>
        </p:nvSpPr>
        <p:spPr>
          <a:xfrm>
            <a:off x="6500843" y="2539300"/>
            <a:ext cx="3314800" cy="476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36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2pPr>
            <a:lvl3pPr lvl="2"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3pPr>
            <a:lvl4pPr lvl="3"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4pPr>
            <a:lvl5pPr lvl="4"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5pPr>
            <a:lvl6pPr lvl="5"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6pPr>
            <a:lvl7pPr lvl="6"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7pPr>
            <a:lvl8pPr lvl="7"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8pPr>
            <a:lvl9pPr lvl="8" algn="ctr" rtl="0">
              <a:spcBef>
                <a:spcPts val="2133"/>
              </a:spcBef>
              <a:spcAft>
                <a:spcPts val="2133"/>
              </a:spcAft>
              <a:buClr>
                <a:schemeClr val="dk1"/>
              </a:buClr>
              <a:buSzPts val="2100"/>
              <a:buFont typeface="Josefin Sans"/>
              <a:buNone/>
              <a:defRPr sz="2800" b="1">
                <a:solidFill>
                  <a:schemeClr val="dk1"/>
                </a:solidFill>
                <a:latin typeface="Josefin Sans"/>
                <a:ea typeface="Josefin Sans"/>
                <a:cs typeface="Josefin Sans"/>
                <a:sym typeface="Josefin Sans"/>
              </a:defRPr>
            </a:lvl9pPr>
          </a:lstStyle>
          <a:p>
            <a:r>
              <a:rPr lang="zh-TW" altLang="en-US"/>
              <a:t>按一下以編輯母片副標題樣式</a:t>
            </a:r>
            <a:endParaRPr/>
          </a:p>
        </p:txBody>
      </p:sp>
      <p:sp>
        <p:nvSpPr>
          <p:cNvPr id="683" name="Google Shape;683;p47"/>
          <p:cNvSpPr txBox="1">
            <a:spLocks noGrp="1"/>
          </p:cNvSpPr>
          <p:nvPr>
            <p:ph type="subTitle" idx="2"/>
          </p:nvPr>
        </p:nvSpPr>
        <p:spPr>
          <a:xfrm>
            <a:off x="6876751" y="2964800"/>
            <a:ext cx="2562800" cy="82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spcBef>
                <a:spcPts val="0"/>
              </a:spcBef>
              <a:spcAft>
                <a:spcPts val="0"/>
              </a:spcAft>
              <a:buSzPts val="1400"/>
              <a:buNone/>
              <a:defRPr/>
            </a:lvl2pPr>
            <a:lvl3pPr lvl="2" algn="ctr" rtl="0">
              <a:spcBef>
                <a:spcPts val="2133"/>
              </a:spcBef>
              <a:spcAft>
                <a:spcPts val="0"/>
              </a:spcAft>
              <a:buSzPts val="1400"/>
              <a:buNone/>
              <a:defRPr/>
            </a:lvl3pPr>
            <a:lvl4pPr lvl="3" algn="ctr" rtl="0">
              <a:spcBef>
                <a:spcPts val="2133"/>
              </a:spcBef>
              <a:spcAft>
                <a:spcPts val="0"/>
              </a:spcAft>
              <a:buSzPts val="1400"/>
              <a:buNone/>
              <a:defRPr/>
            </a:lvl4pPr>
            <a:lvl5pPr lvl="4" algn="ctr" rtl="0">
              <a:spcBef>
                <a:spcPts val="2133"/>
              </a:spcBef>
              <a:spcAft>
                <a:spcPts val="0"/>
              </a:spcAft>
              <a:buSzPts val="1400"/>
              <a:buNone/>
              <a:defRPr/>
            </a:lvl5pPr>
            <a:lvl6pPr lvl="5" algn="ctr" rtl="0">
              <a:spcBef>
                <a:spcPts val="2133"/>
              </a:spcBef>
              <a:spcAft>
                <a:spcPts val="0"/>
              </a:spcAft>
              <a:buSzPts val="1400"/>
              <a:buNone/>
              <a:defRPr/>
            </a:lvl6pPr>
            <a:lvl7pPr lvl="6" algn="ctr" rtl="0">
              <a:spcBef>
                <a:spcPts val="2133"/>
              </a:spcBef>
              <a:spcAft>
                <a:spcPts val="0"/>
              </a:spcAft>
              <a:buSzPts val="1400"/>
              <a:buNone/>
              <a:defRPr/>
            </a:lvl7pPr>
            <a:lvl8pPr lvl="7" algn="ctr" rtl="0">
              <a:spcBef>
                <a:spcPts val="2133"/>
              </a:spcBef>
              <a:spcAft>
                <a:spcPts val="0"/>
              </a:spcAft>
              <a:buSzPts val="1400"/>
              <a:buNone/>
              <a:defRPr/>
            </a:lvl8pPr>
            <a:lvl9pPr lvl="8" algn="ctr" rtl="0">
              <a:spcBef>
                <a:spcPts val="2133"/>
              </a:spcBef>
              <a:spcAft>
                <a:spcPts val="2133"/>
              </a:spcAft>
              <a:buSzPts val="1400"/>
              <a:buNone/>
              <a:defRPr/>
            </a:lvl9pPr>
          </a:lstStyle>
          <a:p>
            <a:r>
              <a:rPr lang="zh-TW" altLang="en-US"/>
              <a:t>按一下以編輯母片副標題樣式</a:t>
            </a:r>
            <a:endParaRPr/>
          </a:p>
        </p:txBody>
      </p:sp>
      <p:sp>
        <p:nvSpPr>
          <p:cNvPr id="684" name="Google Shape;684;p47"/>
          <p:cNvSpPr txBox="1">
            <a:spLocks noGrp="1"/>
          </p:cNvSpPr>
          <p:nvPr>
            <p:ph type="subTitle" idx="3"/>
          </p:nvPr>
        </p:nvSpPr>
        <p:spPr>
          <a:xfrm>
            <a:off x="2376351" y="2539300"/>
            <a:ext cx="3314800" cy="476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36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2pPr>
            <a:lvl3pPr lvl="2"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3pPr>
            <a:lvl4pPr lvl="3"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4pPr>
            <a:lvl5pPr lvl="4"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5pPr>
            <a:lvl6pPr lvl="5"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6pPr>
            <a:lvl7pPr lvl="6"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7pPr>
            <a:lvl8pPr lvl="7"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8pPr>
            <a:lvl9pPr lvl="8" algn="ctr" rtl="0">
              <a:spcBef>
                <a:spcPts val="2133"/>
              </a:spcBef>
              <a:spcAft>
                <a:spcPts val="2133"/>
              </a:spcAft>
              <a:buClr>
                <a:schemeClr val="dk1"/>
              </a:buClr>
              <a:buSzPts val="2100"/>
              <a:buFont typeface="Josefin Sans"/>
              <a:buNone/>
              <a:defRPr sz="2800" b="1">
                <a:solidFill>
                  <a:schemeClr val="dk1"/>
                </a:solidFill>
                <a:latin typeface="Josefin Sans"/>
                <a:ea typeface="Josefin Sans"/>
                <a:cs typeface="Josefin Sans"/>
                <a:sym typeface="Josefin Sans"/>
              </a:defRPr>
            </a:lvl9pPr>
          </a:lstStyle>
          <a:p>
            <a:r>
              <a:rPr lang="zh-TW" altLang="en-US"/>
              <a:t>按一下以編輯母片副標題樣式</a:t>
            </a:r>
            <a:endParaRPr/>
          </a:p>
        </p:txBody>
      </p:sp>
      <p:sp>
        <p:nvSpPr>
          <p:cNvPr id="685" name="Google Shape;685;p47"/>
          <p:cNvSpPr txBox="1">
            <a:spLocks noGrp="1"/>
          </p:cNvSpPr>
          <p:nvPr>
            <p:ph type="subTitle" idx="4"/>
          </p:nvPr>
        </p:nvSpPr>
        <p:spPr>
          <a:xfrm>
            <a:off x="2752500" y="2964800"/>
            <a:ext cx="2562800" cy="82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spcBef>
                <a:spcPts val="0"/>
              </a:spcBef>
              <a:spcAft>
                <a:spcPts val="0"/>
              </a:spcAft>
              <a:buSzPts val="1400"/>
              <a:buNone/>
              <a:defRPr/>
            </a:lvl2pPr>
            <a:lvl3pPr lvl="2" algn="ctr" rtl="0">
              <a:spcBef>
                <a:spcPts val="2133"/>
              </a:spcBef>
              <a:spcAft>
                <a:spcPts val="0"/>
              </a:spcAft>
              <a:buSzPts val="1400"/>
              <a:buNone/>
              <a:defRPr/>
            </a:lvl3pPr>
            <a:lvl4pPr lvl="3" algn="ctr" rtl="0">
              <a:spcBef>
                <a:spcPts val="2133"/>
              </a:spcBef>
              <a:spcAft>
                <a:spcPts val="0"/>
              </a:spcAft>
              <a:buSzPts val="1400"/>
              <a:buNone/>
              <a:defRPr/>
            </a:lvl4pPr>
            <a:lvl5pPr lvl="4" algn="ctr" rtl="0">
              <a:spcBef>
                <a:spcPts val="2133"/>
              </a:spcBef>
              <a:spcAft>
                <a:spcPts val="0"/>
              </a:spcAft>
              <a:buSzPts val="1400"/>
              <a:buNone/>
              <a:defRPr/>
            </a:lvl5pPr>
            <a:lvl6pPr lvl="5" algn="ctr" rtl="0">
              <a:spcBef>
                <a:spcPts val="2133"/>
              </a:spcBef>
              <a:spcAft>
                <a:spcPts val="0"/>
              </a:spcAft>
              <a:buSzPts val="1400"/>
              <a:buNone/>
              <a:defRPr/>
            </a:lvl6pPr>
            <a:lvl7pPr lvl="6" algn="ctr" rtl="0">
              <a:spcBef>
                <a:spcPts val="2133"/>
              </a:spcBef>
              <a:spcAft>
                <a:spcPts val="0"/>
              </a:spcAft>
              <a:buSzPts val="1400"/>
              <a:buNone/>
              <a:defRPr/>
            </a:lvl7pPr>
            <a:lvl8pPr lvl="7" algn="ctr" rtl="0">
              <a:spcBef>
                <a:spcPts val="2133"/>
              </a:spcBef>
              <a:spcAft>
                <a:spcPts val="0"/>
              </a:spcAft>
              <a:buSzPts val="1400"/>
              <a:buNone/>
              <a:defRPr/>
            </a:lvl8pPr>
            <a:lvl9pPr lvl="8" algn="ctr" rtl="0">
              <a:spcBef>
                <a:spcPts val="2133"/>
              </a:spcBef>
              <a:spcAft>
                <a:spcPts val="2133"/>
              </a:spcAft>
              <a:buSzPts val="1400"/>
              <a:buNone/>
              <a:defRPr/>
            </a:lvl9pPr>
          </a:lstStyle>
          <a:p>
            <a:r>
              <a:rPr lang="zh-TW" altLang="en-US"/>
              <a:t>按一下以編輯母片副標題樣式</a:t>
            </a:r>
            <a:endParaRPr/>
          </a:p>
        </p:txBody>
      </p:sp>
      <p:sp>
        <p:nvSpPr>
          <p:cNvPr id="686" name="Google Shape;686;p47"/>
          <p:cNvSpPr txBox="1">
            <a:spLocks noGrp="1"/>
          </p:cNvSpPr>
          <p:nvPr>
            <p:ph type="subTitle" idx="5"/>
          </p:nvPr>
        </p:nvSpPr>
        <p:spPr>
          <a:xfrm>
            <a:off x="6500800" y="5086000"/>
            <a:ext cx="3314800" cy="476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36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2pPr>
            <a:lvl3pPr lvl="2"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3pPr>
            <a:lvl4pPr lvl="3"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4pPr>
            <a:lvl5pPr lvl="4"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5pPr>
            <a:lvl6pPr lvl="5"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6pPr>
            <a:lvl7pPr lvl="6"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7pPr>
            <a:lvl8pPr lvl="7"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8pPr>
            <a:lvl9pPr lvl="8" algn="ctr" rtl="0">
              <a:spcBef>
                <a:spcPts val="2133"/>
              </a:spcBef>
              <a:spcAft>
                <a:spcPts val="2133"/>
              </a:spcAft>
              <a:buClr>
                <a:schemeClr val="dk1"/>
              </a:buClr>
              <a:buSzPts val="2100"/>
              <a:buFont typeface="Josefin Sans"/>
              <a:buNone/>
              <a:defRPr sz="2800" b="1">
                <a:solidFill>
                  <a:schemeClr val="dk1"/>
                </a:solidFill>
                <a:latin typeface="Josefin Sans"/>
                <a:ea typeface="Josefin Sans"/>
                <a:cs typeface="Josefin Sans"/>
                <a:sym typeface="Josefin Sans"/>
              </a:defRPr>
            </a:lvl9pPr>
          </a:lstStyle>
          <a:p>
            <a:r>
              <a:rPr lang="zh-TW" altLang="en-US"/>
              <a:t>按一下以編輯母片副標題樣式</a:t>
            </a:r>
            <a:endParaRPr/>
          </a:p>
        </p:txBody>
      </p:sp>
      <p:sp>
        <p:nvSpPr>
          <p:cNvPr id="687" name="Google Shape;687;p47"/>
          <p:cNvSpPr txBox="1">
            <a:spLocks noGrp="1"/>
          </p:cNvSpPr>
          <p:nvPr>
            <p:ph type="subTitle" idx="6"/>
          </p:nvPr>
        </p:nvSpPr>
        <p:spPr>
          <a:xfrm>
            <a:off x="6876751" y="5511504"/>
            <a:ext cx="2562800" cy="82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spcBef>
                <a:spcPts val="0"/>
              </a:spcBef>
              <a:spcAft>
                <a:spcPts val="0"/>
              </a:spcAft>
              <a:buSzPts val="1400"/>
              <a:buNone/>
              <a:defRPr/>
            </a:lvl2pPr>
            <a:lvl3pPr lvl="2" algn="ctr" rtl="0">
              <a:spcBef>
                <a:spcPts val="2133"/>
              </a:spcBef>
              <a:spcAft>
                <a:spcPts val="0"/>
              </a:spcAft>
              <a:buSzPts val="1400"/>
              <a:buNone/>
              <a:defRPr/>
            </a:lvl3pPr>
            <a:lvl4pPr lvl="3" algn="ctr" rtl="0">
              <a:spcBef>
                <a:spcPts val="2133"/>
              </a:spcBef>
              <a:spcAft>
                <a:spcPts val="0"/>
              </a:spcAft>
              <a:buSzPts val="1400"/>
              <a:buNone/>
              <a:defRPr/>
            </a:lvl4pPr>
            <a:lvl5pPr lvl="4" algn="ctr" rtl="0">
              <a:spcBef>
                <a:spcPts val="2133"/>
              </a:spcBef>
              <a:spcAft>
                <a:spcPts val="0"/>
              </a:spcAft>
              <a:buSzPts val="1400"/>
              <a:buNone/>
              <a:defRPr/>
            </a:lvl5pPr>
            <a:lvl6pPr lvl="5" algn="ctr" rtl="0">
              <a:spcBef>
                <a:spcPts val="2133"/>
              </a:spcBef>
              <a:spcAft>
                <a:spcPts val="0"/>
              </a:spcAft>
              <a:buSzPts val="1400"/>
              <a:buNone/>
              <a:defRPr/>
            </a:lvl6pPr>
            <a:lvl7pPr lvl="6" algn="ctr" rtl="0">
              <a:spcBef>
                <a:spcPts val="2133"/>
              </a:spcBef>
              <a:spcAft>
                <a:spcPts val="0"/>
              </a:spcAft>
              <a:buSzPts val="1400"/>
              <a:buNone/>
              <a:defRPr/>
            </a:lvl7pPr>
            <a:lvl8pPr lvl="7" algn="ctr" rtl="0">
              <a:spcBef>
                <a:spcPts val="2133"/>
              </a:spcBef>
              <a:spcAft>
                <a:spcPts val="0"/>
              </a:spcAft>
              <a:buSzPts val="1400"/>
              <a:buNone/>
              <a:defRPr/>
            </a:lvl8pPr>
            <a:lvl9pPr lvl="8" algn="ctr" rtl="0">
              <a:spcBef>
                <a:spcPts val="2133"/>
              </a:spcBef>
              <a:spcAft>
                <a:spcPts val="2133"/>
              </a:spcAft>
              <a:buSzPts val="1400"/>
              <a:buNone/>
              <a:defRPr/>
            </a:lvl9pPr>
          </a:lstStyle>
          <a:p>
            <a:r>
              <a:rPr lang="zh-TW" altLang="en-US"/>
              <a:t>按一下以編輯母片副標題樣式</a:t>
            </a:r>
            <a:endParaRPr/>
          </a:p>
        </p:txBody>
      </p:sp>
      <p:sp>
        <p:nvSpPr>
          <p:cNvPr id="688" name="Google Shape;688;p47"/>
          <p:cNvSpPr txBox="1">
            <a:spLocks noGrp="1"/>
          </p:cNvSpPr>
          <p:nvPr>
            <p:ph type="subTitle" idx="7"/>
          </p:nvPr>
        </p:nvSpPr>
        <p:spPr>
          <a:xfrm>
            <a:off x="2376351" y="5086000"/>
            <a:ext cx="3314800" cy="476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36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2pPr>
            <a:lvl3pPr lvl="2"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3pPr>
            <a:lvl4pPr lvl="3"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4pPr>
            <a:lvl5pPr lvl="4"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5pPr>
            <a:lvl6pPr lvl="5"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6pPr>
            <a:lvl7pPr lvl="6"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7pPr>
            <a:lvl8pPr lvl="7"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8pPr>
            <a:lvl9pPr lvl="8" algn="ctr" rtl="0">
              <a:spcBef>
                <a:spcPts val="2133"/>
              </a:spcBef>
              <a:spcAft>
                <a:spcPts val="2133"/>
              </a:spcAft>
              <a:buClr>
                <a:schemeClr val="dk1"/>
              </a:buClr>
              <a:buSzPts val="2100"/>
              <a:buFont typeface="Josefin Sans"/>
              <a:buNone/>
              <a:defRPr sz="2800" b="1">
                <a:solidFill>
                  <a:schemeClr val="dk1"/>
                </a:solidFill>
                <a:latin typeface="Josefin Sans"/>
                <a:ea typeface="Josefin Sans"/>
                <a:cs typeface="Josefin Sans"/>
                <a:sym typeface="Josefin Sans"/>
              </a:defRPr>
            </a:lvl9pPr>
          </a:lstStyle>
          <a:p>
            <a:r>
              <a:rPr lang="zh-TW" altLang="en-US"/>
              <a:t>按一下以編輯母片副標題樣式</a:t>
            </a:r>
            <a:endParaRPr/>
          </a:p>
        </p:txBody>
      </p:sp>
      <p:sp>
        <p:nvSpPr>
          <p:cNvPr id="689" name="Google Shape;689;p47"/>
          <p:cNvSpPr txBox="1">
            <a:spLocks noGrp="1"/>
          </p:cNvSpPr>
          <p:nvPr>
            <p:ph type="subTitle" idx="8"/>
          </p:nvPr>
        </p:nvSpPr>
        <p:spPr>
          <a:xfrm>
            <a:off x="2752500" y="5511504"/>
            <a:ext cx="2562800" cy="82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spcBef>
                <a:spcPts val="0"/>
              </a:spcBef>
              <a:spcAft>
                <a:spcPts val="0"/>
              </a:spcAft>
              <a:buSzPts val="1400"/>
              <a:buNone/>
              <a:defRPr/>
            </a:lvl2pPr>
            <a:lvl3pPr lvl="2" algn="ctr" rtl="0">
              <a:spcBef>
                <a:spcPts val="2133"/>
              </a:spcBef>
              <a:spcAft>
                <a:spcPts val="0"/>
              </a:spcAft>
              <a:buSzPts val="1400"/>
              <a:buNone/>
              <a:defRPr/>
            </a:lvl3pPr>
            <a:lvl4pPr lvl="3" algn="ctr" rtl="0">
              <a:spcBef>
                <a:spcPts val="2133"/>
              </a:spcBef>
              <a:spcAft>
                <a:spcPts val="0"/>
              </a:spcAft>
              <a:buSzPts val="1400"/>
              <a:buNone/>
              <a:defRPr/>
            </a:lvl4pPr>
            <a:lvl5pPr lvl="4" algn="ctr" rtl="0">
              <a:spcBef>
                <a:spcPts val="2133"/>
              </a:spcBef>
              <a:spcAft>
                <a:spcPts val="0"/>
              </a:spcAft>
              <a:buSzPts val="1400"/>
              <a:buNone/>
              <a:defRPr/>
            </a:lvl5pPr>
            <a:lvl6pPr lvl="5" algn="ctr" rtl="0">
              <a:spcBef>
                <a:spcPts val="2133"/>
              </a:spcBef>
              <a:spcAft>
                <a:spcPts val="0"/>
              </a:spcAft>
              <a:buSzPts val="1400"/>
              <a:buNone/>
              <a:defRPr/>
            </a:lvl6pPr>
            <a:lvl7pPr lvl="6" algn="ctr" rtl="0">
              <a:spcBef>
                <a:spcPts val="2133"/>
              </a:spcBef>
              <a:spcAft>
                <a:spcPts val="0"/>
              </a:spcAft>
              <a:buSzPts val="1400"/>
              <a:buNone/>
              <a:defRPr/>
            </a:lvl7pPr>
            <a:lvl8pPr lvl="7" algn="ctr" rtl="0">
              <a:spcBef>
                <a:spcPts val="2133"/>
              </a:spcBef>
              <a:spcAft>
                <a:spcPts val="0"/>
              </a:spcAft>
              <a:buSzPts val="1400"/>
              <a:buNone/>
              <a:defRPr/>
            </a:lvl8pPr>
            <a:lvl9pPr lvl="8" algn="ctr" rtl="0">
              <a:spcBef>
                <a:spcPts val="2133"/>
              </a:spcBef>
              <a:spcAft>
                <a:spcPts val="2133"/>
              </a:spcAft>
              <a:buSzPts val="1400"/>
              <a:buNone/>
              <a:defRPr/>
            </a:lvl9pPr>
          </a:lstStyle>
          <a:p>
            <a:r>
              <a:rPr lang="zh-TW" altLang="en-US"/>
              <a:t>按一下以編輯母片副標題樣式</a:t>
            </a:r>
            <a:endParaRPr/>
          </a:p>
        </p:txBody>
      </p:sp>
      <p:sp>
        <p:nvSpPr>
          <p:cNvPr id="690" name="Google Shape;690;p47"/>
          <p:cNvSpPr/>
          <p:nvPr/>
        </p:nvSpPr>
        <p:spPr>
          <a:xfrm rot="-5400000" flipH="1">
            <a:off x="-4129329" y="2922829"/>
            <a:ext cx="9186761" cy="1173337"/>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691" name="Google Shape;691;p47"/>
          <p:cNvSpPr/>
          <p:nvPr/>
        </p:nvSpPr>
        <p:spPr>
          <a:xfrm rot="5400000">
            <a:off x="-2561733" y="4131251"/>
            <a:ext cx="5695767" cy="1569933"/>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692" name="Google Shape;692;p47"/>
          <p:cNvSpPr/>
          <p:nvPr/>
        </p:nvSpPr>
        <p:spPr>
          <a:xfrm rot="147" flipH="1">
            <a:off x="-535861" y="4240130"/>
            <a:ext cx="1873119" cy="2791797"/>
          </a:xfrm>
          <a:custGeom>
            <a:avLst/>
            <a:gdLst/>
            <a:ahLst/>
            <a:cxnLst/>
            <a:rect l="l" t="t" r="r" b="b"/>
            <a:pathLst>
              <a:path w="24039" h="44420" extrusionOk="0">
                <a:moveTo>
                  <a:pt x="17715" y="1"/>
                </a:moveTo>
                <a:cubicBezTo>
                  <a:pt x="16371" y="1"/>
                  <a:pt x="14900" y="541"/>
                  <a:pt x="13704" y="2213"/>
                </a:cubicBezTo>
                <a:cubicBezTo>
                  <a:pt x="10848" y="6185"/>
                  <a:pt x="15289" y="12211"/>
                  <a:pt x="13392" y="17300"/>
                </a:cubicBezTo>
                <a:cubicBezTo>
                  <a:pt x="11272" y="22947"/>
                  <a:pt x="1" y="24509"/>
                  <a:pt x="1384" y="34262"/>
                </a:cubicBezTo>
                <a:cubicBezTo>
                  <a:pt x="2268" y="40412"/>
                  <a:pt x="11808" y="44419"/>
                  <a:pt x="18141" y="44419"/>
                </a:cubicBezTo>
                <a:cubicBezTo>
                  <a:pt x="19486" y="44419"/>
                  <a:pt x="20686" y="44239"/>
                  <a:pt x="21628" y="43860"/>
                </a:cubicBezTo>
                <a:cubicBezTo>
                  <a:pt x="21918" y="43748"/>
                  <a:pt x="23413" y="36851"/>
                  <a:pt x="23480" y="36048"/>
                </a:cubicBezTo>
                <a:cubicBezTo>
                  <a:pt x="24038" y="28549"/>
                  <a:pt x="24016" y="20983"/>
                  <a:pt x="23369" y="13484"/>
                </a:cubicBezTo>
                <a:cubicBezTo>
                  <a:pt x="23056" y="9890"/>
                  <a:pt x="22699" y="6252"/>
                  <a:pt x="22186" y="2681"/>
                </a:cubicBezTo>
                <a:cubicBezTo>
                  <a:pt x="22052" y="1766"/>
                  <a:pt x="22141" y="2168"/>
                  <a:pt x="21315" y="1320"/>
                </a:cubicBezTo>
                <a:cubicBezTo>
                  <a:pt x="20767" y="784"/>
                  <a:pt x="19333" y="1"/>
                  <a:pt x="17715"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693" name="Google Shape;693;p47"/>
          <p:cNvSpPr/>
          <p:nvPr/>
        </p:nvSpPr>
        <p:spPr>
          <a:xfrm rot="-5400000" flipH="1">
            <a:off x="1119281" y="5152752"/>
            <a:ext cx="218000" cy="218000"/>
          </a:xfrm>
          <a:prstGeom prst="ellipse">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694" name="Google Shape;694;p47"/>
          <p:cNvSpPr/>
          <p:nvPr/>
        </p:nvSpPr>
        <p:spPr>
          <a:xfrm rot="-5400000" flipH="1">
            <a:off x="502015" y="1446652"/>
            <a:ext cx="218000" cy="218000"/>
          </a:xfrm>
          <a:prstGeom prst="ellipse">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695" name="Google Shape;695;p47"/>
          <p:cNvSpPr/>
          <p:nvPr/>
        </p:nvSpPr>
        <p:spPr>
          <a:xfrm rot="-5400000" flipH="1">
            <a:off x="1265315" y="2307852"/>
            <a:ext cx="131200" cy="131600"/>
          </a:xfrm>
          <a:prstGeom prst="ellipse">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696" name="Google Shape;696;p47"/>
          <p:cNvSpPr/>
          <p:nvPr/>
        </p:nvSpPr>
        <p:spPr>
          <a:xfrm rot="5400000" flipH="1">
            <a:off x="7107590" y="2922829"/>
            <a:ext cx="9186761" cy="1173337"/>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697" name="Google Shape;697;p47"/>
          <p:cNvSpPr/>
          <p:nvPr/>
        </p:nvSpPr>
        <p:spPr>
          <a:xfrm rot="-5400000">
            <a:off x="9030987" y="1317811"/>
            <a:ext cx="5695767" cy="1569933"/>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698" name="Google Shape;698;p47"/>
          <p:cNvSpPr/>
          <p:nvPr/>
        </p:nvSpPr>
        <p:spPr>
          <a:xfrm rot="-10799853" flipH="1">
            <a:off x="10827763" y="-12933"/>
            <a:ext cx="1873119" cy="2791797"/>
          </a:xfrm>
          <a:custGeom>
            <a:avLst/>
            <a:gdLst/>
            <a:ahLst/>
            <a:cxnLst/>
            <a:rect l="l" t="t" r="r" b="b"/>
            <a:pathLst>
              <a:path w="24039" h="44420" extrusionOk="0">
                <a:moveTo>
                  <a:pt x="17715" y="1"/>
                </a:moveTo>
                <a:cubicBezTo>
                  <a:pt x="16371" y="1"/>
                  <a:pt x="14900" y="541"/>
                  <a:pt x="13704" y="2213"/>
                </a:cubicBezTo>
                <a:cubicBezTo>
                  <a:pt x="10848" y="6185"/>
                  <a:pt x="15289" y="12211"/>
                  <a:pt x="13392" y="17300"/>
                </a:cubicBezTo>
                <a:cubicBezTo>
                  <a:pt x="11272" y="22947"/>
                  <a:pt x="1" y="24509"/>
                  <a:pt x="1384" y="34262"/>
                </a:cubicBezTo>
                <a:cubicBezTo>
                  <a:pt x="2268" y="40412"/>
                  <a:pt x="11808" y="44419"/>
                  <a:pt x="18141" y="44419"/>
                </a:cubicBezTo>
                <a:cubicBezTo>
                  <a:pt x="19486" y="44419"/>
                  <a:pt x="20686" y="44239"/>
                  <a:pt x="21628" y="43860"/>
                </a:cubicBezTo>
                <a:cubicBezTo>
                  <a:pt x="21918" y="43748"/>
                  <a:pt x="23413" y="36851"/>
                  <a:pt x="23480" y="36048"/>
                </a:cubicBezTo>
                <a:cubicBezTo>
                  <a:pt x="24038" y="28549"/>
                  <a:pt x="24016" y="20983"/>
                  <a:pt x="23369" y="13484"/>
                </a:cubicBezTo>
                <a:cubicBezTo>
                  <a:pt x="23056" y="9890"/>
                  <a:pt x="22699" y="6252"/>
                  <a:pt x="22186" y="2681"/>
                </a:cubicBezTo>
                <a:cubicBezTo>
                  <a:pt x="22052" y="1766"/>
                  <a:pt x="22141" y="2168"/>
                  <a:pt x="21315" y="1320"/>
                </a:cubicBezTo>
                <a:cubicBezTo>
                  <a:pt x="20767" y="784"/>
                  <a:pt x="19333" y="1"/>
                  <a:pt x="17715"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699" name="Google Shape;699;p47"/>
          <p:cNvSpPr/>
          <p:nvPr/>
        </p:nvSpPr>
        <p:spPr>
          <a:xfrm rot="5400000" flipH="1">
            <a:off x="10473439" y="682509"/>
            <a:ext cx="131200" cy="131600"/>
          </a:xfrm>
          <a:prstGeom prst="ellipse">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700" name="Google Shape;700;p47"/>
          <p:cNvSpPr/>
          <p:nvPr/>
        </p:nvSpPr>
        <p:spPr>
          <a:xfrm rot="5400000" flipH="1">
            <a:off x="10827739" y="1648243"/>
            <a:ext cx="218000" cy="218000"/>
          </a:xfrm>
          <a:prstGeom prst="ellipse">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701" name="Google Shape;701;p47"/>
          <p:cNvSpPr/>
          <p:nvPr/>
        </p:nvSpPr>
        <p:spPr>
          <a:xfrm rot="5400000" flipH="1">
            <a:off x="11445005" y="5354343"/>
            <a:ext cx="218000" cy="218000"/>
          </a:xfrm>
          <a:prstGeom prst="ellipse">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702" name="Google Shape;702;p47"/>
          <p:cNvSpPr/>
          <p:nvPr/>
        </p:nvSpPr>
        <p:spPr>
          <a:xfrm rot="5400000" flipH="1">
            <a:off x="10768505" y="4579543"/>
            <a:ext cx="131200" cy="131600"/>
          </a:xfrm>
          <a:prstGeom prst="ellipse">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703" name="Google Shape;703;p47"/>
          <p:cNvSpPr/>
          <p:nvPr/>
        </p:nvSpPr>
        <p:spPr>
          <a:xfrm rot="-5400000" flipH="1">
            <a:off x="1560381" y="6204885"/>
            <a:ext cx="131200" cy="131600"/>
          </a:xfrm>
          <a:prstGeom prst="ellipse">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Tree>
    <p:extLst>
      <p:ext uri="{BB962C8B-B14F-4D97-AF65-F5344CB8AC3E}">
        <p14:creationId xmlns:p14="http://schemas.microsoft.com/office/powerpoint/2010/main" val="17961259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p:nvPr/>
        </p:nvSpPr>
        <p:spPr>
          <a:xfrm>
            <a:off x="10059311" y="877033"/>
            <a:ext cx="1732400" cy="577200"/>
          </a:xfrm>
          <a:prstGeom prst="triangle">
            <a:avLst>
              <a:gd name="adj" fmla="val 32425"/>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latin typeface="Arvo"/>
              <a:ea typeface="Arvo"/>
              <a:cs typeface="Arvo"/>
              <a:sym typeface="Arvo"/>
            </a:endParaRPr>
          </a:p>
        </p:txBody>
      </p:sp>
      <p:grpSp>
        <p:nvGrpSpPr>
          <p:cNvPr id="11" name="Google Shape;11;p2"/>
          <p:cNvGrpSpPr/>
          <p:nvPr/>
        </p:nvGrpSpPr>
        <p:grpSpPr>
          <a:xfrm>
            <a:off x="0" y="-9451"/>
            <a:ext cx="11548531" cy="6867451"/>
            <a:chOff x="0" y="-7088"/>
            <a:chExt cx="8661398" cy="5150588"/>
          </a:xfrm>
        </p:grpSpPr>
        <p:sp>
          <p:nvSpPr>
            <p:cNvPr id="12" name="Google Shape;12;p2"/>
            <p:cNvSpPr/>
            <p:nvPr/>
          </p:nvSpPr>
          <p:spPr>
            <a:xfrm>
              <a:off x="0" y="0"/>
              <a:ext cx="35250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3" name="Google Shape;13;p2"/>
            <p:cNvSpPr/>
            <p:nvPr/>
          </p:nvSpPr>
          <p:spPr>
            <a:xfrm rot="10800000" flipH="1">
              <a:off x="3517898" y="-7088"/>
              <a:ext cx="5143500" cy="5143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Arvo"/>
                <a:ea typeface="Arvo"/>
                <a:cs typeface="Arvo"/>
                <a:sym typeface="Arvo"/>
              </a:endParaRPr>
            </a:p>
          </p:txBody>
        </p:sp>
      </p:grpSp>
      <p:grpSp>
        <p:nvGrpSpPr>
          <p:cNvPr id="14" name="Google Shape;14;p2"/>
          <p:cNvGrpSpPr/>
          <p:nvPr/>
        </p:nvGrpSpPr>
        <p:grpSpPr>
          <a:xfrm rot="10800000" flipH="1">
            <a:off x="2" y="1454351"/>
            <a:ext cx="11796669" cy="3949300"/>
            <a:chOff x="-8178042" y="-4493254"/>
            <a:chExt cx="19483598" cy="6522736"/>
          </a:xfrm>
        </p:grpSpPr>
        <p:sp>
          <p:nvSpPr>
            <p:cNvPr id="15" name="Google Shape;15;p2"/>
            <p:cNvSpPr/>
            <p:nvPr/>
          </p:nvSpPr>
          <p:spPr>
            <a:xfrm>
              <a:off x="-8178042" y="-4493118"/>
              <a:ext cx="12968400" cy="65226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Arvo"/>
                <a:ea typeface="Arvo"/>
                <a:cs typeface="Arvo"/>
                <a:sym typeface="Arvo"/>
              </a:endParaRPr>
            </a:p>
          </p:txBody>
        </p:sp>
        <p:sp>
          <p:nvSpPr>
            <p:cNvPr id="16" name="Google Shape;16;p2"/>
            <p:cNvSpPr/>
            <p:nvPr/>
          </p:nvSpPr>
          <p:spPr>
            <a:xfrm>
              <a:off x="4782955" y="-4493254"/>
              <a:ext cx="6522600" cy="65226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Arvo"/>
                <a:ea typeface="Arvo"/>
                <a:cs typeface="Arvo"/>
                <a:sym typeface="Arvo"/>
              </a:endParaRPr>
            </a:p>
          </p:txBody>
        </p:sp>
      </p:grpSp>
      <p:grpSp>
        <p:nvGrpSpPr>
          <p:cNvPr id="17" name="Google Shape;17;p2"/>
          <p:cNvGrpSpPr/>
          <p:nvPr/>
        </p:nvGrpSpPr>
        <p:grpSpPr>
          <a:xfrm>
            <a:off x="4902982" y="5704465"/>
            <a:ext cx="7307772" cy="577328"/>
            <a:chOff x="5582265" y="4646738"/>
            <a:chExt cx="5480829" cy="432996"/>
          </a:xfrm>
        </p:grpSpPr>
        <p:sp>
          <p:nvSpPr>
            <p:cNvPr id="18" name="Google Shape;18;p2"/>
            <p:cNvSpPr/>
            <p:nvPr/>
          </p:nvSpPr>
          <p:spPr>
            <a:xfrm rot="10800000">
              <a:off x="5582265" y="4948334"/>
              <a:ext cx="394200" cy="131400"/>
            </a:xfrm>
            <a:prstGeom prst="triangle">
              <a:avLst>
                <a:gd name="adj" fmla="val 32425"/>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nvGrpSpPr>
            <p:cNvPr id="19" name="Google Shape;19;p2"/>
            <p:cNvGrpSpPr/>
            <p:nvPr/>
          </p:nvGrpSpPr>
          <p:grpSpPr>
            <a:xfrm flipH="1">
              <a:off x="5585232" y="4646738"/>
              <a:ext cx="5477861" cy="304551"/>
              <a:chOff x="-24158748" y="330075"/>
              <a:chExt cx="30568423" cy="1699506"/>
            </a:xfrm>
          </p:grpSpPr>
          <p:sp>
            <p:nvSpPr>
              <p:cNvPr id="20" name="Google Shape;20;p2"/>
              <p:cNvSpPr/>
              <p:nvPr/>
            </p:nvSpPr>
            <p:spPr>
              <a:xfrm>
                <a:off x="-24158748" y="330081"/>
                <a:ext cx="28908000" cy="1699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 name="Google Shape;21;p2"/>
              <p:cNvSpPr/>
              <p:nvPr/>
            </p:nvSpPr>
            <p:spPr>
              <a:xfrm>
                <a:off x="4710175" y="330075"/>
                <a:ext cx="1699500" cy="16995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grpSp>
      <p:sp>
        <p:nvSpPr>
          <p:cNvPr id="22" name="Google Shape;22;p2"/>
          <p:cNvSpPr txBox="1">
            <a:spLocks noGrp="1"/>
          </p:cNvSpPr>
          <p:nvPr>
            <p:ph type="ctrTitle"/>
          </p:nvPr>
        </p:nvSpPr>
        <p:spPr>
          <a:xfrm>
            <a:off x="914400" y="1454333"/>
            <a:ext cx="7157200" cy="39492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6400" baseline="0">
                <a:latin typeface="Times New Roman" panose="02020603050405020304" pitchFamily="18" charset="0"/>
                <a:ea typeface="微軟正黑體 Light" panose="020B0304030504040204" pitchFamily="34" charset="-120"/>
              </a:defRPr>
            </a:lvl1pPr>
            <a:lvl2pPr lvl="1" algn="ctr">
              <a:spcBef>
                <a:spcPts val="0"/>
              </a:spcBef>
              <a:spcAft>
                <a:spcPts val="0"/>
              </a:spcAft>
              <a:buSzPts val="4800"/>
              <a:buNone/>
              <a:defRPr sz="6400"/>
            </a:lvl2pPr>
            <a:lvl3pPr lvl="2" algn="ctr">
              <a:spcBef>
                <a:spcPts val="0"/>
              </a:spcBef>
              <a:spcAft>
                <a:spcPts val="0"/>
              </a:spcAft>
              <a:buSzPts val="4800"/>
              <a:buNone/>
              <a:defRPr sz="6400"/>
            </a:lvl3pPr>
            <a:lvl4pPr lvl="3" algn="ctr">
              <a:spcBef>
                <a:spcPts val="0"/>
              </a:spcBef>
              <a:spcAft>
                <a:spcPts val="0"/>
              </a:spcAft>
              <a:buSzPts val="4800"/>
              <a:buNone/>
              <a:defRPr sz="6400"/>
            </a:lvl4pPr>
            <a:lvl5pPr lvl="4" algn="ctr">
              <a:spcBef>
                <a:spcPts val="0"/>
              </a:spcBef>
              <a:spcAft>
                <a:spcPts val="0"/>
              </a:spcAft>
              <a:buSzPts val="4800"/>
              <a:buNone/>
              <a:defRPr sz="6400"/>
            </a:lvl5pPr>
            <a:lvl6pPr lvl="5" algn="ctr">
              <a:spcBef>
                <a:spcPts val="0"/>
              </a:spcBef>
              <a:spcAft>
                <a:spcPts val="0"/>
              </a:spcAft>
              <a:buSzPts val="4800"/>
              <a:buNone/>
              <a:defRPr sz="6400"/>
            </a:lvl6pPr>
            <a:lvl7pPr lvl="6" algn="ctr">
              <a:spcBef>
                <a:spcPts val="0"/>
              </a:spcBef>
              <a:spcAft>
                <a:spcPts val="0"/>
              </a:spcAft>
              <a:buSzPts val="4800"/>
              <a:buNone/>
              <a:defRPr sz="6400"/>
            </a:lvl7pPr>
            <a:lvl8pPr lvl="7" algn="ctr">
              <a:spcBef>
                <a:spcPts val="0"/>
              </a:spcBef>
              <a:spcAft>
                <a:spcPts val="0"/>
              </a:spcAft>
              <a:buSzPts val="4800"/>
              <a:buNone/>
              <a:defRPr sz="6400"/>
            </a:lvl8pPr>
            <a:lvl9pPr lvl="8" algn="ctr">
              <a:spcBef>
                <a:spcPts val="0"/>
              </a:spcBef>
              <a:spcAft>
                <a:spcPts val="0"/>
              </a:spcAft>
              <a:buSzPts val="4800"/>
              <a:buNone/>
              <a:defRPr sz="6400"/>
            </a:lvl9pPr>
          </a:lstStyle>
          <a:p>
            <a:endParaRPr dirty="0"/>
          </a:p>
        </p:txBody>
      </p:sp>
    </p:spTree>
    <p:extLst>
      <p:ext uri="{BB962C8B-B14F-4D97-AF65-F5344CB8AC3E}">
        <p14:creationId xmlns:p14="http://schemas.microsoft.com/office/powerpoint/2010/main" val="28680087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977443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One-column text 2">
  <p:cSld name="One-column text 2">
    <p:spTree>
      <p:nvGrpSpPr>
        <p:cNvPr id="1" name="Shape 69"/>
        <p:cNvGrpSpPr/>
        <p:nvPr/>
      </p:nvGrpSpPr>
      <p:grpSpPr>
        <a:xfrm>
          <a:off x="0" y="0"/>
          <a:ext cx="0" cy="0"/>
          <a:chOff x="0" y="0"/>
          <a:chExt cx="0" cy="0"/>
        </a:xfrm>
      </p:grpSpPr>
      <p:sp>
        <p:nvSpPr>
          <p:cNvPr id="70" name="Google Shape;70;p14"/>
          <p:cNvSpPr txBox="1">
            <a:spLocks noGrp="1"/>
          </p:cNvSpPr>
          <p:nvPr>
            <p:ph type="subTitle" idx="1"/>
          </p:nvPr>
        </p:nvSpPr>
        <p:spPr>
          <a:xfrm>
            <a:off x="3512200" y="2088900"/>
            <a:ext cx="5167600" cy="1246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71" name="Google Shape;71;p14"/>
          <p:cNvSpPr txBox="1">
            <a:spLocks noGrp="1"/>
          </p:cNvSpPr>
          <p:nvPr>
            <p:ph type="title"/>
          </p:nvPr>
        </p:nvSpPr>
        <p:spPr>
          <a:xfrm>
            <a:off x="2671600" y="450100"/>
            <a:ext cx="6848800" cy="1012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4000"/>
              <a:buNone/>
              <a:defRPr/>
            </a:lvl1pPr>
            <a:lvl2pPr lvl="1" rtl="0">
              <a:spcBef>
                <a:spcPts val="0"/>
              </a:spcBef>
              <a:spcAft>
                <a:spcPts val="0"/>
              </a:spcAft>
              <a:buSzPts val="4000"/>
              <a:buNone/>
              <a:defRPr sz="5333"/>
            </a:lvl2pPr>
            <a:lvl3pPr lvl="2" rtl="0">
              <a:spcBef>
                <a:spcPts val="0"/>
              </a:spcBef>
              <a:spcAft>
                <a:spcPts val="0"/>
              </a:spcAft>
              <a:buSzPts val="4000"/>
              <a:buNone/>
              <a:defRPr sz="5333"/>
            </a:lvl3pPr>
            <a:lvl4pPr lvl="3" rtl="0">
              <a:spcBef>
                <a:spcPts val="0"/>
              </a:spcBef>
              <a:spcAft>
                <a:spcPts val="0"/>
              </a:spcAft>
              <a:buSzPts val="4000"/>
              <a:buNone/>
              <a:defRPr sz="5333"/>
            </a:lvl4pPr>
            <a:lvl5pPr lvl="4" rtl="0">
              <a:spcBef>
                <a:spcPts val="0"/>
              </a:spcBef>
              <a:spcAft>
                <a:spcPts val="0"/>
              </a:spcAft>
              <a:buSzPts val="4000"/>
              <a:buNone/>
              <a:defRPr sz="5333"/>
            </a:lvl5pPr>
            <a:lvl6pPr lvl="5" rtl="0">
              <a:spcBef>
                <a:spcPts val="0"/>
              </a:spcBef>
              <a:spcAft>
                <a:spcPts val="0"/>
              </a:spcAft>
              <a:buSzPts val="4000"/>
              <a:buNone/>
              <a:defRPr sz="5333"/>
            </a:lvl6pPr>
            <a:lvl7pPr lvl="6" rtl="0">
              <a:spcBef>
                <a:spcPts val="0"/>
              </a:spcBef>
              <a:spcAft>
                <a:spcPts val="0"/>
              </a:spcAft>
              <a:buSzPts val="4000"/>
              <a:buNone/>
              <a:defRPr sz="5333"/>
            </a:lvl7pPr>
            <a:lvl8pPr lvl="7" rtl="0">
              <a:spcBef>
                <a:spcPts val="0"/>
              </a:spcBef>
              <a:spcAft>
                <a:spcPts val="0"/>
              </a:spcAft>
              <a:buSzPts val="4000"/>
              <a:buNone/>
              <a:defRPr sz="5333"/>
            </a:lvl8pPr>
            <a:lvl9pPr lvl="8" rtl="0">
              <a:spcBef>
                <a:spcPts val="0"/>
              </a:spcBef>
              <a:spcAft>
                <a:spcPts val="0"/>
              </a:spcAft>
              <a:buSzPts val="4000"/>
              <a:buNone/>
              <a:defRPr sz="5333"/>
            </a:lvl9pPr>
          </a:lstStyle>
          <a:p>
            <a:endParaRPr/>
          </a:p>
        </p:txBody>
      </p:sp>
    </p:spTree>
    <p:extLst>
      <p:ext uri="{BB962C8B-B14F-4D97-AF65-F5344CB8AC3E}">
        <p14:creationId xmlns:p14="http://schemas.microsoft.com/office/powerpoint/2010/main" val="29448926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頁尾版面配置區 4">
            <a:extLst>
              <a:ext uri="{FF2B5EF4-FFF2-40B4-BE49-F238E27FC236}">
                <a16:creationId xmlns:a16="http://schemas.microsoft.com/office/drawing/2014/main" id="{BDB16155-303B-403D-8B49-D4CEE47D6863}"/>
              </a:ext>
            </a:extLst>
          </p:cNvPr>
          <p:cNvSpPr>
            <a:spLocks noGrp="1"/>
          </p:cNvSpPr>
          <p:nvPr>
            <p:ph type="ftr" sz="quarter" idx="3"/>
          </p:nvPr>
        </p:nvSpPr>
        <p:spPr>
          <a:xfrm>
            <a:off x="338530" y="6356350"/>
            <a:ext cx="4114800" cy="365125"/>
          </a:xfrm>
          <a:prstGeom prst="rect">
            <a:avLst/>
          </a:prstGeom>
        </p:spPr>
        <p:txBody>
          <a:bodyPr vert="horz" lIns="91440" tIns="45720" rIns="91440" bIns="45720" rtlCol="0" anchor="ctr"/>
          <a:lstStyle>
            <a:lvl1pPr algn="l">
              <a:defRPr sz="1200">
                <a:solidFill>
                  <a:schemeClr val="bg2"/>
                </a:solidFill>
                <a:latin typeface="Microsoft JhengHei UI" panose="020B0604030504040204" pitchFamily="34" charset="-120"/>
                <a:ea typeface="Microsoft JhengHei UI" panose="020B0604030504040204" pitchFamily="34" charset="-120"/>
              </a:defRPr>
            </a:lvl1pPr>
          </a:lstStyle>
          <a:p>
            <a:r>
              <a:rPr lang="zh-TW" altLang="en-US" noProof="0"/>
              <a:t>新增頁尾</a:t>
            </a:r>
          </a:p>
        </p:txBody>
      </p:sp>
      <p:sp>
        <p:nvSpPr>
          <p:cNvPr id="6" name="投影片編號版面配置區 5">
            <a:extLst>
              <a:ext uri="{FF2B5EF4-FFF2-40B4-BE49-F238E27FC236}">
                <a16:creationId xmlns:a16="http://schemas.microsoft.com/office/drawing/2014/main" id="{6B915EF5-4ABE-4759-AC09-679CD6083A55}"/>
              </a:ext>
            </a:extLst>
          </p:cNvPr>
          <p:cNvSpPr>
            <a:spLocks noGrp="1"/>
          </p:cNvSpPr>
          <p:nvPr>
            <p:ph type="sldNum" sz="quarter" idx="4"/>
          </p:nvPr>
        </p:nvSpPr>
        <p:spPr>
          <a:xfrm>
            <a:off x="11146971" y="6356350"/>
            <a:ext cx="740227" cy="365125"/>
          </a:xfrm>
          <a:prstGeom prst="rect">
            <a:avLst/>
          </a:prstGeom>
        </p:spPr>
        <p:txBody>
          <a:bodyPr vert="horz" lIns="91440" tIns="45720" rIns="91440" bIns="45720" rtlCol="0" anchor="ctr"/>
          <a:lstStyle>
            <a:lvl1pPr algn="r">
              <a:defRPr sz="1200">
                <a:solidFill>
                  <a:schemeClr val="bg2"/>
                </a:solidFill>
                <a:latin typeface="Microsoft JhengHei UI" panose="020B0604030504040204" pitchFamily="34" charset="-120"/>
                <a:ea typeface="Microsoft JhengHei UI" panose="020B0604030504040204" pitchFamily="34" charset="-120"/>
              </a:defRPr>
            </a:lvl1pPr>
          </a:lstStyle>
          <a:p>
            <a:fld id="{8699F50C-BE38-4BD0-BA84-9B090E1F2B9B}" type="slidenum">
              <a:rPr lang="en-US" altLang="zh-TW" noProof="0" smtClean="0"/>
              <a:pPr/>
              <a:t>‹#›</a:t>
            </a:fld>
            <a:endParaRPr lang="zh-TW" altLang="en-US" noProof="0"/>
          </a:p>
        </p:txBody>
      </p:sp>
      <p:sp>
        <p:nvSpPr>
          <p:cNvPr id="9" name="標題版面配置區 8">
            <a:extLst>
              <a:ext uri="{FF2B5EF4-FFF2-40B4-BE49-F238E27FC236}">
                <a16:creationId xmlns:a16="http://schemas.microsoft.com/office/drawing/2014/main" id="{AA2D2B61-D240-024D-AD60-4162EF1528B9}"/>
              </a:ext>
            </a:extLst>
          </p:cNvPr>
          <p:cNvSpPr>
            <a:spLocks noGrp="1"/>
          </p:cNvSpPr>
          <p:nvPr>
            <p:ph type="title"/>
          </p:nvPr>
        </p:nvSpPr>
        <p:spPr>
          <a:xfrm>
            <a:off x="518678" y="209029"/>
            <a:ext cx="10835122" cy="1147968"/>
          </a:xfrm>
          <a:prstGeom prst="rect">
            <a:avLst/>
          </a:prstGeom>
        </p:spPr>
        <p:txBody>
          <a:bodyPr vert="horz" lIns="91440" tIns="45720" rIns="91440" bIns="0" rtlCol="0" anchor="b">
            <a:normAutofit/>
          </a:bodyPr>
          <a:lstStyle/>
          <a:p>
            <a:pPr rtl="0"/>
            <a:r>
              <a:rPr lang="zh-TW" altLang="en-US" noProof="0"/>
              <a:t>按一下以編輯母片標題樣式</a:t>
            </a:r>
          </a:p>
        </p:txBody>
      </p:sp>
    </p:spTree>
    <p:extLst>
      <p:ext uri="{BB962C8B-B14F-4D97-AF65-F5344CB8AC3E}">
        <p14:creationId xmlns:p14="http://schemas.microsoft.com/office/powerpoint/2010/main" val="1564885083"/>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85" r:id="rId3"/>
    <p:sldLayoutId id="2147483706" r:id="rId4"/>
    <p:sldLayoutId id="2147483708" r:id="rId5"/>
    <p:sldLayoutId id="2147483704" r:id="rId6"/>
    <p:sldLayoutId id="2147483689" r:id="rId7"/>
    <p:sldLayoutId id="2147483668" r:id="rId8"/>
    <p:sldLayoutId id="2147483707" r:id="rId9"/>
    <p:sldLayoutId id="2147483710" r:id="rId10"/>
    <p:sldLayoutId id="2147483711" r:id="rId11"/>
    <p:sldLayoutId id="2147483712" r:id="rId12"/>
    <p:sldLayoutId id="2147483713" r:id="rId13"/>
    <p:sldLayoutId id="2147483714" r:id="rId14"/>
    <p:sldLayoutId id="2147483715" r:id="rId15"/>
    <p:sldLayoutId id="2147483716" r:id="rId16"/>
    <p:sldLayoutId id="2147483692" r:id="rId17"/>
    <p:sldLayoutId id="2147483697" r:id="rId18"/>
    <p:sldLayoutId id="2147483674" r:id="rId19"/>
    <p:sldLayoutId id="2147483718" r:id="rId20"/>
    <p:sldLayoutId id="2147483719" r:id="rId21"/>
    <p:sldLayoutId id="2147483720" r:id="rId22"/>
    <p:sldLayoutId id="2147483721" r:id="rId23"/>
    <p:sldLayoutId id="2147483722" r:id="rId24"/>
    <p:sldLayoutId id="2147483723" r:id="rId25"/>
    <p:sldLayoutId id="2147483724" r:id="rId26"/>
    <p:sldLayoutId id="2147483725" r:id="rId27"/>
    <p:sldLayoutId id="2147483726" r:id="rId28"/>
    <p:sldLayoutId id="2147483727" r:id="rId29"/>
    <p:sldLayoutId id="2147483729" r:id="rId30"/>
    <p:sldLayoutId id="2147483731" r:id="rId31"/>
    <p:sldLayoutId id="2147483732" r:id="rId32"/>
  </p:sldLayoutIdLst>
  <p:hf hdr="0"/>
  <p:txStyles>
    <p:titleStyle>
      <a:lvl1pPr algn="l" defTabSz="914400" rtl="0" eaLnBrk="1" latinLnBrk="0" hangingPunct="1">
        <a:lnSpc>
          <a:spcPct val="90000"/>
        </a:lnSpc>
        <a:spcBef>
          <a:spcPct val="0"/>
        </a:spcBef>
        <a:buNone/>
        <a:defRPr lang="en-IN" sz="4400" b="1" kern="1200">
          <a:solidFill>
            <a:schemeClr val="accent1"/>
          </a:solidFill>
          <a:latin typeface="Microsoft JhengHei UI" panose="020B0604030504040204" pitchFamily="34" charset="-120"/>
          <a:ea typeface="Microsoft JhengHei UI" panose="020B0604030504040204" pitchFamily="34" charset="-120"/>
          <a:cs typeface="+mj-cs"/>
        </a:defRPr>
      </a:lvl1pPr>
    </p:titleStyle>
    <p:bodyStyle>
      <a:lvl1pPr marL="228600" indent="-228600" algn="l" defTabSz="914400" rtl="0" eaLnBrk="1" latinLnBrk="0" hangingPunct="1">
        <a:lnSpc>
          <a:spcPct val="90000"/>
        </a:lnSpc>
        <a:spcBef>
          <a:spcPts val="1000"/>
        </a:spcBef>
        <a:buClr>
          <a:srgbClr val="2E7A40"/>
        </a:buClr>
        <a:buFont typeface="Arial" panose="020B0604020202020204" pitchFamily="34" charset="0"/>
        <a:buChar char="•"/>
        <a:defRPr lang="en-US" sz="2400" kern="1200" dirty="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2E7A40"/>
        </a:buClr>
        <a:buFont typeface="Arial" panose="020B0604020202020204" pitchFamily="34" charset="0"/>
        <a:buChar char="•"/>
        <a:defRPr lang="en-US" sz="2000" kern="1200" dirty="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2E7A40"/>
        </a:buClr>
        <a:buFont typeface="Arial" panose="020B0604020202020204" pitchFamily="34" charset="0"/>
        <a:buChar char="•"/>
        <a:defRPr lang="en-US" sz="1800" kern="1200" dirty="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2E7A40"/>
        </a:buClr>
        <a:buFont typeface="Arial" panose="020B0604020202020204" pitchFamily="34" charset="0"/>
        <a:buChar char="•"/>
        <a:defRPr lang="en-US" sz="1600" kern="1200" dirty="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2E7A40"/>
        </a:buClr>
        <a:buFont typeface="Arial" panose="020B0604020202020204" pitchFamily="34" charset="0"/>
        <a:buChar char="•"/>
        <a:defRPr lang="en-IN" sz="16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library.pu.edu.tw/" TargetMode="External"/><Relationship Id="rId1" Type="http://schemas.openxmlformats.org/officeDocument/2006/relationships/slideLayout" Target="../slideLayouts/slideLayout17.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5.png"/><Relationship Id="rId2" Type="http://schemas.openxmlformats.org/officeDocument/2006/relationships/diagramData" Target="../diagrams/data1.xml"/><Relationship Id="rId1" Type="http://schemas.openxmlformats.org/officeDocument/2006/relationships/slideLayout" Target="../slideLayouts/slideLayout1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image" Target="../media/image10.jpeg"/><Relationship Id="rId1" Type="http://schemas.openxmlformats.org/officeDocument/2006/relationships/slideLayout" Target="../slideLayouts/slideLayout17.xml"/><Relationship Id="rId6" Type="http://schemas.openxmlformats.org/officeDocument/2006/relationships/image" Target="../media/image14.jpeg"/><Relationship Id="rId11" Type="http://schemas.openxmlformats.org/officeDocument/2006/relationships/image" Target="../media/image19.jpeg"/><Relationship Id="rId5" Type="http://schemas.openxmlformats.org/officeDocument/2006/relationships/image" Target="../media/image13.jpeg"/><Relationship Id="rId10" Type="http://schemas.openxmlformats.org/officeDocument/2006/relationships/image" Target="../media/image18.jpeg"/><Relationship Id="rId4" Type="http://schemas.openxmlformats.org/officeDocument/2006/relationships/image" Target="../media/image12.jpeg"/><Relationship Id="rId9" Type="http://schemas.openxmlformats.org/officeDocument/2006/relationships/image" Target="../media/image17.jpeg"/></Relationships>
</file>

<file path=ppt/slides/_rels/slide2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6.xml"/><Relationship Id="rId1" Type="http://schemas.openxmlformats.org/officeDocument/2006/relationships/slideLayout" Target="../slideLayouts/slideLayout1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library.pu.edu.tw/" TargetMode="External"/><Relationship Id="rId1" Type="http://schemas.openxmlformats.org/officeDocument/2006/relationships/slideLayout" Target="../slideLayouts/slideLayout17.xml"/><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4.png"/><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3" Type="http://schemas.openxmlformats.org/officeDocument/2006/relationships/hyperlink" Target="https://webpacx.lib.pu.edu.tw/" TargetMode="External"/><Relationship Id="rId2" Type="http://schemas.openxmlformats.org/officeDocument/2006/relationships/image" Target="../media/image25.png"/><Relationship Id="rId1" Type="http://schemas.openxmlformats.org/officeDocument/2006/relationships/slideLayout" Target="../slideLayouts/slideLayout1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1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7.xml"/><Relationship Id="rId4" Type="http://schemas.openxmlformats.org/officeDocument/2006/relationships/hyperlink" Target="https://pu.ebook.hyread.com.tw/"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g"/><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9.xml"/><Relationship Id="rId1" Type="http://schemas.openxmlformats.org/officeDocument/2006/relationships/slideLayout" Target="../slideLayouts/slideLayout1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27.xml"/></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8.xml"/></Relationships>
</file>

<file path=ppt/slides/_rels/slide3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8.xml"/><Relationship Id="rId4" Type="http://schemas.openxmlformats.org/officeDocument/2006/relationships/image" Target="../media/image41.png"/></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g"/><Relationship Id="rId1" Type="http://schemas.openxmlformats.org/officeDocument/2006/relationships/slideLayout" Target="../slideLayouts/slideLayout22.xml"/></Relationships>
</file>

<file path=ppt/slides/_rels/slide34.xml.rels><?xml version="1.0" encoding="UTF-8" standalone="yes"?>
<Relationships xmlns="http://schemas.openxmlformats.org/package/2006/relationships"><Relationship Id="rId3" Type="http://schemas.openxmlformats.org/officeDocument/2006/relationships/hyperlink" Target="https://jumper.lib.pu.edu.tw/resourceDetail?resourceType=databases&amp;id=11V202100" TargetMode="External"/><Relationship Id="rId2" Type="http://schemas.openxmlformats.org/officeDocument/2006/relationships/image" Target="../media/image5.png"/><Relationship Id="rId1" Type="http://schemas.openxmlformats.org/officeDocument/2006/relationships/slideLayout" Target="../slideLayouts/slideLayout17.xml"/><Relationship Id="rId4" Type="http://schemas.openxmlformats.org/officeDocument/2006/relationships/image" Target="../media/image42.png"/></Relationships>
</file>

<file path=ppt/slides/_rels/slide3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5.png"/><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g"/><Relationship Id="rId1" Type="http://schemas.openxmlformats.org/officeDocument/2006/relationships/slideLayout" Target="../slideLayouts/slideLayout22.xml"/></Relationships>
</file>

<file path=ppt/slides/_rels/slide3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hyperlink" Target="https://jumper.lib.pu.edu.tw/resourceDetail?resourceType=databases&amp;id=101100100" TargetMode="External"/><Relationship Id="rId1" Type="http://schemas.openxmlformats.org/officeDocument/2006/relationships/slideLayout" Target="../slideLayouts/slideLayout17.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3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g"/><Relationship Id="rId1" Type="http://schemas.openxmlformats.org/officeDocument/2006/relationships/slideLayout" Target="../slideLayouts/slideLayout22.xml"/></Relationships>
</file>

<file path=ppt/slides/_rels/slide4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4.xml"/><Relationship Id="rId5" Type="http://schemas.openxmlformats.org/officeDocument/2006/relationships/image" Target="../media/image55.png"/><Relationship Id="rId4" Type="http://schemas.openxmlformats.org/officeDocument/2006/relationships/image" Target="../media/image54.png"/></Relationships>
</file>

<file path=ppt/slides/_rels/slide4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hyperlink" Target="https://jumper.lib.pu.edu.tw/resourceDetail?resourceType=databases&amp;id=10H20C100" TargetMode="External"/><Relationship Id="rId1" Type="http://schemas.openxmlformats.org/officeDocument/2006/relationships/slideLayout" Target="../slideLayouts/slideLayout22.xml"/></Relationships>
</file>

<file path=ppt/slides/_rels/slide4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hyperlink" Target="https://jumper.lib.pu.edu.tw/resourceDetail?resourceType=databases&amp;id=10H20C100" TargetMode="External"/><Relationship Id="rId1" Type="http://schemas.openxmlformats.org/officeDocument/2006/relationships/slideLayout" Target="../slideLayouts/slideLayout22.xml"/></Relationships>
</file>

<file path=ppt/slides/_rels/slide4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2.xml"/></Relationships>
</file>

<file path=ppt/slides/_rels/slide4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g"/><Relationship Id="rId1" Type="http://schemas.openxmlformats.org/officeDocument/2006/relationships/slideLayout" Target="../slideLayouts/slideLayout22.xml"/></Relationships>
</file>

<file path=ppt/slides/_rels/slide4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hyperlink" Target="https://jumper.lib.pu.edu.tw/sendURLApiV3?dbid=LDB0045" TargetMode="Externa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hyperlink" Target="https://research.ebsco.com/c/4wk2ns/search?defaultdb=n5h" TargetMode="Externa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g"/><Relationship Id="rId1" Type="http://schemas.openxmlformats.org/officeDocument/2006/relationships/slideLayout" Target="../slideLayouts/slideLayout22.xml"/></Relationships>
</file>

<file path=ppt/slides/_rels/slide4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12.xml"/><Relationship Id="rId4" Type="http://schemas.openxmlformats.org/officeDocument/2006/relationships/image" Target="../media/image64.png"/></Relationships>
</file>

<file path=ppt/slides/_rels/slide5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tmp"/><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4.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7.xml"/></Relationships>
</file>

<file path=ppt/slides/_rels/slide5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17.xml"/></Relationships>
</file>

<file path=ppt/slides/_rels/slide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9.xml"/><Relationship Id="rId4" Type="http://schemas.openxmlformats.org/officeDocument/2006/relationships/image" Target="../media/image7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3" name="Google Shape;63;p11"/>
          <p:cNvSpPr txBox="1"/>
          <p:nvPr/>
        </p:nvSpPr>
        <p:spPr>
          <a:xfrm>
            <a:off x="2336095" y="2471959"/>
            <a:ext cx="9523600" cy="2708434"/>
          </a:xfrm>
          <a:prstGeom prst="rect">
            <a:avLst/>
          </a:prstGeom>
          <a:noFill/>
          <a:ln>
            <a:noFill/>
          </a:ln>
        </p:spPr>
        <p:txBody>
          <a:bodyPr spcFirstLastPara="1" wrap="square" lIns="0" tIns="0" rIns="0" bIns="0" anchor="t" anchorCtr="0">
            <a:spAutoFit/>
          </a:bodyPr>
          <a:lstStyle/>
          <a:p>
            <a:pPr algn="ctr"/>
            <a:r>
              <a:rPr lang="zh-TW" altLang="en-US" sz="4400" b="1" dirty="0">
                <a:solidFill>
                  <a:srgbClr val="63928F"/>
                </a:solidFill>
                <a:latin typeface="Archivo Black"/>
                <a:ea typeface="Archivo Black"/>
                <a:cs typeface="Archivo Black"/>
                <a:sym typeface="Archivo Black"/>
              </a:rPr>
              <a:t>周松濬老師班級</a:t>
            </a:r>
            <a:br>
              <a:rPr lang="zh-TW" altLang="en-US" sz="4400" b="1" dirty="0">
                <a:solidFill>
                  <a:srgbClr val="63928F"/>
                </a:solidFill>
                <a:latin typeface="Archivo Black"/>
                <a:ea typeface="Archivo Black"/>
                <a:cs typeface="Archivo Black"/>
                <a:sym typeface="Archivo Black"/>
              </a:rPr>
            </a:br>
            <a:r>
              <a:rPr lang="zh-TW" altLang="en-US" sz="4400" b="1" dirty="0">
                <a:solidFill>
                  <a:srgbClr val="63928F"/>
                </a:solidFill>
                <a:latin typeface="Archivo Black"/>
                <a:ea typeface="Archivo Black"/>
                <a:cs typeface="Archivo Black"/>
                <a:sym typeface="Archivo Black"/>
              </a:rPr>
              <a:t>英二</a:t>
            </a:r>
            <a:r>
              <a:rPr lang="en-US" altLang="zh-TW" sz="4400" b="1" dirty="0">
                <a:solidFill>
                  <a:srgbClr val="63928F"/>
                </a:solidFill>
                <a:latin typeface="Archivo Black"/>
                <a:ea typeface="Archivo Black"/>
                <a:cs typeface="Archivo Black"/>
                <a:sym typeface="Archivo Black"/>
              </a:rPr>
              <a:t>A(b)</a:t>
            </a:r>
            <a:r>
              <a:rPr lang="zh-TW" altLang="en-US" sz="4400" b="1" dirty="0">
                <a:solidFill>
                  <a:srgbClr val="63928F"/>
                </a:solidFill>
                <a:latin typeface="Archivo Black"/>
                <a:ea typeface="Archivo Black"/>
                <a:cs typeface="Archivo Black"/>
                <a:sym typeface="Archivo Black"/>
              </a:rPr>
              <a:t>組</a:t>
            </a:r>
            <a:br>
              <a:rPr lang="zh-TW" altLang="en-US" sz="4400" b="1" dirty="0">
                <a:solidFill>
                  <a:srgbClr val="63928F"/>
                </a:solidFill>
                <a:latin typeface="Archivo Black"/>
                <a:ea typeface="Archivo Black"/>
                <a:cs typeface="Archivo Black"/>
                <a:sym typeface="Archivo Black"/>
              </a:rPr>
            </a:br>
            <a:r>
              <a:rPr lang="zh-TW" altLang="en-US" sz="4400" b="1" dirty="0">
                <a:solidFill>
                  <a:srgbClr val="63928F"/>
                </a:solidFill>
                <a:latin typeface="Archivo Black"/>
                <a:ea typeface="Archivo Black"/>
                <a:cs typeface="Archivo Black"/>
                <a:sym typeface="Archivo Black"/>
              </a:rPr>
              <a:t>中級英文作文</a:t>
            </a:r>
            <a:r>
              <a:rPr lang="en-US" altLang="zh-TW" sz="4400" b="1" dirty="0">
                <a:solidFill>
                  <a:srgbClr val="63928F"/>
                </a:solidFill>
                <a:latin typeface="Archivo Black"/>
                <a:ea typeface="Archivo Black"/>
                <a:cs typeface="Archivo Black"/>
                <a:sym typeface="Archivo Black"/>
              </a:rPr>
              <a:t>(I)</a:t>
            </a:r>
          </a:p>
          <a:p>
            <a:pPr algn="ctr"/>
            <a:r>
              <a:rPr lang="zh-TW" altLang="en-US" sz="4400" b="1" dirty="0">
                <a:solidFill>
                  <a:srgbClr val="63928F"/>
                </a:solidFill>
                <a:latin typeface="Archivo Black"/>
                <a:ea typeface="Archivo Black"/>
                <a:cs typeface="Archivo Black"/>
                <a:sym typeface="Archivo Black"/>
              </a:rPr>
              <a:t>圖書館資源研習</a:t>
            </a:r>
            <a:endParaRPr sz="4400" b="1" dirty="0"/>
          </a:p>
        </p:txBody>
      </p:sp>
      <p:grpSp>
        <p:nvGrpSpPr>
          <p:cNvPr id="71" name="Google Shape;71;p11"/>
          <p:cNvGrpSpPr/>
          <p:nvPr/>
        </p:nvGrpSpPr>
        <p:grpSpPr>
          <a:xfrm>
            <a:off x="9520260" y="-322875"/>
            <a:ext cx="1464358" cy="1464358"/>
            <a:chOff x="0" y="0"/>
            <a:chExt cx="812800" cy="812800"/>
          </a:xfrm>
        </p:grpSpPr>
        <p:sp>
          <p:nvSpPr>
            <p:cNvPr id="72" name="Google Shape;72;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6A4AB"/>
            </a:solidFill>
            <a:ln>
              <a:noFill/>
            </a:ln>
          </p:spPr>
          <p:txBody>
            <a:bodyPr spcFirstLastPara="1" wrap="square" lIns="60950" tIns="60950" rIns="60950" bIns="60950" anchor="ctr" anchorCtr="0">
              <a:noAutofit/>
            </a:bodyPr>
            <a:lstStyle/>
            <a:p>
              <a:endParaRPr sz="1200"/>
            </a:p>
          </p:txBody>
        </p:sp>
        <p:sp>
          <p:nvSpPr>
            <p:cNvPr id="73" name="Google Shape;73;p11"/>
            <p:cNvSpPr txBox="1"/>
            <p:nvPr/>
          </p:nvSpPr>
          <p:spPr>
            <a:xfrm>
              <a:off x="76200" y="38100"/>
              <a:ext cx="660400" cy="698500"/>
            </a:xfrm>
            <a:prstGeom prst="rect">
              <a:avLst/>
            </a:prstGeom>
            <a:noFill/>
            <a:ln>
              <a:noFill/>
            </a:ln>
          </p:spPr>
          <p:txBody>
            <a:bodyPr spcFirstLastPara="1" wrap="square" lIns="33867" tIns="33867" rIns="33867" bIns="33867" anchor="ctr" anchorCtr="0">
              <a:noAutofit/>
            </a:bodyPr>
            <a:lstStyle/>
            <a:p>
              <a:pPr algn="ctr">
                <a:lnSpc>
                  <a:spcPct val="147722"/>
                </a:lnSpc>
              </a:pPr>
              <a:endParaRPr sz="1200">
                <a:solidFill>
                  <a:schemeClr val="dk1"/>
                </a:solidFill>
                <a:latin typeface="Calibri"/>
                <a:ea typeface="Calibri"/>
                <a:cs typeface="Calibri"/>
                <a:sym typeface="Calibri"/>
              </a:endParaRPr>
            </a:p>
          </p:txBody>
        </p:sp>
      </p:grpSp>
      <p:grpSp>
        <p:nvGrpSpPr>
          <p:cNvPr id="74" name="Google Shape;74;p11"/>
          <p:cNvGrpSpPr/>
          <p:nvPr/>
        </p:nvGrpSpPr>
        <p:grpSpPr>
          <a:xfrm>
            <a:off x="10339513" y="306934"/>
            <a:ext cx="742483" cy="742483"/>
            <a:chOff x="0" y="0"/>
            <a:chExt cx="812800" cy="812800"/>
          </a:xfrm>
        </p:grpSpPr>
        <p:sp>
          <p:nvSpPr>
            <p:cNvPr id="75" name="Google Shape;75;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65C55"/>
            </a:solidFill>
            <a:ln>
              <a:noFill/>
            </a:ln>
          </p:spPr>
          <p:txBody>
            <a:bodyPr spcFirstLastPara="1" wrap="square" lIns="60950" tIns="60950" rIns="60950" bIns="60950" anchor="ctr" anchorCtr="0">
              <a:noAutofit/>
            </a:bodyPr>
            <a:lstStyle/>
            <a:p>
              <a:endParaRPr sz="1200"/>
            </a:p>
          </p:txBody>
        </p:sp>
        <p:sp>
          <p:nvSpPr>
            <p:cNvPr id="76" name="Google Shape;76;p11"/>
            <p:cNvSpPr txBox="1"/>
            <p:nvPr/>
          </p:nvSpPr>
          <p:spPr>
            <a:xfrm>
              <a:off x="76200" y="38100"/>
              <a:ext cx="660400" cy="698500"/>
            </a:xfrm>
            <a:prstGeom prst="rect">
              <a:avLst/>
            </a:prstGeom>
            <a:noFill/>
            <a:ln>
              <a:noFill/>
            </a:ln>
          </p:spPr>
          <p:txBody>
            <a:bodyPr spcFirstLastPara="1" wrap="square" lIns="33867" tIns="33867" rIns="33867" bIns="33867" anchor="ctr" anchorCtr="0">
              <a:noAutofit/>
            </a:bodyPr>
            <a:lstStyle/>
            <a:p>
              <a:pPr algn="ctr">
                <a:lnSpc>
                  <a:spcPct val="147722"/>
                </a:lnSpc>
              </a:pPr>
              <a:endParaRPr sz="1200">
                <a:solidFill>
                  <a:schemeClr val="dk1"/>
                </a:solidFill>
                <a:latin typeface="Calibri"/>
                <a:ea typeface="Calibri"/>
                <a:cs typeface="Calibri"/>
                <a:sym typeface="Calibri"/>
              </a:endParaRPr>
            </a:p>
          </p:txBody>
        </p:sp>
      </p:grpSp>
      <p:grpSp>
        <p:nvGrpSpPr>
          <p:cNvPr id="77" name="Google Shape;77;p11"/>
          <p:cNvGrpSpPr/>
          <p:nvPr/>
        </p:nvGrpSpPr>
        <p:grpSpPr>
          <a:xfrm>
            <a:off x="10615487" y="-511545"/>
            <a:ext cx="2057400" cy="2057400"/>
            <a:chOff x="0" y="0"/>
            <a:chExt cx="812800" cy="812800"/>
          </a:xfrm>
        </p:grpSpPr>
        <p:sp>
          <p:nvSpPr>
            <p:cNvPr id="78" name="Google Shape;78;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BBA3E"/>
            </a:solidFill>
            <a:ln>
              <a:noFill/>
            </a:ln>
          </p:spPr>
          <p:txBody>
            <a:bodyPr spcFirstLastPara="1" wrap="square" lIns="60950" tIns="60950" rIns="60950" bIns="60950" anchor="ctr" anchorCtr="0">
              <a:noAutofit/>
            </a:bodyPr>
            <a:lstStyle/>
            <a:p>
              <a:endParaRPr sz="1200"/>
            </a:p>
          </p:txBody>
        </p:sp>
        <p:sp>
          <p:nvSpPr>
            <p:cNvPr id="79" name="Google Shape;79;p11"/>
            <p:cNvSpPr txBox="1"/>
            <p:nvPr/>
          </p:nvSpPr>
          <p:spPr>
            <a:xfrm>
              <a:off x="76200" y="38100"/>
              <a:ext cx="660400" cy="698500"/>
            </a:xfrm>
            <a:prstGeom prst="rect">
              <a:avLst/>
            </a:prstGeom>
            <a:noFill/>
            <a:ln>
              <a:noFill/>
            </a:ln>
          </p:spPr>
          <p:txBody>
            <a:bodyPr spcFirstLastPara="1" wrap="square" lIns="33867" tIns="33867" rIns="33867" bIns="33867" anchor="ctr" anchorCtr="0">
              <a:noAutofit/>
            </a:bodyPr>
            <a:lstStyle/>
            <a:p>
              <a:pPr algn="ctr">
                <a:lnSpc>
                  <a:spcPct val="147722"/>
                </a:lnSpc>
              </a:pPr>
              <a:endParaRPr sz="1200">
                <a:solidFill>
                  <a:schemeClr val="dk1"/>
                </a:solidFill>
                <a:latin typeface="Calibri"/>
                <a:ea typeface="Calibri"/>
                <a:cs typeface="Calibri"/>
                <a:sym typeface="Calibri"/>
              </a:endParaRPr>
            </a:p>
          </p:txBody>
        </p:sp>
      </p:grpSp>
      <p:grpSp>
        <p:nvGrpSpPr>
          <p:cNvPr id="80" name="Google Shape;80;p11"/>
          <p:cNvGrpSpPr/>
          <p:nvPr/>
        </p:nvGrpSpPr>
        <p:grpSpPr>
          <a:xfrm>
            <a:off x="10552472" y="886774"/>
            <a:ext cx="728931" cy="728931"/>
            <a:chOff x="0" y="0"/>
            <a:chExt cx="812800" cy="812800"/>
          </a:xfrm>
        </p:grpSpPr>
        <p:sp>
          <p:nvSpPr>
            <p:cNvPr id="81" name="Google Shape;81;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3928F"/>
            </a:solidFill>
            <a:ln>
              <a:noFill/>
            </a:ln>
          </p:spPr>
          <p:txBody>
            <a:bodyPr spcFirstLastPara="1" wrap="square" lIns="60950" tIns="60950" rIns="60950" bIns="60950" anchor="ctr" anchorCtr="0">
              <a:noAutofit/>
            </a:bodyPr>
            <a:lstStyle/>
            <a:p>
              <a:endParaRPr sz="1200"/>
            </a:p>
          </p:txBody>
        </p:sp>
        <p:sp>
          <p:nvSpPr>
            <p:cNvPr id="82" name="Google Shape;82;p11"/>
            <p:cNvSpPr txBox="1"/>
            <p:nvPr/>
          </p:nvSpPr>
          <p:spPr>
            <a:xfrm>
              <a:off x="76200" y="38100"/>
              <a:ext cx="660400" cy="698500"/>
            </a:xfrm>
            <a:prstGeom prst="rect">
              <a:avLst/>
            </a:prstGeom>
            <a:noFill/>
            <a:ln>
              <a:noFill/>
            </a:ln>
          </p:spPr>
          <p:txBody>
            <a:bodyPr spcFirstLastPara="1" wrap="square" lIns="33867" tIns="33867" rIns="33867" bIns="33867" anchor="ctr" anchorCtr="0">
              <a:noAutofit/>
            </a:bodyPr>
            <a:lstStyle/>
            <a:p>
              <a:pPr algn="ctr">
                <a:lnSpc>
                  <a:spcPct val="147722"/>
                </a:lnSpc>
              </a:pPr>
              <a:endParaRPr sz="1200">
                <a:solidFill>
                  <a:schemeClr val="dk1"/>
                </a:solidFill>
                <a:latin typeface="Calibri"/>
                <a:ea typeface="Calibri"/>
                <a:cs typeface="Calibri"/>
                <a:sym typeface="Calibri"/>
              </a:endParaRPr>
            </a:p>
          </p:txBody>
        </p:sp>
      </p:grpSp>
      <p:grpSp>
        <p:nvGrpSpPr>
          <p:cNvPr id="83" name="Google Shape;83;p11"/>
          <p:cNvGrpSpPr/>
          <p:nvPr/>
        </p:nvGrpSpPr>
        <p:grpSpPr>
          <a:xfrm>
            <a:off x="11081996" y="1141483"/>
            <a:ext cx="1528377" cy="1528377"/>
            <a:chOff x="0" y="0"/>
            <a:chExt cx="812800" cy="812800"/>
          </a:xfrm>
        </p:grpSpPr>
        <p:sp>
          <p:nvSpPr>
            <p:cNvPr id="84" name="Google Shape;84;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6A4AB"/>
            </a:solidFill>
            <a:ln>
              <a:noFill/>
            </a:ln>
          </p:spPr>
          <p:txBody>
            <a:bodyPr spcFirstLastPara="1" wrap="square" lIns="60950" tIns="60950" rIns="60950" bIns="60950" anchor="ctr" anchorCtr="0">
              <a:noAutofit/>
            </a:bodyPr>
            <a:lstStyle/>
            <a:p>
              <a:endParaRPr sz="1200"/>
            </a:p>
          </p:txBody>
        </p:sp>
        <p:sp>
          <p:nvSpPr>
            <p:cNvPr id="85" name="Google Shape;85;p11"/>
            <p:cNvSpPr txBox="1"/>
            <p:nvPr/>
          </p:nvSpPr>
          <p:spPr>
            <a:xfrm>
              <a:off x="76200" y="38100"/>
              <a:ext cx="660400" cy="698500"/>
            </a:xfrm>
            <a:prstGeom prst="rect">
              <a:avLst/>
            </a:prstGeom>
            <a:noFill/>
            <a:ln>
              <a:noFill/>
            </a:ln>
          </p:spPr>
          <p:txBody>
            <a:bodyPr spcFirstLastPara="1" wrap="square" lIns="33867" tIns="33867" rIns="33867" bIns="33867" anchor="ctr" anchorCtr="0">
              <a:noAutofit/>
            </a:bodyPr>
            <a:lstStyle/>
            <a:p>
              <a:pPr algn="ctr">
                <a:lnSpc>
                  <a:spcPct val="147722"/>
                </a:lnSpc>
              </a:pPr>
              <a:endParaRPr sz="1200">
                <a:solidFill>
                  <a:schemeClr val="dk1"/>
                </a:solidFill>
                <a:latin typeface="Calibri"/>
                <a:ea typeface="Calibri"/>
                <a:cs typeface="Calibri"/>
                <a:sym typeface="Calibri"/>
              </a:endParaRPr>
            </a:p>
          </p:txBody>
        </p:sp>
      </p:grpSp>
      <p:grpSp>
        <p:nvGrpSpPr>
          <p:cNvPr id="86" name="Google Shape;86;p11"/>
          <p:cNvGrpSpPr/>
          <p:nvPr/>
        </p:nvGrpSpPr>
        <p:grpSpPr>
          <a:xfrm>
            <a:off x="10252439" y="1601833"/>
            <a:ext cx="373529" cy="373529"/>
            <a:chOff x="0" y="0"/>
            <a:chExt cx="812800" cy="812800"/>
          </a:xfrm>
        </p:grpSpPr>
        <p:sp>
          <p:nvSpPr>
            <p:cNvPr id="87" name="Google Shape;87;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6A4AB"/>
            </a:solidFill>
            <a:ln>
              <a:noFill/>
            </a:ln>
          </p:spPr>
          <p:txBody>
            <a:bodyPr spcFirstLastPara="1" wrap="square" lIns="60950" tIns="60950" rIns="60950" bIns="60950" anchor="ctr" anchorCtr="0">
              <a:noAutofit/>
            </a:bodyPr>
            <a:lstStyle/>
            <a:p>
              <a:endParaRPr sz="1200"/>
            </a:p>
          </p:txBody>
        </p:sp>
        <p:sp>
          <p:nvSpPr>
            <p:cNvPr id="88" name="Google Shape;88;p11"/>
            <p:cNvSpPr txBox="1"/>
            <p:nvPr/>
          </p:nvSpPr>
          <p:spPr>
            <a:xfrm>
              <a:off x="76200" y="38100"/>
              <a:ext cx="660400" cy="698500"/>
            </a:xfrm>
            <a:prstGeom prst="rect">
              <a:avLst/>
            </a:prstGeom>
            <a:noFill/>
            <a:ln>
              <a:noFill/>
            </a:ln>
          </p:spPr>
          <p:txBody>
            <a:bodyPr spcFirstLastPara="1" wrap="square" lIns="33867" tIns="33867" rIns="33867" bIns="33867" anchor="ctr" anchorCtr="0">
              <a:noAutofit/>
            </a:bodyPr>
            <a:lstStyle/>
            <a:p>
              <a:pPr algn="ctr">
                <a:lnSpc>
                  <a:spcPct val="147722"/>
                </a:lnSpc>
              </a:pPr>
              <a:endParaRPr sz="1200">
                <a:solidFill>
                  <a:schemeClr val="dk1"/>
                </a:solidFill>
                <a:latin typeface="Calibri"/>
                <a:ea typeface="Calibri"/>
                <a:cs typeface="Calibri"/>
                <a:sym typeface="Calibri"/>
              </a:endParaRPr>
            </a:p>
          </p:txBody>
        </p:sp>
      </p:grpSp>
      <p:grpSp>
        <p:nvGrpSpPr>
          <p:cNvPr id="89" name="Google Shape;89;p11"/>
          <p:cNvGrpSpPr/>
          <p:nvPr/>
        </p:nvGrpSpPr>
        <p:grpSpPr>
          <a:xfrm>
            <a:off x="9286112" y="1770986"/>
            <a:ext cx="234148" cy="234148"/>
            <a:chOff x="0" y="0"/>
            <a:chExt cx="812800" cy="812800"/>
          </a:xfrm>
        </p:grpSpPr>
        <p:sp>
          <p:nvSpPr>
            <p:cNvPr id="90" name="Google Shape;90;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6A4AB"/>
            </a:solidFill>
            <a:ln>
              <a:noFill/>
            </a:ln>
          </p:spPr>
          <p:txBody>
            <a:bodyPr spcFirstLastPara="1" wrap="square" lIns="60950" tIns="60950" rIns="60950" bIns="60950" anchor="ctr" anchorCtr="0">
              <a:noAutofit/>
            </a:bodyPr>
            <a:lstStyle/>
            <a:p>
              <a:endParaRPr sz="1200"/>
            </a:p>
          </p:txBody>
        </p:sp>
        <p:sp>
          <p:nvSpPr>
            <p:cNvPr id="91" name="Google Shape;91;p11"/>
            <p:cNvSpPr txBox="1"/>
            <p:nvPr/>
          </p:nvSpPr>
          <p:spPr>
            <a:xfrm>
              <a:off x="76200" y="38100"/>
              <a:ext cx="660400" cy="698500"/>
            </a:xfrm>
            <a:prstGeom prst="rect">
              <a:avLst/>
            </a:prstGeom>
            <a:noFill/>
            <a:ln>
              <a:noFill/>
            </a:ln>
          </p:spPr>
          <p:txBody>
            <a:bodyPr spcFirstLastPara="1" wrap="square" lIns="33867" tIns="33867" rIns="33867" bIns="33867" anchor="ctr" anchorCtr="0">
              <a:noAutofit/>
            </a:bodyPr>
            <a:lstStyle/>
            <a:p>
              <a:pPr algn="ctr">
                <a:lnSpc>
                  <a:spcPct val="147722"/>
                </a:lnSpc>
              </a:pPr>
              <a:endParaRPr sz="1200">
                <a:solidFill>
                  <a:schemeClr val="dk1"/>
                </a:solidFill>
                <a:latin typeface="Calibri"/>
                <a:ea typeface="Calibri"/>
                <a:cs typeface="Calibri"/>
                <a:sym typeface="Calibri"/>
              </a:endParaRPr>
            </a:p>
          </p:txBody>
        </p:sp>
      </p:grpSp>
      <p:grpSp>
        <p:nvGrpSpPr>
          <p:cNvPr id="92" name="Google Shape;92;p11"/>
          <p:cNvGrpSpPr/>
          <p:nvPr/>
        </p:nvGrpSpPr>
        <p:grpSpPr>
          <a:xfrm>
            <a:off x="10481284" y="1898952"/>
            <a:ext cx="144685" cy="144685"/>
            <a:chOff x="0" y="0"/>
            <a:chExt cx="812800" cy="812800"/>
          </a:xfrm>
        </p:grpSpPr>
        <p:sp>
          <p:nvSpPr>
            <p:cNvPr id="93" name="Google Shape;93;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65C55"/>
            </a:solidFill>
            <a:ln>
              <a:noFill/>
            </a:ln>
          </p:spPr>
          <p:txBody>
            <a:bodyPr spcFirstLastPara="1" wrap="square" lIns="60950" tIns="60950" rIns="60950" bIns="60950" anchor="ctr" anchorCtr="0">
              <a:noAutofit/>
            </a:bodyPr>
            <a:lstStyle/>
            <a:p>
              <a:endParaRPr sz="1200"/>
            </a:p>
          </p:txBody>
        </p:sp>
        <p:sp>
          <p:nvSpPr>
            <p:cNvPr id="94" name="Google Shape;94;p11"/>
            <p:cNvSpPr txBox="1"/>
            <p:nvPr/>
          </p:nvSpPr>
          <p:spPr>
            <a:xfrm>
              <a:off x="76200" y="38100"/>
              <a:ext cx="660400" cy="698500"/>
            </a:xfrm>
            <a:prstGeom prst="rect">
              <a:avLst/>
            </a:prstGeom>
            <a:noFill/>
            <a:ln>
              <a:noFill/>
            </a:ln>
          </p:spPr>
          <p:txBody>
            <a:bodyPr spcFirstLastPara="1" wrap="square" lIns="33867" tIns="33867" rIns="33867" bIns="33867" anchor="ctr" anchorCtr="0">
              <a:noAutofit/>
            </a:bodyPr>
            <a:lstStyle/>
            <a:p>
              <a:pPr algn="ctr">
                <a:lnSpc>
                  <a:spcPct val="147722"/>
                </a:lnSpc>
              </a:pPr>
              <a:endParaRPr sz="1200">
                <a:solidFill>
                  <a:schemeClr val="dk1"/>
                </a:solidFill>
                <a:latin typeface="Calibri"/>
                <a:ea typeface="Calibri"/>
                <a:cs typeface="Calibri"/>
                <a:sym typeface="Calibri"/>
              </a:endParaRPr>
            </a:p>
          </p:txBody>
        </p:sp>
      </p:grpSp>
      <p:grpSp>
        <p:nvGrpSpPr>
          <p:cNvPr id="95" name="Google Shape;95;p11"/>
          <p:cNvGrpSpPr/>
          <p:nvPr/>
        </p:nvGrpSpPr>
        <p:grpSpPr>
          <a:xfrm>
            <a:off x="531954" y="3482845"/>
            <a:ext cx="307692" cy="307692"/>
            <a:chOff x="0" y="0"/>
            <a:chExt cx="812800" cy="812800"/>
          </a:xfrm>
        </p:grpSpPr>
        <p:sp>
          <p:nvSpPr>
            <p:cNvPr id="96" name="Google Shape;96;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65C55"/>
            </a:solidFill>
            <a:ln>
              <a:noFill/>
            </a:ln>
          </p:spPr>
          <p:txBody>
            <a:bodyPr spcFirstLastPara="1" wrap="square" lIns="60950" tIns="60950" rIns="60950" bIns="60950" anchor="ctr" anchorCtr="0">
              <a:noAutofit/>
            </a:bodyPr>
            <a:lstStyle/>
            <a:p>
              <a:endParaRPr sz="1200"/>
            </a:p>
          </p:txBody>
        </p:sp>
        <p:sp>
          <p:nvSpPr>
            <p:cNvPr id="97" name="Google Shape;97;p11"/>
            <p:cNvSpPr txBox="1"/>
            <p:nvPr/>
          </p:nvSpPr>
          <p:spPr>
            <a:xfrm>
              <a:off x="76200" y="38100"/>
              <a:ext cx="660400" cy="698500"/>
            </a:xfrm>
            <a:prstGeom prst="rect">
              <a:avLst/>
            </a:prstGeom>
            <a:noFill/>
            <a:ln>
              <a:noFill/>
            </a:ln>
          </p:spPr>
          <p:txBody>
            <a:bodyPr spcFirstLastPara="1" wrap="square" lIns="33867" tIns="33867" rIns="33867" bIns="33867" anchor="ctr" anchorCtr="0">
              <a:noAutofit/>
            </a:bodyPr>
            <a:lstStyle/>
            <a:p>
              <a:pPr algn="ctr">
                <a:lnSpc>
                  <a:spcPct val="147722"/>
                </a:lnSpc>
              </a:pPr>
              <a:endParaRPr sz="1200">
                <a:solidFill>
                  <a:schemeClr val="dk1"/>
                </a:solidFill>
                <a:latin typeface="Calibri"/>
                <a:ea typeface="Calibri"/>
                <a:cs typeface="Calibri"/>
                <a:sym typeface="Calibri"/>
              </a:endParaRPr>
            </a:p>
          </p:txBody>
        </p:sp>
      </p:grpSp>
      <p:grpSp>
        <p:nvGrpSpPr>
          <p:cNvPr id="98" name="Google Shape;98;p11"/>
          <p:cNvGrpSpPr/>
          <p:nvPr/>
        </p:nvGrpSpPr>
        <p:grpSpPr>
          <a:xfrm>
            <a:off x="10738489" y="2005134"/>
            <a:ext cx="77004" cy="77004"/>
            <a:chOff x="0" y="0"/>
            <a:chExt cx="812800" cy="812800"/>
          </a:xfrm>
        </p:grpSpPr>
        <p:sp>
          <p:nvSpPr>
            <p:cNvPr id="99" name="Google Shape;99;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BBA3E"/>
            </a:solidFill>
            <a:ln>
              <a:noFill/>
            </a:ln>
          </p:spPr>
          <p:txBody>
            <a:bodyPr spcFirstLastPara="1" wrap="square" lIns="60950" tIns="60950" rIns="60950" bIns="60950" anchor="ctr" anchorCtr="0">
              <a:noAutofit/>
            </a:bodyPr>
            <a:lstStyle/>
            <a:p>
              <a:endParaRPr sz="1200"/>
            </a:p>
          </p:txBody>
        </p:sp>
        <p:sp>
          <p:nvSpPr>
            <p:cNvPr id="100" name="Google Shape;100;p11"/>
            <p:cNvSpPr txBox="1"/>
            <p:nvPr/>
          </p:nvSpPr>
          <p:spPr>
            <a:xfrm>
              <a:off x="76200" y="38100"/>
              <a:ext cx="660400" cy="698500"/>
            </a:xfrm>
            <a:prstGeom prst="rect">
              <a:avLst/>
            </a:prstGeom>
            <a:noFill/>
            <a:ln>
              <a:noFill/>
            </a:ln>
          </p:spPr>
          <p:txBody>
            <a:bodyPr spcFirstLastPara="1" wrap="square" lIns="33867" tIns="33867" rIns="33867" bIns="33867" anchor="ctr" anchorCtr="0">
              <a:noAutofit/>
            </a:bodyPr>
            <a:lstStyle/>
            <a:p>
              <a:pPr algn="ctr">
                <a:lnSpc>
                  <a:spcPct val="147722"/>
                </a:lnSpc>
              </a:pPr>
              <a:endParaRPr sz="1200">
                <a:solidFill>
                  <a:schemeClr val="dk1"/>
                </a:solidFill>
                <a:latin typeface="Calibri"/>
                <a:ea typeface="Calibri"/>
                <a:cs typeface="Calibri"/>
                <a:sym typeface="Calibri"/>
              </a:endParaRPr>
            </a:p>
          </p:txBody>
        </p:sp>
      </p:grpSp>
      <p:grpSp>
        <p:nvGrpSpPr>
          <p:cNvPr id="101" name="Google Shape;101;p11"/>
          <p:cNvGrpSpPr/>
          <p:nvPr/>
        </p:nvGrpSpPr>
        <p:grpSpPr>
          <a:xfrm>
            <a:off x="11827535" y="2305395"/>
            <a:ext cx="728931" cy="728931"/>
            <a:chOff x="0" y="0"/>
            <a:chExt cx="812800" cy="812800"/>
          </a:xfrm>
        </p:grpSpPr>
        <p:sp>
          <p:nvSpPr>
            <p:cNvPr id="102" name="Google Shape;102;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65C55"/>
            </a:solidFill>
            <a:ln>
              <a:noFill/>
            </a:ln>
          </p:spPr>
          <p:txBody>
            <a:bodyPr spcFirstLastPara="1" wrap="square" lIns="60950" tIns="60950" rIns="60950" bIns="60950" anchor="ctr" anchorCtr="0">
              <a:noAutofit/>
            </a:bodyPr>
            <a:lstStyle/>
            <a:p>
              <a:endParaRPr sz="1200"/>
            </a:p>
          </p:txBody>
        </p:sp>
        <p:sp>
          <p:nvSpPr>
            <p:cNvPr id="103" name="Google Shape;103;p11"/>
            <p:cNvSpPr txBox="1"/>
            <p:nvPr/>
          </p:nvSpPr>
          <p:spPr>
            <a:xfrm>
              <a:off x="76200" y="38100"/>
              <a:ext cx="660400" cy="698500"/>
            </a:xfrm>
            <a:prstGeom prst="rect">
              <a:avLst/>
            </a:prstGeom>
            <a:noFill/>
            <a:ln>
              <a:noFill/>
            </a:ln>
          </p:spPr>
          <p:txBody>
            <a:bodyPr spcFirstLastPara="1" wrap="square" lIns="33867" tIns="33867" rIns="33867" bIns="33867" anchor="ctr" anchorCtr="0">
              <a:noAutofit/>
            </a:bodyPr>
            <a:lstStyle/>
            <a:p>
              <a:pPr algn="ctr">
                <a:lnSpc>
                  <a:spcPct val="147722"/>
                </a:lnSpc>
              </a:pPr>
              <a:endParaRPr sz="1200">
                <a:solidFill>
                  <a:schemeClr val="dk1"/>
                </a:solidFill>
                <a:latin typeface="Calibri"/>
                <a:ea typeface="Calibri"/>
                <a:cs typeface="Calibri"/>
                <a:sym typeface="Calibri"/>
              </a:endParaRPr>
            </a:p>
          </p:txBody>
        </p:sp>
      </p:grpSp>
      <p:grpSp>
        <p:nvGrpSpPr>
          <p:cNvPr id="104" name="Google Shape;104;p11"/>
          <p:cNvGrpSpPr/>
          <p:nvPr/>
        </p:nvGrpSpPr>
        <p:grpSpPr>
          <a:xfrm>
            <a:off x="9025564" y="-159891"/>
            <a:ext cx="933650" cy="933650"/>
            <a:chOff x="0" y="0"/>
            <a:chExt cx="812800" cy="812800"/>
          </a:xfrm>
        </p:grpSpPr>
        <p:sp>
          <p:nvSpPr>
            <p:cNvPr id="105" name="Google Shape;105;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BBA3E"/>
            </a:solidFill>
            <a:ln>
              <a:noFill/>
            </a:ln>
          </p:spPr>
          <p:txBody>
            <a:bodyPr spcFirstLastPara="1" wrap="square" lIns="60950" tIns="60950" rIns="60950" bIns="60950" anchor="ctr" anchorCtr="0">
              <a:noAutofit/>
            </a:bodyPr>
            <a:lstStyle/>
            <a:p>
              <a:endParaRPr sz="1200"/>
            </a:p>
          </p:txBody>
        </p:sp>
        <p:sp>
          <p:nvSpPr>
            <p:cNvPr id="106" name="Google Shape;106;p11"/>
            <p:cNvSpPr txBox="1"/>
            <p:nvPr/>
          </p:nvSpPr>
          <p:spPr>
            <a:xfrm>
              <a:off x="76200" y="38100"/>
              <a:ext cx="660400" cy="698500"/>
            </a:xfrm>
            <a:prstGeom prst="rect">
              <a:avLst/>
            </a:prstGeom>
            <a:noFill/>
            <a:ln>
              <a:noFill/>
            </a:ln>
          </p:spPr>
          <p:txBody>
            <a:bodyPr spcFirstLastPara="1" wrap="square" lIns="33867" tIns="33867" rIns="33867" bIns="33867" anchor="ctr" anchorCtr="0">
              <a:noAutofit/>
            </a:bodyPr>
            <a:lstStyle/>
            <a:p>
              <a:pPr algn="ctr">
                <a:lnSpc>
                  <a:spcPct val="147722"/>
                </a:lnSpc>
              </a:pPr>
              <a:endParaRPr sz="1200">
                <a:solidFill>
                  <a:schemeClr val="dk1"/>
                </a:solidFill>
                <a:latin typeface="Calibri"/>
                <a:ea typeface="Calibri"/>
                <a:cs typeface="Calibri"/>
                <a:sym typeface="Calibri"/>
              </a:endParaRPr>
            </a:p>
          </p:txBody>
        </p:sp>
      </p:grpSp>
      <p:grpSp>
        <p:nvGrpSpPr>
          <p:cNvPr id="107" name="Google Shape;107;p11"/>
          <p:cNvGrpSpPr/>
          <p:nvPr/>
        </p:nvGrpSpPr>
        <p:grpSpPr>
          <a:xfrm>
            <a:off x="9959214" y="-349339"/>
            <a:ext cx="656273" cy="656273"/>
            <a:chOff x="0" y="0"/>
            <a:chExt cx="812800" cy="812800"/>
          </a:xfrm>
        </p:grpSpPr>
        <p:sp>
          <p:nvSpPr>
            <p:cNvPr id="108" name="Google Shape;108;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3928F"/>
            </a:solidFill>
            <a:ln>
              <a:noFill/>
            </a:ln>
          </p:spPr>
          <p:txBody>
            <a:bodyPr spcFirstLastPara="1" wrap="square" lIns="60950" tIns="60950" rIns="60950" bIns="60950" anchor="ctr" anchorCtr="0">
              <a:noAutofit/>
            </a:bodyPr>
            <a:lstStyle/>
            <a:p>
              <a:endParaRPr sz="1200"/>
            </a:p>
          </p:txBody>
        </p:sp>
        <p:sp>
          <p:nvSpPr>
            <p:cNvPr id="109" name="Google Shape;109;p11"/>
            <p:cNvSpPr txBox="1"/>
            <p:nvPr/>
          </p:nvSpPr>
          <p:spPr>
            <a:xfrm>
              <a:off x="76200" y="38100"/>
              <a:ext cx="660400" cy="698500"/>
            </a:xfrm>
            <a:prstGeom prst="rect">
              <a:avLst/>
            </a:prstGeom>
            <a:noFill/>
            <a:ln>
              <a:noFill/>
            </a:ln>
          </p:spPr>
          <p:txBody>
            <a:bodyPr spcFirstLastPara="1" wrap="square" lIns="33867" tIns="33867" rIns="33867" bIns="33867" anchor="ctr" anchorCtr="0">
              <a:noAutofit/>
            </a:bodyPr>
            <a:lstStyle/>
            <a:p>
              <a:pPr algn="ctr">
                <a:lnSpc>
                  <a:spcPct val="147722"/>
                </a:lnSpc>
              </a:pPr>
              <a:endParaRPr sz="1200">
                <a:solidFill>
                  <a:schemeClr val="dk1"/>
                </a:solidFill>
                <a:latin typeface="Calibri"/>
                <a:ea typeface="Calibri"/>
                <a:cs typeface="Calibri"/>
                <a:sym typeface="Calibri"/>
              </a:endParaRPr>
            </a:p>
          </p:txBody>
        </p:sp>
      </p:grpSp>
      <p:grpSp>
        <p:nvGrpSpPr>
          <p:cNvPr id="110" name="Google Shape;110;p11"/>
          <p:cNvGrpSpPr/>
          <p:nvPr/>
        </p:nvGrpSpPr>
        <p:grpSpPr>
          <a:xfrm rot="10800000">
            <a:off x="1337412" y="5756683"/>
            <a:ext cx="1464358" cy="1464358"/>
            <a:chOff x="0" y="0"/>
            <a:chExt cx="812800" cy="812800"/>
          </a:xfrm>
        </p:grpSpPr>
        <p:sp>
          <p:nvSpPr>
            <p:cNvPr id="111" name="Google Shape;111;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3928F"/>
            </a:solidFill>
            <a:ln>
              <a:noFill/>
            </a:ln>
          </p:spPr>
          <p:txBody>
            <a:bodyPr spcFirstLastPara="1" wrap="square" lIns="60950" tIns="60950" rIns="60950" bIns="60950" anchor="ctr" anchorCtr="0">
              <a:noAutofit/>
            </a:bodyPr>
            <a:lstStyle/>
            <a:p>
              <a:endParaRPr sz="1200"/>
            </a:p>
          </p:txBody>
        </p:sp>
        <p:sp>
          <p:nvSpPr>
            <p:cNvPr id="112" name="Google Shape;112;p11"/>
            <p:cNvSpPr txBox="1"/>
            <p:nvPr/>
          </p:nvSpPr>
          <p:spPr>
            <a:xfrm>
              <a:off x="76200" y="38100"/>
              <a:ext cx="660400" cy="698500"/>
            </a:xfrm>
            <a:prstGeom prst="rect">
              <a:avLst/>
            </a:prstGeom>
            <a:noFill/>
            <a:ln>
              <a:noFill/>
            </a:ln>
          </p:spPr>
          <p:txBody>
            <a:bodyPr spcFirstLastPara="1" wrap="square" lIns="33867" tIns="33867" rIns="33867" bIns="33867" anchor="ctr" anchorCtr="0">
              <a:noAutofit/>
            </a:bodyPr>
            <a:lstStyle/>
            <a:p>
              <a:pPr algn="ctr">
                <a:lnSpc>
                  <a:spcPct val="147722"/>
                </a:lnSpc>
              </a:pPr>
              <a:endParaRPr sz="1200">
                <a:solidFill>
                  <a:schemeClr val="dk1"/>
                </a:solidFill>
                <a:latin typeface="Calibri"/>
                <a:ea typeface="Calibri"/>
                <a:cs typeface="Calibri"/>
                <a:sym typeface="Calibri"/>
              </a:endParaRPr>
            </a:p>
          </p:txBody>
        </p:sp>
      </p:grpSp>
      <p:grpSp>
        <p:nvGrpSpPr>
          <p:cNvPr id="113" name="Google Shape;113;p11"/>
          <p:cNvGrpSpPr/>
          <p:nvPr/>
        </p:nvGrpSpPr>
        <p:grpSpPr>
          <a:xfrm rot="10800000">
            <a:off x="1240033" y="5848749"/>
            <a:ext cx="742483" cy="742483"/>
            <a:chOff x="0" y="0"/>
            <a:chExt cx="812800" cy="812800"/>
          </a:xfrm>
        </p:grpSpPr>
        <p:sp>
          <p:nvSpPr>
            <p:cNvPr id="114" name="Google Shape;114;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BBA3E"/>
            </a:solidFill>
            <a:ln>
              <a:noFill/>
            </a:ln>
          </p:spPr>
          <p:txBody>
            <a:bodyPr spcFirstLastPara="1" wrap="square" lIns="60950" tIns="60950" rIns="60950" bIns="60950" anchor="ctr" anchorCtr="0">
              <a:noAutofit/>
            </a:bodyPr>
            <a:lstStyle/>
            <a:p>
              <a:endParaRPr sz="1200"/>
            </a:p>
          </p:txBody>
        </p:sp>
        <p:sp>
          <p:nvSpPr>
            <p:cNvPr id="115" name="Google Shape;115;p11"/>
            <p:cNvSpPr txBox="1"/>
            <p:nvPr/>
          </p:nvSpPr>
          <p:spPr>
            <a:xfrm>
              <a:off x="76200" y="38100"/>
              <a:ext cx="660400" cy="698500"/>
            </a:xfrm>
            <a:prstGeom prst="rect">
              <a:avLst/>
            </a:prstGeom>
            <a:noFill/>
            <a:ln>
              <a:noFill/>
            </a:ln>
          </p:spPr>
          <p:txBody>
            <a:bodyPr spcFirstLastPara="1" wrap="square" lIns="33867" tIns="33867" rIns="33867" bIns="33867" anchor="ctr" anchorCtr="0">
              <a:noAutofit/>
            </a:bodyPr>
            <a:lstStyle/>
            <a:p>
              <a:pPr algn="ctr">
                <a:lnSpc>
                  <a:spcPct val="147722"/>
                </a:lnSpc>
              </a:pPr>
              <a:endParaRPr sz="1200">
                <a:solidFill>
                  <a:schemeClr val="dk1"/>
                </a:solidFill>
                <a:latin typeface="Calibri"/>
                <a:ea typeface="Calibri"/>
                <a:cs typeface="Calibri"/>
                <a:sym typeface="Calibri"/>
              </a:endParaRPr>
            </a:p>
          </p:txBody>
        </p:sp>
      </p:grpSp>
      <p:grpSp>
        <p:nvGrpSpPr>
          <p:cNvPr id="116" name="Google Shape;116;p11"/>
          <p:cNvGrpSpPr/>
          <p:nvPr/>
        </p:nvGrpSpPr>
        <p:grpSpPr>
          <a:xfrm rot="10800000">
            <a:off x="-350858" y="5352311"/>
            <a:ext cx="2057400" cy="2057400"/>
            <a:chOff x="0" y="0"/>
            <a:chExt cx="812800" cy="812800"/>
          </a:xfrm>
        </p:grpSpPr>
        <p:sp>
          <p:nvSpPr>
            <p:cNvPr id="117" name="Google Shape;117;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65C55"/>
            </a:solidFill>
            <a:ln>
              <a:noFill/>
            </a:ln>
          </p:spPr>
          <p:txBody>
            <a:bodyPr spcFirstLastPara="1" wrap="square" lIns="60950" tIns="60950" rIns="60950" bIns="60950" anchor="ctr" anchorCtr="0">
              <a:noAutofit/>
            </a:bodyPr>
            <a:lstStyle/>
            <a:p>
              <a:endParaRPr sz="1200"/>
            </a:p>
          </p:txBody>
        </p:sp>
        <p:sp>
          <p:nvSpPr>
            <p:cNvPr id="118" name="Google Shape;118;p11"/>
            <p:cNvSpPr txBox="1"/>
            <p:nvPr/>
          </p:nvSpPr>
          <p:spPr>
            <a:xfrm>
              <a:off x="76200" y="38100"/>
              <a:ext cx="660400" cy="698500"/>
            </a:xfrm>
            <a:prstGeom prst="rect">
              <a:avLst/>
            </a:prstGeom>
            <a:noFill/>
            <a:ln>
              <a:noFill/>
            </a:ln>
          </p:spPr>
          <p:txBody>
            <a:bodyPr spcFirstLastPara="1" wrap="square" lIns="33867" tIns="33867" rIns="33867" bIns="33867" anchor="ctr" anchorCtr="0">
              <a:noAutofit/>
            </a:bodyPr>
            <a:lstStyle/>
            <a:p>
              <a:pPr algn="ctr">
                <a:lnSpc>
                  <a:spcPct val="147722"/>
                </a:lnSpc>
              </a:pPr>
              <a:endParaRPr sz="1200">
                <a:solidFill>
                  <a:schemeClr val="dk1"/>
                </a:solidFill>
                <a:latin typeface="Calibri"/>
                <a:ea typeface="Calibri"/>
                <a:cs typeface="Calibri"/>
                <a:sym typeface="Calibri"/>
              </a:endParaRPr>
            </a:p>
          </p:txBody>
        </p:sp>
      </p:grpSp>
      <p:grpSp>
        <p:nvGrpSpPr>
          <p:cNvPr id="119" name="Google Shape;119;p11"/>
          <p:cNvGrpSpPr/>
          <p:nvPr/>
        </p:nvGrpSpPr>
        <p:grpSpPr>
          <a:xfrm rot="10800000">
            <a:off x="1040627" y="5282461"/>
            <a:ext cx="728931" cy="728931"/>
            <a:chOff x="0" y="0"/>
            <a:chExt cx="812800" cy="812800"/>
          </a:xfrm>
        </p:grpSpPr>
        <p:sp>
          <p:nvSpPr>
            <p:cNvPr id="120" name="Google Shape;120;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6A4AB"/>
            </a:solidFill>
            <a:ln>
              <a:noFill/>
            </a:ln>
          </p:spPr>
          <p:txBody>
            <a:bodyPr spcFirstLastPara="1" wrap="square" lIns="60950" tIns="60950" rIns="60950" bIns="60950" anchor="ctr" anchorCtr="0">
              <a:noAutofit/>
            </a:bodyPr>
            <a:lstStyle/>
            <a:p>
              <a:endParaRPr sz="1200"/>
            </a:p>
          </p:txBody>
        </p:sp>
        <p:sp>
          <p:nvSpPr>
            <p:cNvPr id="121" name="Google Shape;121;p11"/>
            <p:cNvSpPr txBox="1"/>
            <p:nvPr/>
          </p:nvSpPr>
          <p:spPr>
            <a:xfrm>
              <a:off x="76200" y="38100"/>
              <a:ext cx="660400" cy="698500"/>
            </a:xfrm>
            <a:prstGeom prst="rect">
              <a:avLst/>
            </a:prstGeom>
            <a:noFill/>
            <a:ln>
              <a:noFill/>
            </a:ln>
          </p:spPr>
          <p:txBody>
            <a:bodyPr spcFirstLastPara="1" wrap="square" lIns="33867" tIns="33867" rIns="33867" bIns="33867" anchor="ctr" anchorCtr="0">
              <a:noAutofit/>
            </a:bodyPr>
            <a:lstStyle/>
            <a:p>
              <a:pPr algn="ctr">
                <a:lnSpc>
                  <a:spcPct val="147722"/>
                </a:lnSpc>
              </a:pPr>
              <a:endParaRPr sz="1200">
                <a:solidFill>
                  <a:schemeClr val="dk1"/>
                </a:solidFill>
                <a:latin typeface="Calibri"/>
                <a:ea typeface="Calibri"/>
                <a:cs typeface="Calibri"/>
                <a:sym typeface="Calibri"/>
              </a:endParaRPr>
            </a:p>
          </p:txBody>
        </p:sp>
      </p:grpSp>
      <p:grpSp>
        <p:nvGrpSpPr>
          <p:cNvPr id="122" name="Google Shape;122;p11"/>
          <p:cNvGrpSpPr/>
          <p:nvPr/>
        </p:nvGrpSpPr>
        <p:grpSpPr>
          <a:xfrm rot="10800000">
            <a:off x="-288345" y="4228306"/>
            <a:ext cx="1528377" cy="1528377"/>
            <a:chOff x="0" y="0"/>
            <a:chExt cx="812800" cy="812800"/>
          </a:xfrm>
        </p:grpSpPr>
        <p:sp>
          <p:nvSpPr>
            <p:cNvPr id="123" name="Google Shape;123;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BBA3E"/>
            </a:solidFill>
            <a:ln>
              <a:noFill/>
            </a:ln>
          </p:spPr>
          <p:txBody>
            <a:bodyPr spcFirstLastPara="1" wrap="square" lIns="60950" tIns="60950" rIns="60950" bIns="60950" anchor="ctr" anchorCtr="0">
              <a:noAutofit/>
            </a:bodyPr>
            <a:lstStyle/>
            <a:p>
              <a:endParaRPr sz="1200"/>
            </a:p>
          </p:txBody>
        </p:sp>
        <p:sp>
          <p:nvSpPr>
            <p:cNvPr id="124" name="Google Shape;124;p11"/>
            <p:cNvSpPr txBox="1"/>
            <p:nvPr/>
          </p:nvSpPr>
          <p:spPr>
            <a:xfrm>
              <a:off x="76200" y="38100"/>
              <a:ext cx="660400" cy="698500"/>
            </a:xfrm>
            <a:prstGeom prst="rect">
              <a:avLst/>
            </a:prstGeom>
            <a:noFill/>
            <a:ln>
              <a:noFill/>
            </a:ln>
          </p:spPr>
          <p:txBody>
            <a:bodyPr spcFirstLastPara="1" wrap="square" lIns="33867" tIns="33867" rIns="33867" bIns="33867" anchor="ctr" anchorCtr="0">
              <a:noAutofit/>
            </a:bodyPr>
            <a:lstStyle/>
            <a:p>
              <a:pPr algn="ctr">
                <a:lnSpc>
                  <a:spcPct val="147722"/>
                </a:lnSpc>
              </a:pPr>
              <a:endParaRPr sz="1200">
                <a:solidFill>
                  <a:schemeClr val="dk1"/>
                </a:solidFill>
                <a:latin typeface="Calibri"/>
                <a:ea typeface="Calibri"/>
                <a:cs typeface="Calibri"/>
                <a:sym typeface="Calibri"/>
              </a:endParaRPr>
            </a:p>
          </p:txBody>
        </p:sp>
      </p:grpSp>
      <p:grpSp>
        <p:nvGrpSpPr>
          <p:cNvPr id="125" name="Google Shape;125;p11"/>
          <p:cNvGrpSpPr/>
          <p:nvPr/>
        </p:nvGrpSpPr>
        <p:grpSpPr>
          <a:xfrm rot="10800000">
            <a:off x="1696062" y="4922804"/>
            <a:ext cx="373529" cy="373529"/>
            <a:chOff x="0" y="0"/>
            <a:chExt cx="812800" cy="812800"/>
          </a:xfrm>
        </p:grpSpPr>
        <p:sp>
          <p:nvSpPr>
            <p:cNvPr id="126" name="Google Shape;126;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BBA3E"/>
            </a:solidFill>
            <a:ln>
              <a:noFill/>
            </a:ln>
          </p:spPr>
          <p:txBody>
            <a:bodyPr spcFirstLastPara="1" wrap="square" lIns="60950" tIns="60950" rIns="60950" bIns="60950" anchor="ctr" anchorCtr="0">
              <a:noAutofit/>
            </a:bodyPr>
            <a:lstStyle/>
            <a:p>
              <a:endParaRPr sz="1200"/>
            </a:p>
          </p:txBody>
        </p:sp>
        <p:sp>
          <p:nvSpPr>
            <p:cNvPr id="127" name="Google Shape;127;p11"/>
            <p:cNvSpPr txBox="1"/>
            <p:nvPr/>
          </p:nvSpPr>
          <p:spPr>
            <a:xfrm>
              <a:off x="76200" y="38100"/>
              <a:ext cx="660400" cy="698500"/>
            </a:xfrm>
            <a:prstGeom prst="rect">
              <a:avLst/>
            </a:prstGeom>
            <a:noFill/>
            <a:ln>
              <a:noFill/>
            </a:ln>
          </p:spPr>
          <p:txBody>
            <a:bodyPr spcFirstLastPara="1" wrap="square" lIns="33867" tIns="33867" rIns="33867" bIns="33867" anchor="ctr" anchorCtr="0">
              <a:noAutofit/>
            </a:bodyPr>
            <a:lstStyle/>
            <a:p>
              <a:pPr algn="ctr">
                <a:lnSpc>
                  <a:spcPct val="147722"/>
                </a:lnSpc>
              </a:pPr>
              <a:endParaRPr sz="1200">
                <a:solidFill>
                  <a:schemeClr val="dk1"/>
                </a:solidFill>
                <a:latin typeface="Calibri"/>
                <a:ea typeface="Calibri"/>
                <a:cs typeface="Calibri"/>
                <a:sym typeface="Calibri"/>
              </a:endParaRPr>
            </a:p>
          </p:txBody>
        </p:sp>
      </p:grpSp>
      <p:grpSp>
        <p:nvGrpSpPr>
          <p:cNvPr id="128" name="Google Shape;128;p11"/>
          <p:cNvGrpSpPr/>
          <p:nvPr/>
        </p:nvGrpSpPr>
        <p:grpSpPr>
          <a:xfrm rot="10800000">
            <a:off x="1696062" y="4854530"/>
            <a:ext cx="144685" cy="144685"/>
            <a:chOff x="0" y="0"/>
            <a:chExt cx="812800" cy="812800"/>
          </a:xfrm>
        </p:grpSpPr>
        <p:sp>
          <p:nvSpPr>
            <p:cNvPr id="129" name="Google Shape;129;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65C55"/>
            </a:solidFill>
            <a:ln>
              <a:noFill/>
            </a:ln>
          </p:spPr>
          <p:txBody>
            <a:bodyPr spcFirstLastPara="1" wrap="square" lIns="60950" tIns="60950" rIns="60950" bIns="60950" anchor="ctr" anchorCtr="0">
              <a:noAutofit/>
            </a:bodyPr>
            <a:lstStyle/>
            <a:p>
              <a:endParaRPr sz="1200"/>
            </a:p>
          </p:txBody>
        </p:sp>
        <p:sp>
          <p:nvSpPr>
            <p:cNvPr id="130" name="Google Shape;130;p11"/>
            <p:cNvSpPr txBox="1"/>
            <p:nvPr/>
          </p:nvSpPr>
          <p:spPr>
            <a:xfrm>
              <a:off x="76200" y="38100"/>
              <a:ext cx="660400" cy="698500"/>
            </a:xfrm>
            <a:prstGeom prst="rect">
              <a:avLst/>
            </a:prstGeom>
            <a:noFill/>
            <a:ln>
              <a:noFill/>
            </a:ln>
          </p:spPr>
          <p:txBody>
            <a:bodyPr spcFirstLastPara="1" wrap="square" lIns="33867" tIns="33867" rIns="33867" bIns="33867" anchor="ctr" anchorCtr="0">
              <a:noAutofit/>
            </a:bodyPr>
            <a:lstStyle/>
            <a:p>
              <a:pPr algn="ctr">
                <a:lnSpc>
                  <a:spcPct val="147722"/>
                </a:lnSpc>
              </a:pPr>
              <a:endParaRPr sz="1200">
                <a:solidFill>
                  <a:schemeClr val="dk1"/>
                </a:solidFill>
                <a:latin typeface="Calibri"/>
                <a:ea typeface="Calibri"/>
                <a:cs typeface="Calibri"/>
                <a:sym typeface="Calibri"/>
              </a:endParaRPr>
            </a:p>
          </p:txBody>
        </p:sp>
      </p:grpSp>
      <p:grpSp>
        <p:nvGrpSpPr>
          <p:cNvPr id="131" name="Google Shape;131;p11"/>
          <p:cNvGrpSpPr/>
          <p:nvPr/>
        </p:nvGrpSpPr>
        <p:grpSpPr>
          <a:xfrm rot="10800000">
            <a:off x="1506536" y="4816027"/>
            <a:ext cx="77004" cy="77004"/>
            <a:chOff x="0" y="0"/>
            <a:chExt cx="812800" cy="812800"/>
          </a:xfrm>
        </p:grpSpPr>
        <p:sp>
          <p:nvSpPr>
            <p:cNvPr id="132" name="Google Shape;132;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BBA3E"/>
            </a:solidFill>
            <a:ln>
              <a:noFill/>
            </a:ln>
          </p:spPr>
          <p:txBody>
            <a:bodyPr spcFirstLastPara="1" wrap="square" lIns="60950" tIns="60950" rIns="60950" bIns="60950" anchor="ctr" anchorCtr="0">
              <a:noAutofit/>
            </a:bodyPr>
            <a:lstStyle/>
            <a:p>
              <a:endParaRPr sz="1200"/>
            </a:p>
          </p:txBody>
        </p:sp>
        <p:sp>
          <p:nvSpPr>
            <p:cNvPr id="133" name="Google Shape;133;p11"/>
            <p:cNvSpPr txBox="1"/>
            <p:nvPr/>
          </p:nvSpPr>
          <p:spPr>
            <a:xfrm>
              <a:off x="76200" y="38100"/>
              <a:ext cx="660400" cy="698500"/>
            </a:xfrm>
            <a:prstGeom prst="rect">
              <a:avLst/>
            </a:prstGeom>
            <a:noFill/>
            <a:ln>
              <a:noFill/>
            </a:ln>
          </p:spPr>
          <p:txBody>
            <a:bodyPr spcFirstLastPara="1" wrap="square" lIns="33867" tIns="33867" rIns="33867" bIns="33867" anchor="ctr" anchorCtr="0">
              <a:noAutofit/>
            </a:bodyPr>
            <a:lstStyle/>
            <a:p>
              <a:pPr algn="ctr">
                <a:lnSpc>
                  <a:spcPct val="147722"/>
                </a:lnSpc>
              </a:pPr>
              <a:endParaRPr sz="1200">
                <a:solidFill>
                  <a:schemeClr val="dk1"/>
                </a:solidFill>
                <a:latin typeface="Calibri"/>
                <a:ea typeface="Calibri"/>
                <a:cs typeface="Calibri"/>
                <a:sym typeface="Calibri"/>
              </a:endParaRPr>
            </a:p>
          </p:txBody>
        </p:sp>
      </p:grpSp>
      <p:grpSp>
        <p:nvGrpSpPr>
          <p:cNvPr id="134" name="Google Shape;134;p11"/>
          <p:cNvGrpSpPr/>
          <p:nvPr/>
        </p:nvGrpSpPr>
        <p:grpSpPr>
          <a:xfrm rot="10800000">
            <a:off x="-234436" y="3863840"/>
            <a:ext cx="728931" cy="728931"/>
            <a:chOff x="0" y="0"/>
            <a:chExt cx="812800" cy="812800"/>
          </a:xfrm>
        </p:grpSpPr>
        <p:sp>
          <p:nvSpPr>
            <p:cNvPr id="135" name="Google Shape;135;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3928F"/>
            </a:solidFill>
            <a:ln>
              <a:noFill/>
            </a:ln>
          </p:spPr>
          <p:txBody>
            <a:bodyPr spcFirstLastPara="1" wrap="square" lIns="60950" tIns="60950" rIns="60950" bIns="60950" anchor="ctr" anchorCtr="0">
              <a:noAutofit/>
            </a:bodyPr>
            <a:lstStyle/>
            <a:p>
              <a:endParaRPr sz="1200"/>
            </a:p>
          </p:txBody>
        </p:sp>
        <p:sp>
          <p:nvSpPr>
            <p:cNvPr id="136" name="Google Shape;136;p11"/>
            <p:cNvSpPr txBox="1"/>
            <p:nvPr/>
          </p:nvSpPr>
          <p:spPr>
            <a:xfrm>
              <a:off x="76200" y="38100"/>
              <a:ext cx="660400" cy="698500"/>
            </a:xfrm>
            <a:prstGeom prst="rect">
              <a:avLst/>
            </a:prstGeom>
            <a:noFill/>
            <a:ln>
              <a:noFill/>
            </a:ln>
          </p:spPr>
          <p:txBody>
            <a:bodyPr spcFirstLastPara="1" wrap="square" lIns="33867" tIns="33867" rIns="33867" bIns="33867" anchor="ctr" anchorCtr="0">
              <a:noAutofit/>
            </a:bodyPr>
            <a:lstStyle/>
            <a:p>
              <a:pPr algn="ctr">
                <a:lnSpc>
                  <a:spcPct val="147722"/>
                </a:lnSpc>
              </a:pPr>
              <a:endParaRPr sz="1200">
                <a:solidFill>
                  <a:schemeClr val="dk1"/>
                </a:solidFill>
                <a:latin typeface="Calibri"/>
                <a:ea typeface="Calibri"/>
                <a:cs typeface="Calibri"/>
                <a:sym typeface="Calibri"/>
              </a:endParaRPr>
            </a:p>
          </p:txBody>
        </p:sp>
      </p:grpSp>
      <p:grpSp>
        <p:nvGrpSpPr>
          <p:cNvPr id="137" name="Google Shape;137;p11"/>
          <p:cNvGrpSpPr/>
          <p:nvPr/>
        </p:nvGrpSpPr>
        <p:grpSpPr>
          <a:xfrm rot="10800000">
            <a:off x="2362816" y="6124407"/>
            <a:ext cx="933650" cy="933650"/>
            <a:chOff x="0" y="0"/>
            <a:chExt cx="812800" cy="812800"/>
          </a:xfrm>
        </p:grpSpPr>
        <p:sp>
          <p:nvSpPr>
            <p:cNvPr id="138" name="Google Shape;138;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BBA3E"/>
            </a:solidFill>
            <a:ln>
              <a:noFill/>
            </a:ln>
          </p:spPr>
          <p:txBody>
            <a:bodyPr spcFirstLastPara="1" wrap="square" lIns="60950" tIns="60950" rIns="60950" bIns="60950" anchor="ctr" anchorCtr="0">
              <a:noAutofit/>
            </a:bodyPr>
            <a:lstStyle/>
            <a:p>
              <a:endParaRPr sz="1200"/>
            </a:p>
          </p:txBody>
        </p:sp>
        <p:sp>
          <p:nvSpPr>
            <p:cNvPr id="139" name="Google Shape;139;p11"/>
            <p:cNvSpPr txBox="1"/>
            <p:nvPr/>
          </p:nvSpPr>
          <p:spPr>
            <a:xfrm>
              <a:off x="76200" y="38100"/>
              <a:ext cx="660400" cy="698500"/>
            </a:xfrm>
            <a:prstGeom prst="rect">
              <a:avLst/>
            </a:prstGeom>
            <a:noFill/>
            <a:ln>
              <a:noFill/>
            </a:ln>
          </p:spPr>
          <p:txBody>
            <a:bodyPr spcFirstLastPara="1" wrap="square" lIns="33867" tIns="33867" rIns="33867" bIns="33867" anchor="ctr" anchorCtr="0">
              <a:noAutofit/>
            </a:bodyPr>
            <a:lstStyle/>
            <a:p>
              <a:pPr algn="ctr">
                <a:lnSpc>
                  <a:spcPct val="147722"/>
                </a:lnSpc>
              </a:pPr>
              <a:endParaRPr sz="1200">
                <a:solidFill>
                  <a:schemeClr val="dk1"/>
                </a:solidFill>
                <a:latin typeface="Calibri"/>
                <a:ea typeface="Calibri"/>
                <a:cs typeface="Calibri"/>
                <a:sym typeface="Calibri"/>
              </a:endParaRPr>
            </a:p>
          </p:txBody>
        </p:sp>
      </p:grpSp>
      <p:grpSp>
        <p:nvGrpSpPr>
          <p:cNvPr id="140" name="Google Shape;140;p11"/>
          <p:cNvGrpSpPr/>
          <p:nvPr/>
        </p:nvGrpSpPr>
        <p:grpSpPr>
          <a:xfrm rot="10800000">
            <a:off x="1706542" y="6591232"/>
            <a:ext cx="656273" cy="656273"/>
            <a:chOff x="0" y="0"/>
            <a:chExt cx="812800" cy="812800"/>
          </a:xfrm>
        </p:grpSpPr>
        <p:sp>
          <p:nvSpPr>
            <p:cNvPr id="141" name="Google Shape;141;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6A4AB"/>
            </a:solidFill>
            <a:ln>
              <a:noFill/>
            </a:ln>
          </p:spPr>
          <p:txBody>
            <a:bodyPr spcFirstLastPara="1" wrap="square" lIns="60950" tIns="60950" rIns="60950" bIns="60950" anchor="ctr" anchorCtr="0">
              <a:noAutofit/>
            </a:bodyPr>
            <a:lstStyle/>
            <a:p>
              <a:endParaRPr sz="1200"/>
            </a:p>
          </p:txBody>
        </p:sp>
        <p:sp>
          <p:nvSpPr>
            <p:cNvPr id="142" name="Google Shape;142;p11"/>
            <p:cNvSpPr txBox="1"/>
            <p:nvPr/>
          </p:nvSpPr>
          <p:spPr>
            <a:xfrm>
              <a:off x="76200" y="38100"/>
              <a:ext cx="660400" cy="698500"/>
            </a:xfrm>
            <a:prstGeom prst="rect">
              <a:avLst/>
            </a:prstGeom>
            <a:noFill/>
            <a:ln>
              <a:noFill/>
            </a:ln>
          </p:spPr>
          <p:txBody>
            <a:bodyPr spcFirstLastPara="1" wrap="square" lIns="33867" tIns="33867" rIns="33867" bIns="33867" anchor="ctr" anchorCtr="0">
              <a:noAutofit/>
            </a:bodyPr>
            <a:lstStyle/>
            <a:p>
              <a:pPr algn="ctr">
                <a:lnSpc>
                  <a:spcPct val="147722"/>
                </a:lnSpc>
              </a:pPr>
              <a:endParaRPr sz="1200">
                <a:solidFill>
                  <a:schemeClr val="dk1"/>
                </a:solidFill>
                <a:latin typeface="Calibri"/>
                <a:ea typeface="Calibri"/>
                <a:cs typeface="Calibri"/>
                <a:sym typeface="Calibri"/>
              </a:endParaRPr>
            </a:p>
          </p:txBody>
        </p:sp>
      </p:grpSp>
      <p:sp>
        <p:nvSpPr>
          <p:cNvPr id="143" name="Google Shape;143;p11"/>
          <p:cNvSpPr/>
          <p:nvPr/>
        </p:nvSpPr>
        <p:spPr>
          <a:xfrm rot="2977784">
            <a:off x="10421682" y="5345763"/>
            <a:ext cx="408572" cy="408572"/>
          </a:xfrm>
          <a:custGeom>
            <a:avLst/>
            <a:gdLst/>
            <a:ahLst/>
            <a:cxnLst/>
            <a:rect l="l" t="t" r="r" b="b"/>
            <a:pathLst>
              <a:path w="612858" h="612858" extrusionOk="0">
                <a:moveTo>
                  <a:pt x="0" y="0"/>
                </a:moveTo>
                <a:lnTo>
                  <a:pt x="612858" y="0"/>
                </a:lnTo>
                <a:lnTo>
                  <a:pt x="612858" y="612858"/>
                </a:lnTo>
                <a:lnTo>
                  <a:pt x="0" y="612858"/>
                </a:lnTo>
                <a:lnTo>
                  <a:pt x="0" y="0"/>
                </a:lnTo>
                <a:close/>
              </a:path>
            </a:pathLst>
          </a:custGeom>
          <a:blipFill rotWithShape="1">
            <a:blip r:embed="rId3">
              <a:alphaModFix/>
            </a:blip>
            <a:stretch>
              <a:fillRect/>
            </a:stretch>
          </a:blipFill>
          <a:ln>
            <a:noFill/>
          </a:ln>
        </p:spPr>
      </p:sp>
      <p:sp>
        <p:nvSpPr>
          <p:cNvPr id="144" name="Google Shape;144;p11"/>
          <p:cNvSpPr/>
          <p:nvPr/>
        </p:nvSpPr>
        <p:spPr>
          <a:xfrm>
            <a:off x="5804167" y="102408"/>
            <a:ext cx="369287" cy="432145"/>
          </a:xfrm>
          <a:custGeom>
            <a:avLst/>
            <a:gdLst/>
            <a:ahLst/>
            <a:cxnLst/>
            <a:rect l="l" t="t" r="r" b="b"/>
            <a:pathLst>
              <a:path w="553931" h="648217" extrusionOk="0">
                <a:moveTo>
                  <a:pt x="0" y="0"/>
                </a:moveTo>
                <a:lnTo>
                  <a:pt x="553930" y="0"/>
                </a:lnTo>
                <a:lnTo>
                  <a:pt x="553930" y="648217"/>
                </a:lnTo>
                <a:lnTo>
                  <a:pt x="0" y="648217"/>
                </a:lnTo>
                <a:lnTo>
                  <a:pt x="0" y="0"/>
                </a:lnTo>
                <a:close/>
              </a:path>
            </a:pathLst>
          </a:custGeom>
          <a:blipFill rotWithShape="1">
            <a:blip r:embed="rId4">
              <a:alphaModFix/>
            </a:blip>
            <a:stretch>
              <a:fillRect/>
            </a:stretch>
          </a:blipFill>
          <a:ln>
            <a:noFill/>
          </a:ln>
        </p:spPr>
      </p:sp>
      <p:sp>
        <p:nvSpPr>
          <p:cNvPr id="148" name="Google Shape;148;p11"/>
          <p:cNvSpPr txBox="1"/>
          <p:nvPr/>
        </p:nvSpPr>
        <p:spPr>
          <a:xfrm>
            <a:off x="7069383" y="256900"/>
            <a:ext cx="601000" cy="215444"/>
          </a:xfrm>
          <a:prstGeom prst="rect">
            <a:avLst/>
          </a:prstGeom>
          <a:noFill/>
          <a:ln>
            <a:noFill/>
          </a:ln>
        </p:spPr>
        <p:txBody>
          <a:bodyPr spcFirstLastPara="1" wrap="square" lIns="0" tIns="0" rIns="0" bIns="0" anchor="t" anchorCtr="0">
            <a:spAutoFit/>
          </a:bodyPr>
          <a:lstStyle/>
          <a:p>
            <a:pPr algn="ctr">
              <a:lnSpc>
                <a:spcPct val="140000"/>
              </a:lnSpc>
            </a:pPr>
            <a:r>
              <a:rPr lang="en-US" sz="1000" b="1" dirty="0">
                <a:solidFill>
                  <a:srgbClr val="717F86"/>
                </a:solidFill>
                <a:latin typeface="Open Sans"/>
                <a:ea typeface="Open Sans"/>
                <a:cs typeface="Open Sans"/>
                <a:sym typeface="Open Sans"/>
              </a:rPr>
              <a:t>SERVICE</a:t>
            </a:r>
            <a:endParaRPr sz="1200" dirty="0"/>
          </a:p>
        </p:txBody>
      </p:sp>
      <p:sp>
        <p:nvSpPr>
          <p:cNvPr id="149" name="Google Shape;149;p11"/>
          <p:cNvSpPr txBox="1"/>
          <p:nvPr/>
        </p:nvSpPr>
        <p:spPr>
          <a:xfrm>
            <a:off x="8043651" y="256900"/>
            <a:ext cx="729000" cy="215444"/>
          </a:xfrm>
          <a:prstGeom prst="rect">
            <a:avLst/>
          </a:prstGeom>
          <a:noFill/>
          <a:ln>
            <a:noFill/>
          </a:ln>
        </p:spPr>
        <p:txBody>
          <a:bodyPr spcFirstLastPara="1" wrap="square" lIns="0" tIns="0" rIns="0" bIns="0" anchor="t" anchorCtr="0">
            <a:spAutoFit/>
          </a:bodyPr>
          <a:lstStyle/>
          <a:p>
            <a:pPr algn="ctr">
              <a:lnSpc>
                <a:spcPct val="140000"/>
              </a:lnSpc>
            </a:pPr>
            <a:r>
              <a:rPr lang="en-US" sz="1000" b="1" dirty="0">
                <a:solidFill>
                  <a:srgbClr val="717F86"/>
                </a:solidFill>
                <a:latin typeface="Open Sans"/>
                <a:ea typeface="Open Sans"/>
                <a:cs typeface="Open Sans"/>
                <a:sym typeface="Open Sans"/>
              </a:rPr>
              <a:t>CONTACT</a:t>
            </a:r>
            <a:endParaRPr sz="1200" dirty="0"/>
          </a:p>
        </p:txBody>
      </p:sp>
      <p:sp>
        <p:nvSpPr>
          <p:cNvPr id="150" name="Google Shape;150;p11"/>
          <p:cNvSpPr txBox="1"/>
          <p:nvPr/>
        </p:nvSpPr>
        <p:spPr>
          <a:xfrm>
            <a:off x="6153070" y="256904"/>
            <a:ext cx="443607" cy="215444"/>
          </a:xfrm>
          <a:prstGeom prst="rect">
            <a:avLst/>
          </a:prstGeom>
          <a:noFill/>
          <a:ln>
            <a:noFill/>
          </a:ln>
        </p:spPr>
        <p:txBody>
          <a:bodyPr spcFirstLastPara="1" wrap="square" lIns="0" tIns="0" rIns="0" bIns="0" anchor="t" anchorCtr="0">
            <a:spAutoFit/>
          </a:bodyPr>
          <a:lstStyle/>
          <a:p>
            <a:pPr algn="ctr">
              <a:lnSpc>
                <a:spcPct val="140000"/>
              </a:lnSpc>
            </a:pPr>
            <a:r>
              <a:rPr lang="en-US" sz="1000" b="1" dirty="0">
                <a:solidFill>
                  <a:srgbClr val="717F86"/>
                </a:solidFill>
                <a:latin typeface="Open Sans"/>
                <a:ea typeface="Open Sans"/>
                <a:cs typeface="Open Sans"/>
                <a:sym typeface="Open Sans"/>
              </a:rPr>
              <a:t>ABUT</a:t>
            </a:r>
            <a:endParaRPr sz="1200" dirty="0"/>
          </a:p>
        </p:txBody>
      </p:sp>
      <p:sp>
        <p:nvSpPr>
          <p:cNvPr id="151" name="Google Shape;151;p11"/>
          <p:cNvSpPr txBox="1"/>
          <p:nvPr/>
        </p:nvSpPr>
        <p:spPr>
          <a:xfrm>
            <a:off x="5189475" y="256904"/>
            <a:ext cx="389136" cy="215444"/>
          </a:xfrm>
          <a:prstGeom prst="rect">
            <a:avLst/>
          </a:prstGeom>
          <a:noFill/>
          <a:ln>
            <a:noFill/>
          </a:ln>
        </p:spPr>
        <p:txBody>
          <a:bodyPr spcFirstLastPara="1" wrap="square" lIns="0" tIns="0" rIns="0" bIns="0" anchor="t" anchorCtr="0">
            <a:spAutoFit/>
          </a:bodyPr>
          <a:lstStyle/>
          <a:p>
            <a:pPr algn="ctr">
              <a:lnSpc>
                <a:spcPct val="140000"/>
              </a:lnSpc>
            </a:pPr>
            <a:r>
              <a:rPr lang="en-US" sz="1000" b="1">
                <a:solidFill>
                  <a:srgbClr val="FEFCF1"/>
                </a:solidFill>
                <a:latin typeface="Open Sans"/>
                <a:ea typeface="Open Sans"/>
                <a:cs typeface="Open Sans"/>
                <a:sym typeface="Open Sans"/>
              </a:rPr>
              <a:t>HOME</a:t>
            </a:r>
            <a:endParaRPr sz="1200"/>
          </a:p>
        </p:txBody>
      </p:sp>
      <p:pic>
        <p:nvPicPr>
          <p:cNvPr id="145" name="圖片 144">
            <a:extLst>
              <a:ext uri="{FF2B5EF4-FFF2-40B4-BE49-F238E27FC236}">
                <a16:creationId xmlns:a16="http://schemas.microsoft.com/office/drawing/2014/main" id="{4E4FFE48-50FA-4010-9EC4-F3215804843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555" y="80386"/>
            <a:ext cx="1603376" cy="178745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45"/>
        <p:cNvGrpSpPr/>
        <p:nvPr/>
      </p:nvGrpSpPr>
      <p:grpSpPr>
        <a:xfrm>
          <a:off x="0" y="0"/>
          <a:ext cx="0" cy="0"/>
          <a:chOff x="0" y="0"/>
          <a:chExt cx="0" cy="0"/>
        </a:xfrm>
      </p:grpSpPr>
      <p:sp>
        <p:nvSpPr>
          <p:cNvPr id="1046" name="Google Shape;1046;p76"/>
          <p:cNvSpPr txBox="1">
            <a:spLocks noGrp="1"/>
          </p:cNvSpPr>
          <p:nvPr>
            <p:ph type="title"/>
          </p:nvPr>
        </p:nvSpPr>
        <p:spPr>
          <a:xfrm>
            <a:off x="4472532" y="384934"/>
            <a:ext cx="4920000" cy="1077117"/>
          </a:xfrm>
          <a:prstGeom prst="rect">
            <a:avLst/>
          </a:prstGeom>
        </p:spPr>
        <p:txBody>
          <a:bodyPr spcFirstLastPara="1" vert="horz" wrap="square" lIns="121900" tIns="121900" rIns="121900" bIns="121900" rtlCol="0" anchor="t" anchorCtr="0">
            <a:noAutofit/>
          </a:bodyPr>
          <a:lstStyle/>
          <a:p>
            <a:pPr lvl="0"/>
            <a:r>
              <a:rPr lang="zh-TW" altLang="en-US" sz="5867" dirty="0">
                <a:solidFill>
                  <a:schemeClr val="tx1"/>
                </a:solidFill>
                <a:latin typeface="+mn-ea"/>
                <a:ea typeface="+mn-ea"/>
              </a:rPr>
              <a:t>課程大綱</a:t>
            </a:r>
            <a:endParaRPr sz="5867" dirty="0">
              <a:solidFill>
                <a:schemeClr val="tx1"/>
              </a:solidFill>
              <a:latin typeface="+mn-ea"/>
              <a:ea typeface="+mn-ea"/>
            </a:endParaRPr>
          </a:p>
        </p:txBody>
      </p:sp>
      <p:sp>
        <p:nvSpPr>
          <p:cNvPr id="1048" name="Google Shape;1048;p76"/>
          <p:cNvSpPr txBox="1">
            <a:spLocks noGrp="1"/>
          </p:cNvSpPr>
          <p:nvPr>
            <p:ph type="subTitle" idx="1"/>
          </p:nvPr>
        </p:nvSpPr>
        <p:spPr>
          <a:prstGeom prst="rect">
            <a:avLst/>
          </a:prstGeom>
        </p:spPr>
        <p:txBody>
          <a:bodyPr spcFirstLastPara="1" wrap="square" lIns="121900" tIns="121900" rIns="121900" bIns="121900" anchor="ctr" anchorCtr="0">
            <a:noAutofit/>
          </a:bodyPr>
          <a:lstStyle/>
          <a:p>
            <a:pPr marL="0" indent="0"/>
            <a:r>
              <a:rPr lang="zh-TW" altLang="en-US" dirty="0">
                <a:latin typeface="+mn-ea"/>
                <a:ea typeface="+mn-ea"/>
              </a:rPr>
              <a:t>檢索技巧與基本概念</a:t>
            </a:r>
          </a:p>
        </p:txBody>
      </p:sp>
      <p:sp>
        <p:nvSpPr>
          <p:cNvPr id="1051" name="Google Shape;1051;p76"/>
          <p:cNvSpPr txBox="1">
            <a:spLocks noGrp="1"/>
          </p:cNvSpPr>
          <p:nvPr>
            <p:ph type="subTitle" idx="5"/>
          </p:nvPr>
        </p:nvSpPr>
        <p:spPr>
          <a:prstGeom prst="rect">
            <a:avLst/>
          </a:prstGeom>
        </p:spPr>
        <p:txBody>
          <a:bodyPr spcFirstLastPara="1" wrap="square" lIns="121900" tIns="121900" rIns="121900" bIns="121900" anchor="ctr" anchorCtr="0">
            <a:noAutofit/>
          </a:bodyPr>
          <a:lstStyle/>
          <a:p>
            <a:pPr marL="0" indent="0"/>
            <a:endParaRPr lang="zh-TW" altLang="en-US" dirty="0">
              <a:latin typeface="+mn-ea"/>
              <a:ea typeface="+mn-ea"/>
            </a:endParaRPr>
          </a:p>
        </p:txBody>
      </p:sp>
      <p:sp>
        <p:nvSpPr>
          <p:cNvPr id="1053" name="Google Shape;1053;p76"/>
          <p:cNvSpPr txBox="1">
            <a:spLocks noGrp="1"/>
          </p:cNvSpPr>
          <p:nvPr>
            <p:ph type="subTitle" idx="7"/>
          </p:nvPr>
        </p:nvSpPr>
        <p:spPr>
          <a:prstGeom prst="rect">
            <a:avLst/>
          </a:prstGeom>
        </p:spPr>
        <p:txBody>
          <a:bodyPr spcFirstLastPara="1" wrap="square" lIns="121900" tIns="121900" rIns="121900" bIns="121900" anchor="ctr" anchorCtr="0">
            <a:noAutofit/>
          </a:bodyPr>
          <a:lstStyle/>
          <a:p>
            <a:pPr marL="0" indent="0"/>
            <a:r>
              <a:rPr lang="zh-TW" altLang="en-US" dirty="0">
                <a:latin typeface="+mn-ea"/>
                <a:ea typeface="+mn-ea"/>
              </a:rPr>
              <a:t>館內資源查找大全</a:t>
            </a:r>
          </a:p>
        </p:txBody>
      </p:sp>
      <p:sp>
        <p:nvSpPr>
          <p:cNvPr id="1055" name="Google Shape;1055;p76"/>
          <p:cNvSpPr txBox="1">
            <a:spLocks noGrp="1"/>
          </p:cNvSpPr>
          <p:nvPr>
            <p:ph type="title" idx="9"/>
          </p:nvPr>
        </p:nvSpPr>
        <p:spPr>
          <a:prstGeom prst="rect">
            <a:avLst/>
          </a:prstGeom>
        </p:spPr>
        <p:txBody>
          <a:bodyPr spcFirstLastPara="1" vert="horz" wrap="square" lIns="121900" tIns="121900" rIns="121900" bIns="121900" rtlCol="0" anchor="ctr" anchorCtr="0">
            <a:noAutofit/>
          </a:bodyPr>
          <a:lstStyle/>
          <a:p>
            <a:r>
              <a:rPr lang="en" sz="6400" dirty="0">
                <a:latin typeface="+mn-ea"/>
                <a:ea typeface="+mn-ea"/>
              </a:rPr>
              <a:t>01</a:t>
            </a:r>
            <a:endParaRPr sz="6400" dirty="0">
              <a:latin typeface="+mn-ea"/>
              <a:ea typeface="+mn-ea"/>
            </a:endParaRPr>
          </a:p>
        </p:txBody>
      </p:sp>
      <p:sp>
        <p:nvSpPr>
          <p:cNvPr id="1047" name="Google Shape;1047;p76"/>
          <p:cNvSpPr txBox="1">
            <a:spLocks noGrp="1"/>
          </p:cNvSpPr>
          <p:nvPr>
            <p:ph type="subTitle" idx="3"/>
          </p:nvPr>
        </p:nvSpPr>
        <p:spPr>
          <a:prstGeom prst="rect">
            <a:avLst/>
          </a:prstGeom>
        </p:spPr>
        <p:txBody>
          <a:bodyPr spcFirstLastPara="1" wrap="square" lIns="121900" tIns="121900" rIns="121900" bIns="121900" anchor="ctr" anchorCtr="0">
            <a:noAutofit/>
          </a:bodyPr>
          <a:lstStyle/>
          <a:p>
            <a:pPr marL="0" indent="0"/>
            <a:r>
              <a:rPr lang="zh-TW" altLang="en-US" dirty="0">
                <a:latin typeface="+mn-ea"/>
                <a:ea typeface="+mn-ea"/>
              </a:rPr>
              <a:t>蓋夏圖書館</a:t>
            </a:r>
          </a:p>
        </p:txBody>
      </p:sp>
      <p:sp>
        <p:nvSpPr>
          <p:cNvPr id="1056" name="Google Shape;1056;p76"/>
          <p:cNvSpPr txBox="1">
            <a:spLocks noGrp="1"/>
          </p:cNvSpPr>
          <p:nvPr>
            <p:ph type="title" idx="13"/>
          </p:nvPr>
        </p:nvSpPr>
        <p:spPr>
          <a:prstGeom prst="rect">
            <a:avLst/>
          </a:prstGeom>
        </p:spPr>
        <p:txBody>
          <a:bodyPr spcFirstLastPara="1" vert="horz" wrap="square" lIns="121900" tIns="121900" rIns="121900" bIns="121900" rtlCol="0" anchor="ctr" anchorCtr="0">
            <a:noAutofit/>
          </a:bodyPr>
          <a:lstStyle/>
          <a:p>
            <a:r>
              <a:rPr lang="en" sz="6400">
                <a:latin typeface="+mn-ea"/>
                <a:ea typeface="+mn-ea"/>
              </a:rPr>
              <a:t>02</a:t>
            </a:r>
            <a:endParaRPr sz="6400">
              <a:latin typeface="+mn-ea"/>
              <a:ea typeface="+mn-ea"/>
            </a:endParaRPr>
          </a:p>
        </p:txBody>
      </p:sp>
      <p:sp>
        <p:nvSpPr>
          <p:cNvPr id="1057" name="Google Shape;1057;p76"/>
          <p:cNvSpPr txBox="1">
            <a:spLocks noGrp="1"/>
          </p:cNvSpPr>
          <p:nvPr>
            <p:ph type="title" idx="14"/>
          </p:nvPr>
        </p:nvSpPr>
        <p:spPr>
          <a:prstGeom prst="rect">
            <a:avLst/>
          </a:prstGeom>
        </p:spPr>
        <p:txBody>
          <a:bodyPr spcFirstLastPara="1" vert="horz" wrap="square" lIns="121900" tIns="121900" rIns="121900" bIns="121900" rtlCol="0" anchor="ctr" anchorCtr="0">
            <a:noAutofit/>
          </a:bodyPr>
          <a:lstStyle/>
          <a:p>
            <a:r>
              <a:rPr lang="en" sz="6400">
                <a:latin typeface="+mn-ea"/>
                <a:ea typeface="+mn-ea"/>
              </a:rPr>
              <a:t>03</a:t>
            </a:r>
            <a:endParaRPr sz="6400">
              <a:latin typeface="+mn-ea"/>
              <a:ea typeface="+mn-ea"/>
            </a:endParaRPr>
          </a:p>
        </p:txBody>
      </p:sp>
      <p:sp>
        <p:nvSpPr>
          <p:cNvPr id="1058" name="Google Shape;1058;p76"/>
          <p:cNvSpPr txBox="1">
            <a:spLocks noGrp="1"/>
          </p:cNvSpPr>
          <p:nvPr>
            <p:ph type="title" idx="15"/>
          </p:nvPr>
        </p:nvSpPr>
        <p:spPr>
          <a:prstGeom prst="rect">
            <a:avLst/>
          </a:prstGeom>
        </p:spPr>
        <p:txBody>
          <a:bodyPr spcFirstLastPara="1" vert="horz" wrap="square" lIns="121900" tIns="121900" rIns="121900" bIns="121900" rtlCol="0" anchor="ctr" anchorCtr="0">
            <a:noAutofit/>
          </a:bodyPr>
          <a:lstStyle/>
          <a:p>
            <a:endParaRPr sz="6400" dirty="0">
              <a:latin typeface="+mn-ea"/>
              <a:ea typeface="+mn-ea"/>
            </a:endParaRPr>
          </a:p>
        </p:txBody>
      </p:sp>
      <p:sp>
        <p:nvSpPr>
          <p:cNvPr id="3" name="副標題 2">
            <a:extLst>
              <a:ext uri="{FF2B5EF4-FFF2-40B4-BE49-F238E27FC236}">
                <a16:creationId xmlns:a16="http://schemas.microsoft.com/office/drawing/2014/main" id="{849BF619-FC2C-48A3-BADE-0DF23DECBFB0}"/>
              </a:ext>
            </a:extLst>
          </p:cNvPr>
          <p:cNvSpPr>
            <a:spLocks noGrp="1"/>
          </p:cNvSpPr>
          <p:nvPr>
            <p:ph type="subTitle" idx="4"/>
          </p:nvPr>
        </p:nvSpPr>
        <p:spPr/>
        <p:txBody>
          <a:bodyPr/>
          <a:lstStyle/>
          <a:p>
            <a:endParaRPr lang="zh-TW" altLang="en-US"/>
          </a:p>
        </p:txBody>
      </p:sp>
      <p:sp>
        <p:nvSpPr>
          <p:cNvPr id="5" name="副標題 4">
            <a:extLst>
              <a:ext uri="{FF2B5EF4-FFF2-40B4-BE49-F238E27FC236}">
                <a16:creationId xmlns:a16="http://schemas.microsoft.com/office/drawing/2014/main" id="{61FE27A8-5443-4245-897A-A3ECE52A8097}"/>
              </a:ext>
            </a:extLst>
          </p:cNvPr>
          <p:cNvSpPr>
            <a:spLocks noGrp="1"/>
          </p:cNvSpPr>
          <p:nvPr>
            <p:ph type="subTitle" idx="2"/>
          </p:nvPr>
        </p:nvSpPr>
        <p:spPr/>
        <p:txBody>
          <a:bodyPr/>
          <a:lstStyle/>
          <a:p>
            <a:endParaRPr lang="zh-TW" altLang="en-US"/>
          </a:p>
        </p:txBody>
      </p:sp>
      <p:sp>
        <p:nvSpPr>
          <p:cNvPr id="7" name="副標題 6">
            <a:extLst>
              <a:ext uri="{FF2B5EF4-FFF2-40B4-BE49-F238E27FC236}">
                <a16:creationId xmlns:a16="http://schemas.microsoft.com/office/drawing/2014/main" id="{A79AB2D4-1A45-4DC1-AC42-283BA396850C}"/>
              </a:ext>
            </a:extLst>
          </p:cNvPr>
          <p:cNvSpPr>
            <a:spLocks noGrp="1"/>
          </p:cNvSpPr>
          <p:nvPr>
            <p:ph type="subTitle" idx="8"/>
          </p:nvPr>
        </p:nvSpPr>
        <p:spPr/>
        <p:txBody>
          <a:bodyPr/>
          <a:lstStyle/>
          <a:p>
            <a:endParaRPr lang="zh-TW" altLang="en-US"/>
          </a:p>
        </p:txBody>
      </p:sp>
      <p:sp>
        <p:nvSpPr>
          <p:cNvPr id="9" name="副標題 8">
            <a:extLst>
              <a:ext uri="{FF2B5EF4-FFF2-40B4-BE49-F238E27FC236}">
                <a16:creationId xmlns:a16="http://schemas.microsoft.com/office/drawing/2014/main" id="{5DC058F2-E5F7-42FD-91F4-674E82CC89D4}"/>
              </a:ext>
            </a:extLst>
          </p:cNvPr>
          <p:cNvSpPr>
            <a:spLocks noGrp="1"/>
          </p:cNvSpPr>
          <p:nvPr>
            <p:ph type="subTitle" idx="6"/>
          </p:nvPr>
        </p:nvSpPr>
        <p:spPr/>
        <p:txBody>
          <a:bodyPr/>
          <a:lstStyle/>
          <a:p>
            <a:endParaRPr lang="zh-TW" altLang="en-US"/>
          </a:p>
        </p:txBody>
      </p:sp>
    </p:spTree>
    <p:extLst>
      <p:ext uri="{BB962C8B-B14F-4D97-AF65-F5344CB8AC3E}">
        <p14:creationId xmlns:p14="http://schemas.microsoft.com/office/powerpoint/2010/main" val="4239017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46"/>
                                        </p:tgtEl>
                                        <p:attrNameLst>
                                          <p:attrName>style.visibility</p:attrName>
                                        </p:attrNameLst>
                                      </p:cBhvr>
                                      <p:to>
                                        <p:strVal val="visible"/>
                                      </p:to>
                                    </p:set>
                                    <p:animEffect transition="in" filter="fade">
                                      <p:cBhvr>
                                        <p:cTn id="7" dur="1000"/>
                                        <p:tgtEl>
                                          <p:spTgt spid="1046"/>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055"/>
                                        </p:tgtEl>
                                        <p:attrNameLst>
                                          <p:attrName>style.visibility</p:attrName>
                                        </p:attrNameLst>
                                      </p:cBhvr>
                                      <p:to>
                                        <p:strVal val="visible"/>
                                      </p:to>
                                    </p:set>
                                    <p:animEffect transition="in" filter="fade">
                                      <p:cBhvr>
                                        <p:cTn id="11" dur="1000"/>
                                        <p:tgtEl>
                                          <p:spTgt spid="1055"/>
                                        </p:tgtEl>
                                      </p:cBhvr>
                                    </p:animEffect>
                                  </p:childTnLst>
                                </p:cTn>
                              </p:par>
                              <p:par>
                                <p:cTn id="12" presetID="10" presetClass="entr" presetSubtype="0" fill="hold" nodeType="withEffect">
                                  <p:stCondLst>
                                    <p:cond delay="0"/>
                                  </p:stCondLst>
                                  <p:childTnLst>
                                    <p:set>
                                      <p:cBhvr>
                                        <p:cTn id="13" dur="1" fill="hold">
                                          <p:stCondLst>
                                            <p:cond delay="0"/>
                                          </p:stCondLst>
                                        </p:cTn>
                                        <p:tgtEl>
                                          <p:spTgt spid="1056"/>
                                        </p:tgtEl>
                                        <p:attrNameLst>
                                          <p:attrName>style.visibility</p:attrName>
                                        </p:attrNameLst>
                                      </p:cBhvr>
                                      <p:to>
                                        <p:strVal val="visible"/>
                                      </p:to>
                                    </p:set>
                                    <p:animEffect transition="in" filter="fade">
                                      <p:cBhvr>
                                        <p:cTn id="14" dur="1000"/>
                                        <p:tgtEl>
                                          <p:spTgt spid="1056"/>
                                        </p:tgtEl>
                                      </p:cBhvr>
                                    </p:animEffect>
                                  </p:childTnLst>
                                </p:cTn>
                              </p:par>
                              <p:par>
                                <p:cTn id="15" presetID="10" presetClass="entr" presetSubtype="0" fill="hold" nodeType="withEffect">
                                  <p:stCondLst>
                                    <p:cond delay="0"/>
                                  </p:stCondLst>
                                  <p:childTnLst>
                                    <p:set>
                                      <p:cBhvr>
                                        <p:cTn id="16" dur="1" fill="hold">
                                          <p:stCondLst>
                                            <p:cond delay="0"/>
                                          </p:stCondLst>
                                        </p:cTn>
                                        <p:tgtEl>
                                          <p:spTgt spid="1057"/>
                                        </p:tgtEl>
                                        <p:attrNameLst>
                                          <p:attrName>style.visibility</p:attrName>
                                        </p:attrNameLst>
                                      </p:cBhvr>
                                      <p:to>
                                        <p:strVal val="visible"/>
                                      </p:to>
                                    </p:set>
                                    <p:animEffect transition="in" filter="fade">
                                      <p:cBhvr>
                                        <p:cTn id="17" dur="1000"/>
                                        <p:tgtEl>
                                          <p:spTgt spid="1057"/>
                                        </p:tgtEl>
                                      </p:cBhvr>
                                    </p:animEffect>
                                  </p:childTnLst>
                                </p:cTn>
                              </p:par>
                              <p:par>
                                <p:cTn id="18" presetID="10" presetClass="entr" presetSubtype="0" fill="hold" nodeType="withEffect">
                                  <p:stCondLst>
                                    <p:cond delay="0"/>
                                  </p:stCondLst>
                                  <p:childTnLst>
                                    <p:set>
                                      <p:cBhvr>
                                        <p:cTn id="19" dur="1" fill="hold">
                                          <p:stCondLst>
                                            <p:cond delay="0"/>
                                          </p:stCondLst>
                                        </p:cTn>
                                        <p:tgtEl>
                                          <p:spTgt spid="1058"/>
                                        </p:tgtEl>
                                        <p:attrNameLst>
                                          <p:attrName>style.visibility</p:attrName>
                                        </p:attrNameLst>
                                      </p:cBhvr>
                                      <p:to>
                                        <p:strVal val="visible"/>
                                      </p:to>
                                    </p:set>
                                    <p:animEffect transition="in" filter="fade">
                                      <p:cBhvr>
                                        <p:cTn id="20" dur="1000"/>
                                        <p:tgtEl>
                                          <p:spTgt spid="1058"/>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1047"/>
                                        </p:tgtEl>
                                        <p:attrNameLst>
                                          <p:attrName>style.visibility</p:attrName>
                                        </p:attrNameLst>
                                      </p:cBhvr>
                                      <p:to>
                                        <p:strVal val="visible"/>
                                      </p:to>
                                    </p:set>
                                    <p:animEffect transition="in" filter="fade">
                                      <p:cBhvr>
                                        <p:cTn id="24" dur="1000"/>
                                        <p:tgtEl>
                                          <p:spTgt spid="1047"/>
                                        </p:tgtEl>
                                      </p:cBhvr>
                                    </p:animEffect>
                                  </p:childTnLst>
                                </p:cTn>
                              </p:par>
                              <p:par>
                                <p:cTn id="25" presetID="10" presetClass="entr" presetSubtype="0" fill="hold" nodeType="withEffect">
                                  <p:stCondLst>
                                    <p:cond delay="0"/>
                                  </p:stCondLst>
                                  <p:childTnLst>
                                    <p:set>
                                      <p:cBhvr>
                                        <p:cTn id="26" dur="1" fill="hold">
                                          <p:stCondLst>
                                            <p:cond delay="0"/>
                                          </p:stCondLst>
                                        </p:cTn>
                                        <p:tgtEl>
                                          <p:spTgt spid="1048"/>
                                        </p:tgtEl>
                                        <p:attrNameLst>
                                          <p:attrName>style.visibility</p:attrName>
                                        </p:attrNameLst>
                                      </p:cBhvr>
                                      <p:to>
                                        <p:strVal val="visible"/>
                                      </p:to>
                                    </p:set>
                                    <p:animEffect transition="in" filter="fade">
                                      <p:cBhvr>
                                        <p:cTn id="27" dur="1000"/>
                                        <p:tgtEl>
                                          <p:spTgt spid="1048"/>
                                        </p:tgtEl>
                                      </p:cBhvr>
                                    </p:animEffect>
                                  </p:childTnLst>
                                </p:cTn>
                              </p:par>
                              <p:par>
                                <p:cTn id="28" presetID="10" presetClass="entr" presetSubtype="0" fill="hold" nodeType="withEffect">
                                  <p:stCondLst>
                                    <p:cond delay="0"/>
                                  </p:stCondLst>
                                  <p:childTnLst>
                                    <p:set>
                                      <p:cBhvr>
                                        <p:cTn id="29" dur="1" fill="hold">
                                          <p:stCondLst>
                                            <p:cond delay="0"/>
                                          </p:stCondLst>
                                        </p:cTn>
                                        <p:tgtEl>
                                          <p:spTgt spid="1051"/>
                                        </p:tgtEl>
                                        <p:attrNameLst>
                                          <p:attrName>style.visibility</p:attrName>
                                        </p:attrNameLst>
                                      </p:cBhvr>
                                      <p:to>
                                        <p:strVal val="visible"/>
                                      </p:to>
                                    </p:set>
                                    <p:animEffect transition="in" filter="fade">
                                      <p:cBhvr>
                                        <p:cTn id="30" dur="1000"/>
                                        <p:tgtEl>
                                          <p:spTgt spid="1051"/>
                                        </p:tgtEl>
                                      </p:cBhvr>
                                    </p:animEffect>
                                  </p:childTnLst>
                                </p:cTn>
                              </p:par>
                              <p:par>
                                <p:cTn id="31" presetID="10" presetClass="entr" presetSubtype="0" fill="hold" nodeType="withEffect">
                                  <p:stCondLst>
                                    <p:cond delay="0"/>
                                  </p:stCondLst>
                                  <p:childTnLst>
                                    <p:set>
                                      <p:cBhvr>
                                        <p:cTn id="32" dur="1" fill="hold">
                                          <p:stCondLst>
                                            <p:cond delay="0"/>
                                          </p:stCondLst>
                                        </p:cTn>
                                        <p:tgtEl>
                                          <p:spTgt spid="1053"/>
                                        </p:tgtEl>
                                        <p:attrNameLst>
                                          <p:attrName>style.visibility</p:attrName>
                                        </p:attrNameLst>
                                      </p:cBhvr>
                                      <p:to>
                                        <p:strVal val="visible"/>
                                      </p:to>
                                    </p:set>
                                    <p:animEffect transition="in" filter="fade">
                                      <p:cBhvr>
                                        <p:cTn id="33" dur="1000"/>
                                        <p:tgtEl>
                                          <p:spTgt spid="1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02"/>
        <p:cNvGrpSpPr/>
        <p:nvPr/>
      </p:nvGrpSpPr>
      <p:grpSpPr>
        <a:xfrm>
          <a:off x="0" y="0"/>
          <a:ext cx="0" cy="0"/>
          <a:chOff x="0" y="0"/>
          <a:chExt cx="0" cy="0"/>
        </a:xfrm>
      </p:grpSpPr>
      <p:sp>
        <p:nvSpPr>
          <p:cNvPr id="1103" name="Google Shape;1103;p81"/>
          <p:cNvSpPr txBox="1">
            <a:spLocks noGrp="1"/>
          </p:cNvSpPr>
          <p:nvPr>
            <p:ph type="title"/>
          </p:nvPr>
        </p:nvSpPr>
        <p:spPr>
          <a:xfrm>
            <a:off x="946667" y="3015118"/>
            <a:ext cx="7092000" cy="1057717"/>
          </a:xfrm>
          <a:prstGeom prst="rect">
            <a:avLst/>
          </a:prstGeom>
        </p:spPr>
        <p:txBody>
          <a:bodyPr spcFirstLastPara="1" vert="horz" wrap="square" lIns="121900" tIns="121900" rIns="121900" bIns="121900" rtlCol="0" anchor="ctr" anchorCtr="0">
            <a:noAutofit/>
          </a:bodyPr>
          <a:lstStyle/>
          <a:p>
            <a:pPr lvl="0"/>
            <a:r>
              <a:rPr lang="zh-TW" altLang="en-US" dirty="0">
                <a:solidFill>
                  <a:schemeClr val="tx1">
                    <a:lumMod val="50000"/>
                  </a:schemeClr>
                </a:solidFill>
                <a:latin typeface="+mn-ea"/>
                <a:ea typeface="+mn-ea"/>
              </a:rPr>
              <a:t>蓋夏圖書館</a:t>
            </a:r>
            <a:endParaRPr dirty="0">
              <a:solidFill>
                <a:schemeClr val="tx1">
                  <a:lumMod val="50000"/>
                </a:schemeClr>
              </a:solidFill>
              <a:latin typeface="+mn-ea"/>
              <a:ea typeface="+mn-ea"/>
            </a:endParaRPr>
          </a:p>
        </p:txBody>
      </p:sp>
      <p:sp>
        <p:nvSpPr>
          <p:cNvPr id="1104" name="Google Shape;1104;p81"/>
          <p:cNvSpPr txBox="1">
            <a:spLocks noGrp="1"/>
          </p:cNvSpPr>
          <p:nvPr>
            <p:ph type="title" idx="2"/>
          </p:nvPr>
        </p:nvSpPr>
        <p:spPr>
          <a:prstGeom prst="rect">
            <a:avLst/>
          </a:prstGeom>
        </p:spPr>
        <p:txBody>
          <a:bodyPr spcFirstLastPara="1" vert="horz" wrap="square" lIns="121900" tIns="121900" rIns="121900" bIns="121900" rtlCol="0" anchor="ctr" anchorCtr="0">
            <a:noAutofit/>
          </a:bodyPr>
          <a:lstStyle/>
          <a:p>
            <a:r>
              <a:rPr lang="en" dirty="0">
                <a:latin typeface="+mn-ea"/>
                <a:ea typeface="+mn-ea"/>
              </a:rPr>
              <a:t>01</a:t>
            </a:r>
            <a:endParaRPr dirty="0">
              <a:latin typeface="+mn-ea"/>
              <a:ea typeface="+mn-ea"/>
            </a:endParaRPr>
          </a:p>
        </p:txBody>
      </p:sp>
      <p:pic>
        <p:nvPicPr>
          <p:cNvPr id="6" name="圖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60394" y="5855498"/>
            <a:ext cx="1824349" cy="602036"/>
          </a:xfrm>
          <a:prstGeom prst="rect">
            <a:avLst/>
          </a:prstGeom>
        </p:spPr>
      </p:pic>
    </p:spTree>
    <p:extLst>
      <p:ext uri="{BB962C8B-B14F-4D97-AF65-F5344CB8AC3E}">
        <p14:creationId xmlns:p14="http://schemas.microsoft.com/office/powerpoint/2010/main" val="396281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103"/>
                                        </p:tgtEl>
                                        <p:attrNameLst>
                                          <p:attrName>style.visibility</p:attrName>
                                        </p:attrNameLst>
                                      </p:cBhvr>
                                      <p:to>
                                        <p:strVal val="visible"/>
                                      </p:to>
                                    </p:set>
                                    <p:anim calcmode="lin" valueType="num">
                                      <p:cBhvr additive="base">
                                        <p:cTn id="7" dur="1000"/>
                                        <p:tgtEl>
                                          <p:spTgt spid="1103"/>
                                        </p:tgtEl>
                                        <p:attrNameLst>
                                          <p:attrName>ppt_x</p:attrName>
                                        </p:attrNameLst>
                                      </p:cBhvr>
                                      <p:tavLst>
                                        <p:tav tm="0">
                                          <p:val>
                                            <p:strVal val="#ppt_x-1"/>
                                          </p:val>
                                        </p:tav>
                                        <p:tav tm="100000">
                                          <p:val>
                                            <p:strVal val="#ppt_x"/>
                                          </p:val>
                                        </p:tav>
                                      </p:tavLst>
                                    </p:anim>
                                  </p:childTnLst>
                                </p:cTn>
                              </p:par>
                              <p:par>
                                <p:cTn id="8" presetID="2" presetClass="entr" presetSubtype="8" fill="hold" nodeType="withEffect">
                                  <p:stCondLst>
                                    <p:cond delay="0"/>
                                  </p:stCondLst>
                                  <p:childTnLst>
                                    <p:set>
                                      <p:cBhvr>
                                        <p:cTn id="9" dur="1" fill="hold">
                                          <p:stCondLst>
                                            <p:cond delay="0"/>
                                          </p:stCondLst>
                                        </p:cTn>
                                        <p:tgtEl>
                                          <p:spTgt spid="1104"/>
                                        </p:tgtEl>
                                        <p:attrNameLst>
                                          <p:attrName>style.visibility</p:attrName>
                                        </p:attrNameLst>
                                      </p:cBhvr>
                                      <p:to>
                                        <p:strVal val="visible"/>
                                      </p:to>
                                    </p:set>
                                    <p:anim calcmode="lin" valueType="num">
                                      <p:cBhvr additive="base">
                                        <p:cTn id="10" dur="1000"/>
                                        <p:tgtEl>
                                          <p:spTgt spid="1104"/>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p:cNvSpPr txBox="1"/>
          <p:nvPr/>
        </p:nvSpPr>
        <p:spPr>
          <a:xfrm>
            <a:off x="2374300" y="888931"/>
            <a:ext cx="7662272" cy="666977"/>
          </a:xfrm>
          <a:prstGeom prst="rect">
            <a:avLst/>
          </a:prstGeom>
          <a:noFill/>
        </p:spPr>
        <p:txBody>
          <a:bodyPr wrap="square" rtlCol="0">
            <a:spAutoFit/>
          </a:bodyPr>
          <a:lstStyle/>
          <a:p>
            <a:r>
              <a:rPr lang="en-US" altLang="zh-TW" sz="3734" dirty="0">
                <a:solidFill>
                  <a:srgbClr val="7030A0"/>
                </a:solidFill>
                <a:hlinkClick r:id="rId2"/>
              </a:rPr>
              <a:t>https://library.pu.edu.tw</a:t>
            </a:r>
            <a:r>
              <a:rPr lang="zh-TW" altLang="en-US" sz="3734" dirty="0">
                <a:solidFill>
                  <a:srgbClr val="7030A0"/>
                </a:solidFill>
              </a:rPr>
              <a:t> </a:t>
            </a:r>
          </a:p>
        </p:txBody>
      </p:sp>
      <p:pic>
        <p:nvPicPr>
          <p:cNvPr id="7" name="圖片 6">
            <a:extLst>
              <a:ext uri="{FF2B5EF4-FFF2-40B4-BE49-F238E27FC236}">
                <a16:creationId xmlns:a16="http://schemas.microsoft.com/office/drawing/2014/main" id="{01F1B531-B883-4B88-9A99-1E8929E67CAD}"/>
              </a:ext>
            </a:extLst>
          </p:cNvPr>
          <p:cNvPicPr>
            <a:picLocks noChangeAspect="1"/>
          </p:cNvPicPr>
          <p:nvPr/>
        </p:nvPicPr>
        <p:blipFill>
          <a:blip r:embed="rId3"/>
          <a:stretch>
            <a:fillRect/>
          </a:stretch>
        </p:blipFill>
        <p:spPr>
          <a:xfrm>
            <a:off x="6262991" y="1877367"/>
            <a:ext cx="5845881" cy="5150829"/>
          </a:xfrm>
          <a:prstGeom prst="rect">
            <a:avLst/>
          </a:prstGeom>
        </p:spPr>
      </p:pic>
      <p:pic>
        <p:nvPicPr>
          <p:cNvPr id="4" name="圖片 3"/>
          <p:cNvPicPr>
            <a:picLocks noChangeAspect="1"/>
          </p:cNvPicPr>
          <p:nvPr/>
        </p:nvPicPr>
        <p:blipFill>
          <a:blip r:embed="rId4"/>
          <a:stretch>
            <a:fillRect/>
          </a:stretch>
        </p:blipFill>
        <p:spPr>
          <a:xfrm>
            <a:off x="-1" y="1877367"/>
            <a:ext cx="6429645" cy="4868666"/>
          </a:xfrm>
          <a:prstGeom prst="rect">
            <a:avLst/>
          </a:prstGeom>
        </p:spPr>
      </p:pic>
    </p:spTree>
    <p:extLst>
      <p:ext uri="{BB962C8B-B14F-4D97-AF65-F5344CB8AC3E}">
        <p14:creationId xmlns:p14="http://schemas.microsoft.com/office/powerpoint/2010/main" val="7203441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0285640A-37CC-4CAF-92D2-1A31792E053C}"/>
              </a:ext>
            </a:extLst>
          </p:cNvPr>
          <p:cNvPicPr>
            <a:picLocks noChangeAspect="1"/>
          </p:cNvPicPr>
          <p:nvPr/>
        </p:nvPicPr>
        <p:blipFill>
          <a:blip r:embed="rId2"/>
          <a:stretch>
            <a:fillRect/>
          </a:stretch>
        </p:blipFill>
        <p:spPr>
          <a:xfrm>
            <a:off x="3091063" y="-89647"/>
            <a:ext cx="4992555" cy="6866288"/>
          </a:xfrm>
          <a:prstGeom prst="rect">
            <a:avLst/>
          </a:prstGeom>
        </p:spPr>
      </p:pic>
      <p:pic>
        <p:nvPicPr>
          <p:cNvPr id="7" name="圖片 6">
            <a:extLst>
              <a:ext uri="{FF2B5EF4-FFF2-40B4-BE49-F238E27FC236}">
                <a16:creationId xmlns:a16="http://schemas.microsoft.com/office/drawing/2014/main" id="{BE32F2FB-4166-41AB-BFF0-42C2FBEBE48B}"/>
              </a:ext>
            </a:extLst>
          </p:cNvPr>
          <p:cNvPicPr>
            <a:picLocks noChangeAspect="1"/>
          </p:cNvPicPr>
          <p:nvPr/>
        </p:nvPicPr>
        <p:blipFill>
          <a:blip r:embed="rId3"/>
          <a:stretch>
            <a:fillRect/>
          </a:stretch>
        </p:blipFill>
        <p:spPr>
          <a:xfrm>
            <a:off x="117710" y="335966"/>
            <a:ext cx="11665582" cy="6440675"/>
          </a:xfrm>
          <a:prstGeom prst="rect">
            <a:avLst/>
          </a:prstGeom>
        </p:spPr>
      </p:pic>
      <p:sp>
        <p:nvSpPr>
          <p:cNvPr id="8" name="矩形 7">
            <a:extLst>
              <a:ext uri="{FF2B5EF4-FFF2-40B4-BE49-F238E27FC236}">
                <a16:creationId xmlns:a16="http://schemas.microsoft.com/office/drawing/2014/main" id="{C55354F2-D444-4C8A-B860-6282FD1644AA}"/>
              </a:ext>
            </a:extLst>
          </p:cNvPr>
          <p:cNvSpPr/>
          <p:nvPr/>
        </p:nvSpPr>
        <p:spPr>
          <a:xfrm>
            <a:off x="1519923" y="1218267"/>
            <a:ext cx="2597425" cy="4417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67"/>
          </a:p>
        </p:txBody>
      </p:sp>
      <p:sp>
        <p:nvSpPr>
          <p:cNvPr id="9" name="矩形 8">
            <a:extLst>
              <a:ext uri="{FF2B5EF4-FFF2-40B4-BE49-F238E27FC236}">
                <a16:creationId xmlns:a16="http://schemas.microsoft.com/office/drawing/2014/main" id="{E193BE5A-36A1-4005-8EE8-5C7653DD7C60}"/>
              </a:ext>
            </a:extLst>
          </p:cNvPr>
          <p:cNvSpPr/>
          <p:nvPr/>
        </p:nvSpPr>
        <p:spPr>
          <a:xfrm>
            <a:off x="2089946" y="6433930"/>
            <a:ext cx="7862957" cy="4417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67"/>
          </a:p>
        </p:txBody>
      </p:sp>
    </p:spTree>
    <p:extLst>
      <p:ext uri="{BB962C8B-B14F-4D97-AF65-F5344CB8AC3E}">
        <p14:creationId xmlns:p14="http://schemas.microsoft.com/office/powerpoint/2010/main" val="4123692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資料庫圖表 5"/>
          <p:cNvGraphicFramePr/>
          <p:nvPr/>
        </p:nvGraphicFramePr>
        <p:xfrm>
          <a:off x="1919536" y="2579303"/>
          <a:ext cx="8352928" cy="16719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右中括弧 6"/>
          <p:cNvSpPr/>
          <p:nvPr/>
        </p:nvSpPr>
        <p:spPr>
          <a:xfrm rot="16200000">
            <a:off x="6923223" y="1394981"/>
            <a:ext cx="288032" cy="2348387"/>
          </a:xfrm>
          <a:prstGeom prst="rightBracket">
            <a:avLst/>
          </a:prstGeom>
          <a:ln>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sz="1400">
              <a:solidFill>
                <a:srgbClr val="0070C0"/>
              </a:solidFill>
              <a:latin typeface="Kozuka Mincho Pro H" pitchFamily="18" charset="-128"/>
              <a:ea typeface="Kozuka Mincho Pro H" pitchFamily="18" charset="-128"/>
            </a:endParaRPr>
          </a:p>
        </p:txBody>
      </p:sp>
      <p:cxnSp>
        <p:nvCxnSpPr>
          <p:cNvPr id="8" name="直線接點 7"/>
          <p:cNvCxnSpPr/>
          <p:nvPr/>
        </p:nvCxnSpPr>
        <p:spPr>
          <a:xfrm flipV="1">
            <a:off x="6888088" y="2223772"/>
            <a:ext cx="0" cy="201384"/>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
        <p:nvSpPr>
          <p:cNvPr id="9" name="文字方塊 8"/>
          <p:cNvSpPr txBox="1"/>
          <p:nvPr/>
        </p:nvSpPr>
        <p:spPr>
          <a:xfrm>
            <a:off x="6122731" y="2006724"/>
            <a:ext cx="1569660" cy="276999"/>
          </a:xfrm>
          <a:prstGeom prst="rect">
            <a:avLst/>
          </a:prstGeom>
          <a:noFill/>
        </p:spPr>
        <p:txBody>
          <a:bodyPr wrap="none" rtlCol="0">
            <a:spAutoFit/>
          </a:bodyPr>
          <a:lstStyle/>
          <a:p>
            <a:r>
              <a:rPr lang="zh-TW" altLang="en-US" sz="1200" dirty="0">
                <a:solidFill>
                  <a:srgbClr val="0070C0"/>
                </a:solidFill>
                <a:latin typeface="Kozuka Mincho Pro H" pitchFamily="18" charset="-128"/>
                <a:ea typeface="Kozuka Mincho Pro H" pitchFamily="18" charset="-128"/>
              </a:rPr>
              <a:t>討論室、學習促進區</a:t>
            </a:r>
          </a:p>
        </p:txBody>
      </p:sp>
      <p:sp>
        <p:nvSpPr>
          <p:cNvPr id="10" name="右中括弧 9"/>
          <p:cNvSpPr/>
          <p:nvPr/>
        </p:nvSpPr>
        <p:spPr>
          <a:xfrm rot="5400000">
            <a:off x="3091889" y="3118223"/>
            <a:ext cx="288032" cy="2152728"/>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sz="1400">
              <a:latin typeface="Kozuka Mincho Pro H" pitchFamily="18" charset="-128"/>
              <a:ea typeface="Kozuka Mincho Pro H" pitchFamily="18" charset="-128"/>
            </a:endParaRPr>
          </a:p>
        </p:txBody>
      </p:sp>
      <p:cxnSp>
        <p:nvCxnSpPr>
          <p:cNvPr id="11" name="直線接點 10"/>
          <p:cNvCxnSpPr/>
          <p:nvPr/>
        </p:nvCxnSpPr>
        <p:spPr>
          <a:xfrm flipV="1">
            <a:off x="3235905" y="4338605"/>
            <a:ext cx="0" cy="201383"/>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直線接點 11"/>
          <p:cNvCxnSpPr/>
          <p:nvPr/>
        </p:nvCxnSpPr>
        <p:spPr>
          <a:xfrm flipV="1">
            <a:off x="4943872" y="4137222"/>
            <a:ext cx="0" cy="402765"/>
          </a:xfrm>
          <a:prstGeom prst="line">
            <a:avLst/>
          </a:prstGeom>
        </p:spPr>
        <p:style>
          <a:lnRef idx="1">
            <a:schemeClr val="accent1"/>
          </a:lnRef>
          <a:fillRef idx="0">
            <a:schemeClr val="accent1"/>
          </a:fillRef>
          <a:effectRef idx="0">
            <a:schemeClr val="accent1"/>
          </a:effectRef>
          <a:fontRef idx="minor">
            <a:schemeClr val="tx1"/>
          </a:fontRef>
        </p:style>
      </p:cxnSp>
      <p:sp>
        <p:nvSpPr>
          <p:cNvPr id="13" name="文字方塊 12"/>
          <p:cNvSpPr txBox="1"/>
          <p:nvPr/>
        </p:nvSpPr>
        <p:spPr>
          <a:xfrm>
            <a:off x="3724628" y="4537543"/>
            <a:ext cx="2438489" cy="1015663"/>
          </a:xfrm>
          <a:prstGeom prst="rect">
            <a:avLst/>
          </a:prstGeom>
          <a:noFill/>
        </p:spPr>
        <p:txBody>
          <a:bodyPr wrap="none" rtlCol="0">
            <a:spAutoFit/>
          </a:bodyPr>
          <a:lstStyle/>
          <a:p>
            <a:pPr algn="ctr"/>
            <a:r>
              <a:rPr lang="zh-TW" altLang="en-US" sz="1200" dirty="0">
                <a:solidFill>
                  <a:schemeClr val="accent1"/>
                </a:solidFill>
                <a:latin typeface="Adobe 繁黑體 Std B" pitchFamily="34" charset="-120"/>
                <a:ea typeface="Adobe 繁黑體 Std B" pitchFamily="34" charset="-120"/>
              </a:rPr>
              <a:t>展覽大廳、書城區</a:t>
            </a:r>
            <a:endParaRPr lang="en-US" altLang="zh-TW" sz="1200" dirty="0">
              <a:solidFill>
                <a:schemeClr val="accent1"/>
              </a:solidFill>
              <a:latin typeface="Adobe 繁黑體 Std B" pitchFamily="34" charset="-120"/>
              <a:ea typeface="Adobe 繁黑體 Std B" pitchFamily="34" charset="-120"/>
            </a:endParaRPr>
          </a:p>
          <a:p>
            <a:pPr algn="ctr"/>
            <a:r>
              <a:rPr lang="zh-TW" altLang="en-US" sz="1200" dirty="0">
                <a:solidFill>
                  <a:schemeClr val="accent1"/>
                </a:solidFill>
                <a:latin typeface="Adobe 繁黑體 Std B" pitchFamily="34" charset="-120"/>
                <a:ea typeface="Adobe 繁黑體 Std B" pitchFamily="34" charset="-120"/>
              </a:rPr>
              <a:t>流通櫃台</a:t>
            </a:r>
            <a:r>
              <a:rPr lang="en-US" altLang="zh-TW" sz="1200" dirty="0">
                <a:solidFill>
                  <a:schemeClr val="accent1"/>
                </a:solidFill>
                <a:latin typeface="Adobe 繁黑體 Std B" pitchFamily="34" charset="-120"/>
                <a:ea typeface="Adobe 繁黑體 Std B" pitchFamily="34" charset="-120"/>
              </a:rPr>
              <a:t>(</a:t>
            </a:r>
            <a:r>
              <a:rPr lang="zh-TW" altLang="en-US" sz="1200" dirty="0">
                <a:solidFill>
                  <a:schemeClr val="accent1"/>
                </a:solidFill>
                <a:latin typeface="Adobe 繁黑體 Std B" pitchFamily="34" charset="-120"/>
                <a:ea typeface="Adobe 繁黑體 Std B" pitchFamily="34" charset="-120"/>
              </a:rPr>
              <a:t>借書、討論室、辦證</a:t>
            </a:r>
            <a:r>
              <a:rPr lang="en-US" altLang="zh-TW" sz="1200" dirty="0">
                <a:solidFill>
                  <a:schemeClr val="accent1"/>
                </a:solidFill>
                <a:latin typeface="Adobe 繁黑體 Std B" pitchFamily="34" charset="-120"/>
                <a:ea typeface="Adobe 繁黑體 Std B" pitchFamily="34" charset="-120"/>
              </a:rPr>
              <a:t>)</a:t>
            </a:r>
            <a:br>
              <a:rPr lang="en-US" altLang="zh-TW" sz="1200" dirty="0">
                <a:solidFill>
                  <a:schemeClr val="accent1"/>
                </a:solidFill>
                <a:latin typeface="Adobe 繁黑體 Std B" pitchFamily="34" charset="-120"/>
                <a:ea typeface="Adobe 繁黑體 Std B" pitchFamily="34" charset="-120"/>
              </a:rPr>
            </a:br>
            <a:endParaRPr lang="en-US" altLang="zh-TW" sz="1200" dirty="0">
              <a:solidFill>
                <a:schemeClr val="accent1"/>
              </a:solidFill>
              <a:latin typeface="Adobe 繁黑體 Std B" pitchFamily="34" charset="-120"/>
              <a:ea typeface="Adobe 繁黑體 Std B" pitchFamily="34" charset="-120"/>
            </a:endParaRPr>
          </a:p>
          <a:p>
            <a:pPr algn="ctr"/>
            <a:endParaRPr lang="en-US" altLang="zh-TW" sz="1200" dirty="0">
              <a:solidFill>
                <a:schemeClr val="accent1"/>
              </a:solidFill>
              <a:latin typeface="Adobe 繁黑體 Std B" pitchFamily="34" charset="-120"/>
              <a:ea typeface="Adobe 繁黑體 Std B" pitchFamily="34" charset="-120"/>
            </a:endParaRPr>
          </a:p>
          <a:p>
            <a:pPr algn="ctr"/>
            <a:r>
              <a:rPr lang="zh-TW" altLang="en-US" sz="1200" dirty="0">
                <a:solidFill>
                  <a:schemeClr val="accent1"/>
                </a:solidFill>
                <a:latin typeface="Adobe 繁黑體 Std B" pitchFamily="34" charset="-120"/>
                <a:ea typeface="Adobe 繁黑體 Std B" pitchFamily="34" charset="-120"/>
              </a:rPr>
              <a:t>參考櫃台</a:t>
            </a:r>
            <a:r>
              <a:rPr lang="en-US" altLang="zh-TW" sz="1200" dirty="0">
                <a:solidFill>
                  <a:schemeClr val="accent1"/>
                </a:solidFill>
                <a:latin typeface="Adobe 繁黑體 Std B" pitchFamily="34" charset="-120"/>
                <a:ea typeface="Adobe 繁黑體 Std B" pitchFamily="34" charset="-120"/>
              </a:rPr>
              <a:t>(</a:t>
            </a:r>
            <a:r>
              <a:rPr lang="zh-TW" altLang="en-US" sz="1200" dirty="0">
                <a:solidFill>
                  <a:schemeClr val="accent1"/>
                </a:solidFill>
                <a:latin typeface="Adobe 繁黑體 Std B" pitchFamily="34" charset="-120"/>
                <a:ea typeface="Adobe 繁黑體 Std B" pitchFamily="34" charset="-120"/>
              </a:rPr>
              <a:t>資料庫、指參、影印卡</a:t>
            </a:r>
            <a:r>
              <a:rPr lang="en-US" altLang="zh-TW" sz="1200" dirty="0">
                <a:solidFill>
                  <a:schemeClr val="accent1"/>
                </a:solidFill>
                <a:latin typeface="Adobe 繁黑體 Std B" pitchFamily="34" charset="-120"/>
                <a:ea typeface="Adobe 繁黑體 Std B" pitchFamily="34" charset="-120"/>
              </a:rPr>
              <a:t>)</a:t>
            </a:r>
            <a:endParaRPr lang="zh-TW" altLang="en-US" sz="1200" dirty="0">
              <a:solidFill>
                <a:schemeClr val="accent1"/>
              </a:solidFill>
              <a:latin typeface="Adobe 繁黑體 Std B" pitchFamily="34" charset="-120"/>
              <a:ea typeface="Adobe 繁黑體 Std B" pitchFamily="34" charset="-120"/>
            </a:endParaRPr>
          </a:p>
        </p:txBody>
      </p:sp>
      <p:cxnSp>
        <p:nvCxnSpPr>
          <p:cNvPr id="14" name="直線接點 13"/>
          <p:cNvCxnSpPr/>
          <p:nvPr/>
        </p:nvCxnSpPr>
        <p:spPr>
          <a:xfrm flipH="1" flipV="1">
            <a:off x="6185847" y="4050571"/>
            <a:ext cx="7512" cy="1700336"/>
          </a:xfrm>
          <a:prstGeom prst="line">
            <a:avLst/>
          </a:prstGeom>
        </p:spPr>
        <p:style>
          <a:lnRef idx="1">
            <a:schemeClr val="accent1"/>
          </a:lnRef>
          <a:fillRef idx="0">
            <a:schemeClr val="accent1"/>
          </a:fillRef>
          <a:effectRef idx="0">
            <a:schemeClr val="accent1"/>
          </a:effectRef>
          <a:fontRef idx="minor">
            <a:schemeClr val="tx1"/>
          </a:fontRef>
        </p:style>
      </p:cxnSp>
      <p:sp>
        <p:nvSpPr>
          <p:cNvPr id="15" name="文字方塊 14"/>
          <p:cNvSpPr txBox="1"/>
          <p:nvPr/>
        </p:nvSpPr>
        <p:spPr>
          <a:xfrm>
            <a:off x="4943872" y="5597019"/>
            <a:ext cx="2646878" cy="276999"/>
          </a:xfrm>
          <a:prstGeom prst="rect">
            <a:avLst/>
          </a:prstGeom>
          <a:noFill/>
        </p:spPr>
        <p:txBody>
          <a:bodyPr wrap="none" rtlCol="0">
            <a:spAutoFit/>
          </a:bodyPr>
          <a:lstStyle/>
          <a:p>
            <a:r>
              <a:rPr lang="zh-TW" altLang="en-US" sz="1200" dirty="0">
                <a:solidFill>
                  <a:schemeClr val="accent1"/>
                </a:solidFill>
                <a:latin typeface="Adobe 繁黑體 Std B" pitchFamily="34" charset="-120"/>
                <a:ea typeface="Adobe 繁黑體 Std B" pitchFamily="34" charset="-120"/>
              </a:rPr>
              <a:t>數位學習中心、音樂欣賞室、校史室</a:t>
            </a:r>
          </a:p>
        </p:txBody>
      </p:sp>
      <p:sp>
        <p:nvSpPr>
          <p:cNvPr id="16" name="文字方塊 15"/>
          <p:cNvSpPr txBox="1"/>
          <p:nvPr/>
        </p:nvSpPr>
        <p:spPr>
          <a:xfrm>
            <a:off x="6672067" y="4162295"/>
            <a:ext cx="1107997" cy="276999"/>
          </a:xfrm>
          <a:prstGeom prst="rect">
            <a:avLst/>
          </a:prstGeom>
          <a:noFill/>
        </p:spPr>
        <p:txBody>
          <a:bodyPr wrap="none" rtlCol="0">
            <a:spAutoFit/>
          </a:bodyPr>
          <a:lstStyle/>
          <a:p>
            <a:pPr algn="ctr"/>
            <a:r>
              <a:rPr lang="zh-TW" altLang="en-US" sz="1200" dirty="0">
                <a:solidFill>
                  <a:schemeClr val="accent1"/>
                </a:solidFill>
                <a:latin typeface="Adobe 繁黑體 Std B" pitchFamily="34" charset="-120"/>
                <a:ea typeface="Adobe 繁黑體 Std B" pitchFamily="34" charset="-120"/>
              </a:rPr>
              <a:t>東方語文書庫</a:t>
            </a:r>
          </a:p>
        </p:txBody>
      </p:sp>
      <p:sp>
        <p:nvSpPr>
          <p:cNvPr id="17" name="文字方塊 16"/>
          <p:cNvSpPr txBox="1"/>
          <p:nvPr/>
        </p:nvSpPr>
        <p:spPr>
          <a:xfrm>
            <a:off x="7852073" y="4162295"/>
            <a:ext cx="1107997" cy="276999"/>
          </a:xfrm>
          <a:prstGeom prst="rect">
            <a:avLst/>
          </a:prstGeom>
          <a:noFill/>
        </p:spPr>
        <p:txBody>
          <a:bodyPr wrap="none" rtlCol="0">
            <a:spAutoFit/>
          </a:bodyPr>
          <a:lstStyle/>
          <a:p>
            <a:pPr algn="ctr"/>
            <a:r>
              <a:rPr lang="zh-TW" altLang="en-US" sz="1200" dirty="0">
                <a:solidFill>
                  <a:schemeClr val="accent1"/>
                </a:solidFill>
                <a:latin typeface="Adobe 繁黑體 Std B" pitchFamily="34" charset="-120"/>
                <a:ea typeface="Adobe 繁黑體 Std B" pitchFamily="34" charset="-120"/>
              </a:rPr>
              <a:t>西方語文書庫</a:t>
            </a:r>
          </a:p>
        </p:txBody>
      </p:sp>
      <p:sp>
        <p:nvSpPr>
          <p:cNvPr id="18" name="文字方塊 17"/>
          <p:cNvSpPr txBox="1"/>
          <p:nvPr/>
        </p:nvSpPr>
        <p:spPr>
          <a:xfrm>
            <a:off x="9229220" y="4539986"/>
            <a:ext cx="646331" cy="276999"/>
          </a:xfrm>
          <a:prstGeom prst="rect">
            <a:avLst/>
          </a:prstGeom>
          <a:noFill/>
        </p:spPr>
        <p:txBody>
          <a:bodyPr wrap="none" rtlCol="0">
            <a:spAutoFit/>
          </a:bodyPr>
          <a:lstStyle/>
          <a:p>
            <a:pPr algn="ctr"/>
            <a:r>
              <a:rPr lang="zh-TW" altLang="en-US" sz="1200" dirty="0">
                <a:solidFill>
                  <a:schemeClr val="accent1"/>
                </a:solidFill>
                <a:latin typeface="Adobe 繁黑體 Std B" pitchFamily="34" charset="-120"/>
                <a:ea typeface="Adobe 繁黑體 Std B" pitchFamily="34" charset="-120"/>
              </a:rPr>
              <a:t>蓋夏廳</a:t>
            </a:r>
          </a:p>
        </p:txBody>
      </p:sp>
      <p:cxnSp>
        <p:nvCxnSpPr>
          <p:cNvPr id="19" name="直線接點 18"/>
          <p:cNvCxnSpPr/>
          <p:nvPr/>
        </p:nvCxnSpPr>
        <p:spPr>
          <a:xfrm flipV="1">
            <a:off x="9552384" y="4137220"/>
            <a:ext cx="0" cy="402765"/>
          </a:xfrm>
          <a:prstGeom prst="line">
            <a:avLst/>
          </a:prstGeom>
        </p:spPr>
        <p:style>
          <a:lnRef idx="1">
            <a:schemeClr val="accent1"/>
          </a:lnRef>
          <a:fillRef idx="0">
            <a:schemeClr val="accent1"/>
          </a:fillRef>
          <a:effectRef idx="0">
            <a:schemeClr val="accent1"/>
          </a:effectRef>
          <a:fontRef idx="minor">
            <a:schemeClr val="tx1"/>
          </a:fontRef>
        </p:style>
      </p:cxnSp>
      <p:sp>
        <p:nvSpPr>
          <p:cNvPr id="20" name="右中括弧 19"/>
          <p:cNvSpPr/>
          <p:nvPr/>
        </p:nvSpPr>
        <p:spPr>
          <a:xfrm rot="16200000">
            <a:off x="4687480" y="1063017"/>
            <a:ext cx="415843" cy="2880323"/>
          </a:xfrm>
          <a:prstGeom prst="rightBracket">
            <a:avLst/>
          </a:prstGeom>
          <a:ln>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sz="1400">
              <a:latin typeface="Kozuka Mincho Pro H" pitchFamily="18" charset="-128"/>
              <a:ea typeface="Kozuka Mincho Pro H" pitchFamily="18" charset="-128"/>
            </a:endParaRPr>
          </a:p>
        </p:txBody>
      </p:sp>
      <p:cxnSp>
        <p:nvCxnSpPr>
          <p:cNvPr id="21" name="直線接點 20"/>
          <p:cNvCxnSpPr>
            <a:cxnSpLocks/>
          </p:cNvCxnSpPr>
          <p:nvPr/>
        </p:nvCxnSpPr>
        <p:spPr>
          <a:xfrm flipV="1">
            <a:off x="4895401" y="2334930"/>
            <a:ext cx="0" cy="418482"/>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
        <p:nvSpPr>
          <p:cNvPr id="22" name="文字方塊 21"/>
          <p:cNvSpPr txBox="1"/>
          <p:nvPr/>
        </p:nvSpPr>
        <p:spPr>
          <a:xfrm>
            <a:off x="4348540" y="2037360"/>
            <a:ext cx="1447252" cy="276999"/>
          </a:xfrm>
          <a:prstGeom prst="rect">
            <a:avLst/>
          </a:prstGeom>
          <a:noFill/>
        </p:spPr>
        <p:txBody>
          <a:bodyPr wrap="square" rtlCol="0">
            <a:spAutoFit/>
          </a:bodyPr>
          <a:lstStyle/>
          <a:p>
            <a:r>
              <a:rPr lang="zh-TW" altLang="en-US" sz="1200" dirty="0">
                <a:solidFill>
                  <a:srgbClr val="0070C0"/>
                </a:solidFill>
                <a:latin typeface="Kozuka Mincho Pro H" pitchFamily="18" charset="-128"/>
                <a:ea typeface="Kozuka Mincho Pro H" pitchFamily="18" charset="-128"/>
              </a:rPr>
              <a:t>電腦檢索區</a:t>
            </a:r>
          </a:p>
        </p:txBody>
      </p:sp>
      <p:sp>
        <p:nvSpPr>
          <p:cNvPr id="23" name="文字方塊 22"/>
          <p:cNvSpPr txBox="1"/>
          <p:nvPr/>
        </p:nvSpPr>
        <p:spPr>
          <a:xfrm>
            <a:off x="1614606" y="4559306"/>
            <a:ext cx="2284601" cy="461665"/>
          </a:xfrm>
          <a:prstGeom prst="rect">
            <a:avLst/>
          </a:prstGeom>
          <a:noFill/>
        </p:spPr>
        <p:txBody>
          <a:bodyPr wrap="none" rtlCol="0">
            <a:spAutoFit/>
          </a:bodyPr>
          <a:lstStyle/>
          <a:p>
            <a:pPr algn="ctr"/>
            <a:r>
              <a:rPr lang="zh-TW" altLang="en-US" sz="1200" dirty="0">
                <a:solidFill>
                  <a:schemeClr val="accent1"/>
                </a:solidFill>
                <a:latin typeface="Adobe 繁黑體 Std B" pitchFamily="34" charset="-120"/>
                <a:ea typeface="Adobe 繁黑體 Std B" pitchFamily="34" charset="-120"/>
              </a:rPr>
              <a:t>                             期刊室</a:t>
            </a:r>
            <a:br>
              <a:rPr lang="en-US" altLang="zh-TW" sz="1200" dirty="0">
                <a:solidFill>
                  <a:schemeClr val="accent1"/>
                </a:solidFill>
                <a:latin typeface="Adobe 繁黑體 Std B" pitchFamily="34" charset="-120"/>
                <a:ea typeface="Adobe 繁黑體 Std B" pitchFamily="34" charset="-120"/>
              </a:rPr>
            </a:br>
            <a:r>
              <a:rPr lang="en-US" altLang="zh-TW" sz="1200" dirty="0">
                <a:solidFill>
                  <a:schemeClr val="accent1"/>
                </a:solidFill>
                <a:latin typeface="Adobe 繁黑體 Std B" pitchFamily="34" charset="-120"/>
                <a:ea typeface="Adobe 繁黑體 Std B" pitchFamily="34" charset="-120"/>
              </a:rPr>
              <a:t>(</a:t>
            </a:r>
            <a:r>
              <a:rPr lang="zh-TW" altLang="en-US" sz="1200" dirty="0">
                <a:solidFill>
                  <a:schemeClr val="accent1"/>
                </a:solidFill>
                <a:latin typeface="Adobe 繁黑體 Std B" pitchFamily="34" charset="-120"/>
                <a:ea typeface="Adobe 繁黑體 Std B" pitchFamily="34" charset="-120"/>
              </a:rPr>
              <a:t>期刊、報紙、掃瞄機、咖啡機</a:t>
            </a:r>
            <a:r>
              <a:rPr lang="en-US" altLang="zh-TW" sz="1200" dirty="0">
                <a:solidFill>
                  <a:schemeClr val="accent1"/>
                </a:solidFill>
                <a:latin typeface="Adobe 繁黑體 Std B" pitchFamily="34" charset="-120"/>
                <a:ea typeface="Adobe 繁黑體 Std B" pitchFamily="34" charset="-120"/>
              </a:rPr>
              <a:t>)</a:t>
            </a:r>
          </a:p>
        </p:txBody>
      </p:sp>
      <p:sp>
        <p:nvSpPr>
          <p:cNvPr id="2" name="矩形 1"/>
          <p:cNvSpPr/>
          <p:nvPr/>
        </p:nvSpPr>
        <p:spPr>
          <a:xfrm>
            <a:off x="3766931" y="4864268"/>
            <a:ext cx="1736373" cy="307777"/>
          </a:xfrm>
          <a:prstGeom prst="rect">
            <a:avLst/>
          </a:prstGeom>
        </p:spPr>
        <p:txBody>
          <a:bodyPr wrap="none">
            <a:spAutoFit/>
          </a:bodyPr>
          <a:lstStyle/>
          <a:p>
            <a:r>
              <a:rPr lang="en-US" altLang="zh-TW" sz="1400" dirty="0">
                <a:solidFill>
                  <a:srgbClr val="FF0000"/>
                </a:solidFill>
                <a:latin typeface="Adobe 繁黑體 Std B" pitchFamily="34" charset="-120"/>
                <a:ea typeface="Adobe 繁黑體 Std B" pitchFamily="34" charset="-120"/>
              </a:rPr>
              <a:t>(</a:t>
            </a:r>
            <a:r>
              <a:rPr lang="zh-TW" altLang="en-US" sz="1400" dirty="0">
                <a:solidFill>
                  <a:srgbClr val="FF0000"/>
                </a:solidFill>
                <a:latin typeface="Adobe 繁黑體 Std B" pitchFamily="34" charset="-120"/>
                <a:ea typeface="Adobe 繁黑體 Std B" pitchFamily="34" charset="-120"/>
              </a:rPr>
              <a:t>視聽資料、借器材</a:t>
            </a:r>
            <a:r>
              <a:rPr lang="en-US" altLang="zh-TW" sz="1400" dirty="0">
                <a:solidFill>
                  <a:srgbClr val="FF0000"/>
                </a:solidFill>
                <a:latin typeface="Adobe 繁黑體 Std B" pitchFamily="34" charset="-120"/>
                <a:ea typeface="Adobe 繁黑體 Std B" pitchFamily="34" charset="-120"/>
              </a:rPr>
              <a:t>)</a:t>
            </a:r>
            <a:endParaRPr lang="zh-TW" altLang="en-US" sz="1400" dirty="0">
              <a:solidFill>
                <a:srgbClr val="FF0000"/>
              </a:solidFill>
              <a:latin typeface="Adobe 繁黑體 Std B" pitchFamily="34" charset="-120"/>
              <a:ea typeface="Adobe 繁黑體 Std B" pitchFamily="34" charset="-120"/>
            </a:endParaRPr>
          </a:p>
        </p:txBody>
      </p:sp>
      <p:sp>
        <p:nvSpPr>
          <p:cNvPr id="3" name="標題 2"/>
          <p:cNvSpPr>
            <a:spLocks noGrp="1"/>
          </p:cNvSpPr>
          <p:nvPr>
            <p:ph type="title" idx="4294967295"/>
          </p:nvPr>
        </p:nvSpPr>
        <p:spPr>
          <a:xfrm>
            <a:off x="4868863" y="469900"/>
            <a:ext cx="7323137" cy="1020763"/>
          </a:xfrm>
        </p:spPr>
        <p:txBody>
          <a:bodyPr/>
          <a:lstStyle/>
          <a:p>
            <a:r>
              <a:rPr lang="zh-TW" altLang="en-US" sz="5867" dirty="0">
                <a:solidFill>
                  <a:schemeClr val="tx1"/>
                </a:solidFill>
              </a:rPr>
              <a:t>蓋夏圖書館樓層配置</a:t>
            </a:r>
          </a:p>
        </p:txBody>
      </p:sp>
      <p:pic>
        <p:nvPicPr>
          <p:cNvPr id="25" name="圖片 2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047486" y="6240359"/>
            <a:ext cx="1824349" cy="602036"/>
          </a:xfrm>
          <a:prstGeom prst="rect">
            <a:avLst/>
          </a:prstGeom>
        </p:spPr>
      </p:pic>
    </p:spTree>
    <p:extLst>
      <p:ext uri="{BB962C8B-B14F-4D97-AF65-F5344CB8AC3E}">
        <p14:creationId xmlns:p14="http://schemas.microsoft.com/office/powerpoint/2010/main" val="2342603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barn(inVertical)">
                                      <p:cBhvr>
                                        <p:cTn id="10" dur="500"/>
                                        <p:tgtEl>
                                          <p:spTgt spid="23"/>
                                        </p:tgtEl>
                                      </p:cBhvr>
                                    </p:animEffect>
                                  </p:childTnLst>
                                </p:cTn>
                              </p:par>
                              <p:par>
                                <p:cTn id="11" presetID="16" presetClass="entr" presetSubtype="21"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arn(inVertical)">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par>
                                <p:cTn id="19" presetID="2" presetClass="entr" presetSubtype="4"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ppt_x"/>
                                          </p:val>
                                        </p:tav>
                                        <p:tav tm="100000">
                                          <p:val>
                                            <p:strVal val="#ppt_x"/>
                                          </p:val>
                                        </p:tav>
                                      </p:tavLst>
                                    </p:anim>
                                    <p:anim calcmode="lin" valueType="num">
                                      <p:cBhvr additive="base">
                                        <p:cTn id="22" dur="500" fill="hold"/>
                                        <p:tgtEl>
                                          <p:spTgt spid="2"/>
                                        </p:tgtEl>
                                        <p:attrNameLst>
                                          <p:attrName>ppt_y</p:attrName>
                                        </p:attrNameLst>
                                      </p:cBhvr>
                                      <p:tavLst>
                                        <p:tav tm="0">
                                          <p:val>
                                            <p:strVal val="1+#ppt_h/2"/>
                                          </p:val>
                                        </p:tav>
                                        <p:tav tm="100000">
                                          <p:val>
                                            <p:strVal val="#ppt_y"/>
                                          </p:val>
                                        </p:tav>
                                      </p:tavLst>
                                    </p:anim>
                                  </p:childTnLst>
                                </p:cTn>
                              </p:par>
                              <p:par>
                                <p:cTn id="23" presetID="10"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500"/>
                                        <p:tgtEl>
                                          <p:spTgt spid="1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500"/>
                                        <p:tgtEl>
                                          <p:spTgt spid="16"/>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fade">
                                      <p:cBhvr>
                                        <p:cTn id="41" dur="500"/>
                                        <p:tgtEl>
                                          <p:spTgt spid="17"/>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500"/>
                                        <p:tgtEl>
                                          <p:spTgt spid="18"/>
                                        </p:tgtEl>
                                      </p:cBhvr>
                                    </p:animEffect>
                                  </p:childTnLst>
                                </p:cTn>
                              </p:par>
                              <p:par>
                                <p:cTn id="45" presetID="10" presetClass="entr" presetSubtype="0" fill="hold" nodeType="with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500"/>
                                        <p:tgtEl>
                                          <p:spTgt spid="19"/>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500"/>
                                        <p:tgtEl>
                                          <p:spTgt spid="22"/>
                                        </p:tgtEl>
                                      </p:cBhvr>
                                    </p:animEffect>
                                  </p:childTnLst>
                                </p:cTn>
                              </p:par>
                              <p:par>
                                <p:cTn id="53" presetID="10" presetClass="entr" presetSubtype="0" fill="hold" nodeType="with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500"/>
                                        <p:tgtEl>
                                          <p:spTgt spid="21"/>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fade">
                                      <p:cBhvr>
                                        <p:cTn id="58" dur="500"/>
                                        <p:tgtEl>
                                          <p:spTgt spid="20"/>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9"/>
                                        </p:tgtEl>
                                        <p:attrNameLst>
                                          <p:attrName>style.visibility</p:attrName>
                                        </p:attrNameLst>
                                      </p:cBhvr>
                                      <p:to>
                                        <p:strVal val="visible"/>
                                      </p:to>
                                    </p:set>
                                    <p:animEffect transition="in" filter="fade">
                                      <p:cBhvr>
                                        <p:cTn id="63" dur="500"/>
                                        <p:tgtEl>
                                          <p:spTgt spid="9"/>
                                        </p:tgtEl>
                                      </p:cBhvr>
                                    </p:animEffect>
                                  </p:childTnLst>
                                </p:cTn>
                              </p:par>
                              <p:par>
                                <p:cTn id="64" presetID="10" presetClass="entr" presetSubtype="0" fill="hold" nodeType="withEffect">
                                  <p:stCondLst>
                                    <p:cond delay="0"/>
                                  </p:stCondLst>
                                  <p:childTnLst>
                                    <p:set>
                                      <p:cBhvr>
                                        <p:cTn id="65" dur="1" fill="hold">
                                          <p:stCondLst>
                                            <p:cond delay="0"/>
                                          </p:stCondLst>
                                        </p:cTn>
                                        <p:tgtEl>
                                          <p:spTgt spid="8"/>
                                        </p:tgtEl>
                                        <p:attrNameLst>
                                          <p:attrName>style.visibility</p:attrName>
                                        </p:attrNameLst>
                                      </p:cBhvr>
                                      <p:to>
                                        <p:strVal val="visible"/>
                                      </p:to>
                                    </p:set>
                                    <p:animEffect transition="in" filter="fade">
                                      <p:cBhvr>
                                        <p:cTn id="66" dur="500"/>
                                        <p:tgtEl>
                                          <p:spTgt spid="8"/>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7"/>
                                        </p:tgtEl>
                                        <p:attrNameLst>
                                          <p:attrName>style.visibility</p:attrName>
                                        </p:attrNameLst>
                                      </p:cBhvr>
                                      <p:to>
                                        <p:strVal val="visible"/>
                                      </p:to>
                                    </p:set>
                                    <p:animEffect transition="in" filter="fade">
                                      <p:cBhvr>
                                        <p:cTn id="6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10" grpId="0" animBg="1"/>
      <p:bldP spid="13" grpId="0"/>
      <p:bldP spid="15" grpId="0"/>
      <p:bldP spid="16" grpId="0"/>
      <p:bldP spid="17" grpId="0"/>
      <p:bldP spid="18" grpId="0"/>
      <p:bldP spid="20" grpId="0" animBg="1"/>
      <p:bldP spid="22" grpId="0"/>
      <p:bldP spid="23" grpId="0"/>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02"/>
        <p:cNvGrpSpPr/>
        <p:nvPr/>
      </p:nvGrpSpPr>
      <p:grpSpPr>
        <a:xfrm>
          <a:off x="0" y="0"/>
          <a:ext cx="0" cy="0"/>
          <a:chOff x="0" y="0"/>
          <a:chExt cx="0" cy="0"/>
        </a:xfrm>
      </p:grpSpPr>
      <p:sp>
        <p:nvSpPr>
          <p:cNvPr id="1103" name="Google Shape;1103;p81"/>
          <p:cNvSpPr txBox="1">
            <a:spLocks noGrp="1"/>
          </p:cNvSpPr>
          <p:nvPr>
            <p:ph type="title"/>
          </p:nvPr>
        </p:nvSpPr>
        <p:spPr>
          <a:xfrm>
            <a:off x="946667" y="3015117"/>
            <a:ext cx="9565824" cy="1096400"/>
          </a:xfrm>
          <a:prstGeom prst="rect">
            <a:avLst/>
          </a:prstGeom>
        </p:spPr>
        <p:txBody>
          <a:bodyPr spcFirstLastPara="1" vert="horz" wrap="square" lIns="121900" tIns="121900" rIns="121900" bIns="121900" rtlCol="0" anchor="ctr" anchorCtr="0">
            <a:noAutofit/>
          </a:bodyPr>
          <a:lstStyle/>
          <a:p>
            <a:pPr lvl="0"/>
            <a:r>
              <a:rPr lang="zh-TW" altLang="en-US" dirty="0">
                <a:solidFill>
                  <a:schemeClr val="tx1">
                    <a:lumMod val="50000"/>
                  </a:schemeClr>
                </a:solidFill>
                <a:latin typeface="+mn-ea"/>
                <a:ea typeface="+mn-ea"/>
              </a:rPr>
              <a:t>檢索技巧與基本概念</a:t>
            </a:r>
            <a:endParaRPr dirty="0">
              <a:solidFill>
                <a:schemeClr val="tx1">
                  <a:lumMod val="50000"/>
                </a:schemeClr>
              </a:solidFill>
              <a:latin typeface="+mn-ea"/>
              <a:ea typeface="+mn-ea"/>
            </a:endParaRPr>
          </a:p>
        </p:txBody>
      </p:sp>
      <p:sp>
        <p:nvSpPr>
          <p:cNvPr id="1104" name="Google Shape;1104;p81"/>
          <p:cNvSpPr txBox="1">
            <a:spLocks noGrp="1"/>
          </p:cNvSpPr>
          <p:nvPr>
            <p:ph type="title" idx="2"/>
          </p:nvPr>
        </p:nvSpPr>
        <p:spPr>
          <a:prstGeom prst="rect">
            <a:avLst/>
          </a:prstGeom>
        </p:spPr>
        <p:txBody>
          <a:bodyPr spcFirstLastPara="1" vert="horz" wrap="square" lIns="121900" tIns="121900" rIns="121900" bIns="121900" rtlCol="0" anchor="ctr" anchorCtr="0">
            <a:noAutofit/>
          </a:bodyPr>
          <a:lstStyle/>
          <a:p>
            <a:r>
              <a:rPr lang="en" dirty="0">
                <a:latin typeface="+mn-ea"/>
                <a:ea typeface="+mn-ea"/>
              </a:rPr>
              <a:t>02</a:t>
            </a:r>
            <a:endParaRPr dirty="0">
              <a:latin typeface="+mn-ea"/>
              <a:ea typeface="+mn-ea"/>
            </a:endParaRPr>
          </a:p>
        </p:txBody>
      </p:sp>
      <p:sp>
        <p:nvSpPr>
          <p:cNvPr id="1105" name="Google Shape;1105;p81"/>
          <p:cNvSpPr txBox="1">
            <a:spLocks noGrp="1"/>
          </p:cNvSpPr>
          <p:nvPr>
            <p:ph type="subTitle" idx="1"/>
          </p:nvPr>
        </p:nvSpPr>
        <p:spPr>
          <a:prstGeom prst="rect">
            <a:avLst/>
          </a:prstGeom>
        </p:spPr>
        <p:txBody>
          <a:bodyPr spcFirstLastPara="1" wrap="square" lIns="121900" tIns="121900" rIns="121900" bIns="121900" anchor="ctr" anchorCtr="0">
            <a:noAutofit/>
          </a:bodyPr>
          <a:lstStyle/>
          <a:p>
            <a:pPr marL="0" indent="0"/>
            <a:r>
              <a:rPr lang="zh-TW" altLang="en-US" dirty="0">
                <a:solidFill>
                  <a:schemeClr val="dk2"/>
                </a:solidFill>
                <a:latin typeface="+mn-ea"/>
                <a:ea typeface="+mn-ea"/>
              </a:rPr>
              <a:t>打好基礎</a:t>
            </a:r>
          </a:p>
        </p:txBody>
      </p:sp>
      <p:pic>
        <p:nvPicPr>
          <p:cNvPr id="5" name="圖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60394" y="5855498"/>
            <a:ext cx="1824349" cy="602036"/>
          </a:xfrm>
          <a:prstGeom prst="rect">
            <a:avLst/>
          </a:prstGeom>
        </p:spPr>
      </p:pic>
    </p:spTree>
    <p:extLst>
      <p:ext uri="{BB962C8B-B14F-4D97-AF65-F5344CB8AC3E}">
        <p14:creationId xmlns:p14="http://schemas.microsoft.com/office/powerpoint/2010/main" val="3311423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103"/>
                                        </p:tgtEl>
                                        <p:attrNameLst>
                                          <p:attrName>style.visibility</p:attrName>
                                        </p:attrNameLst>
                                      </p:cBhvr>
                                      <p:to>
                                        <p:strVal val="visible"/>
                                      </p:to>
                                    </p:set>
                                    <p:anim calcmode="lin" valueType="num">
                                      <p:cBhvr additive="base">
                                        <p:cTn id="7" dur="1000"/>
                                        <p:tgtEl>
                                          <p:spTgt spid="1103"/>
                                        </p:tgtEl>
                                        <p:attrNameLst>
                                          <p:attrName>ppt_x</p:attrName>
                                        </p:attrNameLst>
                                      </p:cBhvr>
                                      <p:tavLst>
                                        <p:tav tm="0">
                                          <p:val>
                                            <p:strVal val="#ppt_x-1"/>
                                          </p:val>
                                        </p:tav>
                                        <p:tav tm="100000">
                                          <p:val>
                                            <p:strVal val="#ppt_x"/>
                                          </p:val>
                                        </p:tav>
                                      </p:tavLst>
                                    </p:anim>
                                  </p:childTnLst>
                                </p:cTn>
                              </p:par>
                              <p:par>
                                <p:cTn id="8" presetID="2" presetClass="entr" presetSubtype="8" fill="hold" nodeType="withEffect">
                                  <p:stCondLst>
                                    <p:cond delay="0"/>
                                  </p:stCondLst>
                                  <p:childTnLst>
                                    <p:set>
                                      <p:cBhvr>
                                        <p:cTn id="9" dur="1" fill="hold">
                                          <p:stCondLst>
                                            <p:cond delay="0"/>
                                          </p:stCondLst>
                                        </p:cTn>
                                        <p:tgtEl>
                                          <p:spTgt spid="1104"/>
                                        </p:tgtEl>
                                        <p:attrNameLst>
                                          <p:attrName>style.visibility</p:attrName>
                                        </p:attrNameLst>
                                      </p:cBhvr>
                                      <p:to>
                                        <p:strVal val="visible"/>
                                      </p:to>
                                    </p:set>
                                    <p:anim calcmode="lin" valueType="num">
                                      <p:cBhvr additive="base">
                                        <p:cTn id="10" dur="1000"/>
                                        <p:tgtEl>
                                          <p:spTgt spid="1104"/>
                                        </p:tgtEl>
                                        <p:attrNameLst>
                                          <p:attrName>ppt_x</p:attrName>
                                        </p:attrNameLst>
                                      </p:cBhvr>
                                      <p:tavLst>
                                        <p:tav tm="0">
                                          <p:val>
                                            <p:strVal val="#ppt_x-1"/>
                                          </p:val>
                                        </p:tav>
                                        <p:tav tm="100000">
                                          <p:val>
                                            <p:strVal val="#ppt_x"/>
                                          </p:val>
                                        </p:tav>
                                      </p:tavLst>
                                    </p:anim>
                                  </p:childTnLst>
                                </p:cTn>
                              </p:par>
                              <p:par>
                                <p:cTn id="11" presetID="2" presetClass="entr" presetSubtype="8" fill="hold" nodeType="withEffect">
                                  <p:stCondLst>
                                    <p:cond delay="0"/>
                                  </p:stCondLst>
                                  <p:childTnLst>
                                    <p:set>
                                      <p:cBhvr>
                                        <p:cTn id="12" dur="1" fill="hold">
                                          <p:stCondLst>
                                            <p:cond delay="0"/>
                                          </p:stCondLst>
                                        </p:cTn>
                                        <p:tgtEl>
                                          <p:spTgt spid="1105"/>
                                        </p:tgtEl>
                                        <p:attrNameLst>
                                          <p:attrName>style.visibility</p:attrName>
                                        </p:attrNameLst>
                                      </p:cBhvr>
                                      <p:to>
                                        <p:strVal val="visible"/>
                                      </p:to>
                                    </p:set>
                                    <p:anim calcmode="lin" valueType="num">
                                      <p:cBhvr additive="base">
                                        <p:cTn id="13" dur="1000"/>
                                        <p:tgtEl>
                                          <p:spTgt spid="1105"/>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1695" cy="731520"/>
          </a:xfrm>
          <a:prstGeom prst="rect">
            <a:avLst/>
          </a:prstGeom>
          <a:solidFill>
            <a:srgbClr val="006D77"/>
          </a:solidFill>
          <a:ln w="12700">
            <a:solidFill>
              <a:srgbClr val="006D77"/>
            </a:solidFill>
            <a:prstDash val="solid"/>
          </a:ln>
        </p:spPr>
      </p:sp>
      <p:sp>
        <p:nvSpPr>
          <p:cNvPr id="3" name="Text 1"/>
          <p:cNvSpPr/>
          <p:nvPr/>
        </p:nvSpPr>
        <p:spPr>
          <a:xfrm>
            <a:off x="640080" y="109728"/>
            <a:ext cx="10515600" cy="384048"/>
          </a:xfrm>
          <a:prstGeom prst="rect">
            <a:avLst/>
          </a:prstGeom>
          <a:noFill/>
          <a:ln/>
        </p:spPr>
        <p:txBody>
          <a:bodyPr wrap="square" rtlCol="0" anchor="ctr"/>
          <a:lstStyle/>
          <a:p>
            <a:pPr marL="0" indent="0">
              <a:buNone/>
            </a:pPr>
            <a:r>
              <a:rPr lang="en-US" sz="2600" b="1" dirty="0">
                <a:solidFill>
                  <a:srgbClr val="FFFFFF"/>
                </a:solidFill>
                <a:latin typeface="Microsoft JhengHei" pitchFamily="34" charset="0"/>
                <a:ea typeface="Microsoft JhengHei" pitchFamily="34" charset="-122"/>
                <a:cs typeface="Microsoft JhengHei" pitchFamily="34" charset="-120"/>
              </a:rPr>
              <a:t>寫報告 / 做研究：從問題到文獻的 6 步驟</a:t>
            </a:r>
            <a:endParaRPr lang="en-US" sz="2600" dirty="0"/>
          </a:p>
        </p:txBody>
      </p:sp>
      <p:sp>
        <p:nvSpPr>
          <p:cNvPr id="4" name="Text 2"/>
          <p:cNvSpPr/>
          <p:nvPr/>
        </p:nvSpPr>
        <p:spPr>
          <a:xfrm>
            <a:off x="6788726" y="493776"/>
            <a:ext cx="4366953" cy="201168"/>
          </a:xfrm>
          <a:prstGeom prst="rect">
            <a:avLst/>
          </a:prstGeom>
          <a:noFill/>
          <a:ln/>
        </p:spPr>
        <p:txBody>
          <a:bodyPr wrap="square" rtlCol="0" anchor="ctr"/>
          <a:lstStyle/>
          <a:p>
            <a:pPr marL="0" indent="0">
              <a:buNone/>
            </a:pPr>
            <a:r>
              <a:rPr lang="en-US" dirty="0">
                <a:solidFill>
                  <a:srgbClr val="E6FFFA"/>
                </a:solidFill>
                <a:latin typeface="Microsoft JhengHei" pitchFamily="34" charset="0"/>
                <a:ea typeface="Microsoft JhengHei" pitchFamily="34" charset="-122"/>
                <a:cs typeface="Microsoft JhengHei" pitchFamily="34" charset="-120"/>
              </a:rPr>
              <a:t>把流程固定下來，你就能更快、更穩</a:t>
            </a:r>
            <a:endParaRPr lang="en-US" dirty="0"/>
          </a:p>
        </p:txBody>
      </p:sp>
      <p:sp>
        <p:nvSpPr>
          <p:cNvPr id="5" name="Shape 3"/>
          <p:cNvSpPr/>
          <p:nvPr/>
        </p:nvSpPr>
        <p:spPr>
          <a:xfrm>
            <a:off x="0" y="731520"/>
            <a:ext cx="12191695" cy="54864"/>
          </a:xfrm>
          <a:prstGeom prst="rect">
            <a:avLst/>
          </a:prstGeom>
          <a:solidFill>
            <a:srgbClr val="83C5BE"/>
          </a:solidFill>
          <a:ln w="12700">
            <a:solidFill>
              <a:srgbClr val="83C5BE"/>
            </a:solidFill>
            <a:prstDash val="solid"/>
          </a:ln>
        </p:spPr>
      </p:sp>
      <p:sp>
        <p:nvSpPr>
          <p:cNvPr id="6" name="Shape 4"/>
          <p:cNvSpPr/>
          <p:nvPr/>
        </p:nvSpPr>
        <p:spPr>
          <a:xfrm>
            <a:off x="640080" y="969264"/>
            <a:ext cx="2926080" cy="411480"/>
          </a:xfrm>
          <a:prstGeom prst="roundRect">
            <a:avLst/>
          </a:prstGeom>
          <a:solidFill>
            <a:srgbClr val="E6FFFA"/>
          </a:solidFill>
          <a:ln w="12700">
            <a:solidFill>
              <a:srgbClr val="83C5BE"/>
            </a:solidFill>
            <a:prstDash val="solid"/>
          </a:ln>
        </p:spPr>
      </p:sp>
      <p:sp>
        <p:nvSpPr>
          <p:cNvPr id="7" name="Text 5"/>
          <p:cNvSpPr/>
          <p:nvPr/>
        </p:nvSpPr>
        <p:spPr>
          <a:xfrm>
            <a:off x="640080" y="1042416"/>
            <a:ext cx="2926080" cy="274320"/>
          </a:xfrm>
          <a:prstGeom prst="rect">
            <a:avLst/>
          </a:prstGeom>
          <a:noFill/>
          <a:ln/>
        </p:spPr>
        <p:txBody>
          <a:bodyPr wrap="square" rtlCol="0" anchor="ctr"/>
          <a:lstStyle/>
          <a:p>
            <a:pPr marL="0" indent="0" algn="ctr">
              <a:buNone/>
            </a:pPr>
            <a:r>
              <a:rPr lang="en-US" sz="1400" dirty="0">
                <a:solidFill>
                  <a:srgbClr val="006D77"/>
                </a:solidFill>
                <a:latin typeface="Microsoft JhengHei" pitchFamily="34" charset="0"/>
                <a:ea typeface="Microsoft JhengHei" pitchFamily="34" charset="-122"/>
                <a:cs typeface="Microsoft JhengHei" pitchFamily="34" charset="-120"/>
              </a:rPr>
              <a:t>研究流程</a:t>
            </a:r>
            <a:endParaRPr lang="en-US" sz="1400" dirty="0"/>
          </a:p>
        </p:txBody>
      </p:sp>
      <p:sp>
        <p:nvSpPr>
          <p:cNvPr id="8" name="Shape 6"/>
          <p:cNvSpPr/>
          <p:nvPr/>
        </p:nvSpPr>
        <p:spPr>
          <a:xfrm>
            <a:off x="640080" y="1481328"/>
            <a:ext cx="3703320" cy="1325880"/>
          </a:xfrm>
          <a:prstGeom prst="roundRect">
            <a:avLst/>
          </a:prstGeom>
          <a:solidFill>
            <a:srgbClr val="FFFFFF"/>
          </a:solidFill>
          <a:ln w="12700">
            <a:solidFill>
              <a:srgbClr val="E2E8F0"/>
            </a:solidFill>
            <a:prstDash val="solid"/>
          </a:ln>
          <a:effectLst>
            <a:outerShdw blurRad="50800" dist="20320" dir="2700000" algn="bl" rotWithShape="0">
              <a:srgbClr val="000000">
                <a:alpha val="10000"/>
              </a:srgbClr>
            </a:outerShdw>
          </a:effectLst>
        </p:spPr>
      </p:sp>
      <p:sp>
        <p:nvSpPr>
          <p:cNvPr id="9" name="Shape 7"/>
          <p:cNvSpPr/>
          <p:nvPr/>
        </p:nvSpPr>
        <p:spPr>
          <a:xfrm>
            <a:off x="868680" y="1709928"/>
            <a:ext cx="502920" cy="502920"/>
          </a:xfrm>
          <a:prstGeom prst="ellipse">
            <a:avLst/>
          </a:prstGeom>
          <a:solidFill>
            <a:srgbClr val="83C5BE"/>
          </a:solidFill>
          <a:ln w="12700">
            <a:solidFill>
              <a:srgbClr val="83C5BE"/>
            </a:solidFill>
            <a:prstDash val="solid"/>
          </a:ln>
        </p:spPr>
      </p:sp>
      <p:sp>
        <p:nvSpPr>
          <p:cNvPr id="10" name="Text 8"/>
          <p:cNvSpPr/>
          <p:nvPr/>
        </p:nvSpPr>
        <p:spPr>
          <a:xfrm>
            <a:off x="914400" y="1755648"/>
            <a:ext cx="411480" cy="411480"/>
          </a:xfrm>
          <a:prstGeom prst="rect">
            <a:avLst/>
          </a:prstGeom>
          <a:noFill/>
          <a:ln/>
        </p:spPr>
        <p:txBody>
          <a:bodyPr wrap="square" rtlCol="0" anchor="ctr"/>
          <a:lstStyle/>
          <a:p>
            <a:pPr marL="0" indent="0" algn="ctr">
              <a:buNone/>
            </a:pPr>
            <a:r>
              <a:rPr lang="en-US" sz="1800" b="1" dirty="0">
                <a:solidFill>
                  <a:srgbClr val="006D77"/>
                </a:solidFill>
                <a:latin typeface="Microsoft JhengHei" pitchFamily="34" charset="0"/>
                <a:ea typeface="Microsoft JhengHei" pitchFamily="34" charset="-122"/>
                <a:cs typeface="Microsoft JhengHei" pitchFamily="34" charset="-120"/>
              </a:rPr>
              <a:t>1</a:t>
            </a:r>
            <a:endParaRPr lang="en-US" sz="1800" dirty="0"/>
          </a:p>
        </p:txBody>
      </p:sp>
      <p:sp>
        <p:nvSpPr>
          <p:cNvPr id="11" name="Text 9"/>
          <p:cNvSpPr/>
          <p:nvPr/>
        </p:nvSpPr>
        <p:spPr>
          <a:xfrm>
            <a:off x="1463040" y="1682496"/>
            <a:ext cx="2697480" cy="274320"/>
          </a:xfrm>
          <a:prstGeom prst="rect">
            <a:avLst/>
          </a:prstGeom>
          <a:noFill/>
          <a:ln/>
        </p:spPr>
        <p:txBody>
          <a:bodyPr wrap="square" rtlCol="0" anchor="ctr"/>
          <a:lstStyle/>
          <a:p>
            <a:pPr marL="0" indent="0">
              <a:buNone/>
            </a:pPr>
            <a:r>
              <a:rPr lang="en-US" sz="1800" b="1" dirty="0">
                <a:solidFill>
                  <a:srgbClr val="0F172A"/>
                </a:solidFill>
                <a:latin typeface="Microsoft JhengHei" pitchFamily="34" charset="0"/>
                <a:ea typeface="Microsoft JhengHei" pitchFamily="34" charset="-122"/>
                <a:cs typeface="Microsoft JhengHei" pitchFamily="34" charset="-120"/>
              </a:rPr>
              <a:t>界定問題</a:t>
            </a:r>
            <a:endParaRPr lang="en-US" sz="1800" dirty="0"/>
          </a:p>
        </p:txBody>
      </p:sp>
      <p:sp>
        <p:nvSpPr>
          <p:cNvPr id="12" name="Text 10"/>
          <p:cNvSpPr/>
          <p:nvPr/>
        </p:nvSpPr>
        <p:spPr>
          <a:xfrm>
            <a:off x="1463040" y="2002536"/>
            <a:ext cx="2697480" cy="713232"/>
          </a:xfrm>
          <a:prstGeom prst="rect">
            <a:avLst/>
          </a:prstGeom>
          <a:noFill/>
          <a:ln/>
        </p:spPr>
        <p:txBody>
          <a:bodyPr wrap="square" rtlCol="0" anchor="ctr"/>
          <a:lstStyle/>
          <a:p>
            <a:pPr marL="0" indent="0">
              <a:lnSpc>
                <a:spcPct val="110000"/>
              </a:lnSpc>
              <a:buNone/>
            </a:pPr>
            <a:r>
              <a:rPr lang="en-US" sz="1300" dirty="0">
                <a:solidFill>
                  <a:srgbClr val="475569"/>
                </a:solidFill>
                <a:latin typeface="Microsoft JhengHei" pitchFamily="34" charset="0"/>
                <a:ea typeface="Microsoft JhengHei" pitchFamily="34" charset="-122"/>
                <a:cs typeface="Microsoft JhengHei" pitchFamily="34" charset="-120"/>
              </a:rPr>
              <a:t>我想回答什麼？</a:t>
            </a:r>
            <a:endParaRPr lang="en-US" sz="1300" dirty="0"/>
          </a:p>
          <a:p>
            <a:pPr marL="0" indent="0">
              <a:lnSpc>
                <a:spcPct val="110000"/>
              </a:lnSpc>
              <a:buNone/>
            </a:pPr>
            <a:r>
              <a:rPr lang="en-US" sz="1300" dirty="0">
                <a:solidFill>
                  <a:srgbClr val="475569"/>
                </a:solidFill>
                <a:latin typeface="Microsoft JhengHei" pitchFamily="34" charset="0"/>
                <a:ea typeface="Microsoft JhengHei" pitchFamily="34" charset="-122"/>
                <a:cs typeface="Microsoft JhengHei" pitchFamily="34" charset="-120"/>
              </a:rPr>
              <a:t>範圍多大？</a:t>
            </a:r>
            <a:endParaRPr lang="en-US" sz="1300" dirty="0"/>
          </a:p>
        </p:txBody>
      </p:sp>
      <p:sp>
        <p:nvSpPr>
          <p:cNvPr id="13" name="Shape 11"/>
          <p:cNvSpPr/>
          <p:nvPr/>
        </p:nvSpPr>
        <p:spPr>
          <a:xfrm>
            <a:off x="4846320" y="1481328"/>
            <a:ext cx="3703320" cy="1325880"/>
          </a:xfrm>
          <a:prstGeom prst="roundRect">
            <a:avLst/>
          </a:prstGeom>
          <a:solidFill>
            <a:srgbClr val="FFFFFF"/>
          </a:solidFill>
          <a:ln w="12700">
            <a:solidFill>
              <a:srgbClr val="E2E8F0"/>
            </a:solidFill>
            <a:prstDash val="solid"/>
          </a:ln>
          <a:effectLst>
            <a:outerShdw blurRad="50800" dist="20320" dir="2700000" algn="bl" rotWithShape="0">
              <a:srgbClr val="000000">
                <a:alpha val="10000"/>
              </a:srgbClr>
            </a:outerShdw>
          </a:effectLst>
        </p:spPr>
      </p:sp>
      <p:sp>
        <p:nvSpPr>
          <p:cNvPr id="14" name="Shape 12"/>
          <p:cNvSpPr/>
          <p:nvPr/>
        </p:nvSpPr>
        <p:spPr>
          <a:xfrm>
            <a:off x="5074920" y="1709928"/>
            <a:ext cx="502920" cy="502920"/>
          </a:xfrm>
          <a:prstGeom prst="ellipse">
            <a:avLst/>
          </a:prstGeom>
          <a:solidFill>
            <a:srgbClr val="83C5BE"/>
          </a:solidFill>
          <a:ln w="12700">
            <a:solidFill>
              <a:srgbClr val="83C5BE"/>
            </a:solidFill>
            <a:prstDash val="solid"/>
          </a:ln>
        </p:spPr>
      </p:sp>
      <p:sp>
        <p:nvSpPr>
          <p:cNvPr id="15" name="Text 13"/>
          <p:cNvSpPr/>
          <p:nvPr/>
        </p:nvSpPr>
        <p:spPr>
          <a:xfrm>
            <a:off x="5120640" y="1755648"/>
            <a:ext cx="411480" cy="411480"/>
          </a:xfrm>
          <a:prstGeom prst="rect">
            <a:avLst/>
          </a:prstGeom>
          <a:noFill/>
          <a:ln/>
        </p:spPr>
        <p:txBody>
          <a:bodyPr wrap="square" rtlCol="0" anchor="ctr"/>
          <a:lstStyle/>
          <a:p>
            <a:pPr marL="0" indent="0" algn="ctr">
              <a:buNone/>
            </a:pPr>
            <a:r>
              <a:rPr lang="en-US" sz="1800" b="1" dirty="0">
                <a:solidFill>
                  <a:srgbClr val="006D77"/>
                </a:solidFill>
                <a:latin typeface="Microsoft JhengHei" pitchFamily="34" charset="0"/>
                <a:ea typeface="Microsoft JhengHei" pitchFamily="34" charset="-122"/>
                <a:cs typeface="Microsoft JhengHei" pitchFamily="34" charset="-120"/>
              </a:rPr>
              <a:t>2</a:t>
            </a:r>
            <a:endParaRPr lang="en-US" sz="1800" dirty="0"/>
          </a:p>
        </p:txBody>
      </p:sp>
      <p:sp>
        <p:nvSpPr>
          <p:cNvPr id="16" name="Text 14"/>
          <p:cNvSpPr/>
          <p:nvPr/>
        </p:nvSpPr>
        <p:spPr>
          <a:xfrm>
            <a:off x="5669280" y="1682496"/>
            <a:ext cx="2697480" cy="274320"/>
          </a:xfrm>
          <a:prstGeom prst="rect">
            <a:avLst/>
          </a:prstGeom>
          <a:noFill/>
          <a:ln/>
        </p:spPr>
        <p:txBody>
          <a:bodyPr wrap="square" rtlCol="0" anchor="ctr"/>
          <a:lstStyle/>
          <a:p>
            <a:pPr marL="0" indent="0">
              <a:buNone/>
            </a:pPr>
            <a:r>
              <a:rPr lang="en-US" sz="1800" b="1" dirty="0">
                <a:solidFill>
                  <a:srgbClr val="0F172A"/>
                </a:solidFill>
                <a:latin typeface="Microsoft JhengHei" pitchFamily="34" charset="0"/>
                <a:ea typeface="Microsoft JhengHei" pitchFamily="34" charset="-122"/>
                <a:cs typeface="Microsoft JhengHei" pitchFamily="34" charset="-120"/>
              </a:rPr>
              <a:t>擬定策略</a:t>
            </a:r>
            <a:endParaRPr lang="en-US" sz="1800" dirty="0"/>
          </a:p>
        </p:txBody>
      </p:sp>
      <p:sp>
        <p:nvSpPr>
          <p:cNvPr id="17" name="Text 15"/>
          <p:cNvSpPr/>
          <p:nvPr/>
        </p:nvSpPr>
        <p:spPr>
          <a:xfrm>
            <a:off x="5669280" y="2002536"/>
            <a:ext cx="2697480" cy="713232"/>
          </a:xfrm>
          <a:prstGeom prst="rect">
            <a:avLst/>
          </a:prstGeom>
          <a:noFill/>
          <a:ln/>
        </p:spPr>
        <p:txBody>
          <a:bodyPr wrap="square" rtlCol="0" anchor="ctr"/>
          <a:lstStyle/>
          <a:p>
            <a:pPr marL="0" indent="0">
              <a:lnSpc>
                <a:spcPct val="110000"/>
              </a:lnSpc>
              <a:buNone/>
            </a:pPr>
            <a:r>
              <a:rPr lang="en-US" sz="1300" dirty="0">
                <a:solidFill>
                  <a:srgbClr val="475569"/>
                </a:solidFill>
                <a:latin typeface="Microsoft JhengHei" pitchFamily="34" charset="0"/>
                <a:ea typeface="Microsoft JhengHei" pitchFamily="34" charset="-122"/>
                <a:cs typeface="Microsoft JhengHei" pitchFamily="34" charset="-120"/>
              </a:rPr>
              <a:t>概念群＋關鍵字</a:t>
            </a:r>
            <a:endParaRPr lang="en-US" sz="1300" dirty="0"/>
          </a:p>
          <a:p>
            <a:pPr marL="0" indent="0">
              <a:lnSpc>
                <a:spcPct val="110000"/>
              </a:lnSpc>
              <a:buNone/>
            </a:pPr>
            <a:r>
              <a:rPr lang="en-US" sz="1300" dirty="0">
                <a:solidFill>
                  <a:srgbClr val="475569"/>
                </a:solidFill>
                <a:latin typeface="Microsoft JhengHei" pitchFamily="34" charset="0"/>
                <a:ea typeface="Microsoft JhengHei" pitchFamily="34" charset="-122"/>
                <a:cs typeface="Microsoft JhengHei" pitchFamily="34" charset="-120"/>
              </a:rPr>
              <a:t>（中英對照）</a:t>
            </a:r>
            <a:endParaRPr lang="en-US" sz="1300" dirty="0"/>
          </a:p>
        </p:txBody>
      </p:sp>
      <p:sp>
        <p:nvSpPr>
          <p:cNvPr id="18" name="Shape 16"/>
          <p:cNvSpPr/>
          <p:nvPr/>
        </p:nvSpPr>
        <p:spPr>
          <a:xfrm>
            <a:off x="640080" y="3099816"/>
            <a:ext cx="3703320" cy="1325880"/>
          </a:xfrm>
          <a:prstGeom prst="roundRect">
            <a:avLst/>
          </a:prstGeom>
          <a:solidFill>
            <a:srgbClr val="FFFFFF"/>
          </a:solidFill>
          <a:ln w="12700">
            <a:solidFill>
              <a:srgbClr val="E2E8F0"/>
            </a:solidFill>
            <a:prstDash val="solid"/>
          </a:ln>
          <a:effectLst>
            <a:outerShdw blurRad="50800" dist="20320" dir="2700000" algn="bl" rotWithShape="0">
              <a:srgbClr val="000000">
                <a:alpha val="10000"/>
              </a:srgbClr>
            </a:outerShdw>
          </a:effectLst>
        </p:spPr>
      </p:sp>
      <p:sp>
        <p:nvSpPr>
          <p:cNvPr id="19" name="Shape 17"/>
          <p:cNvSpPr/>
          <p:nvPr/>
        </p:nvSpPr>
        <p:spPr>
          <a:xfrm>
            <a:off x="868680" y="3328416"/>
            <a:ext cx="502920" cy="502920"/>
          </a:xfrm>
          <a:prstGeom prst="ellipse">
            <a:avLst/>
          </a:prstGeom>
          <a:solidFill>
            <a:srgbClr val="83C5BE"/>
          </a:solidFill>
          <a:ln w="12700">
            <a:solidFill>
              <a:srgbClr val="83C5BE"/>
            </a:solidFill>
            <a:prstDash val="solid"/>
          </a:ln>
        </p:spPr>
      </p:sp>
      <p:sp>
        <p:nvSpPr>
          <p:cNvPr id="20" name="Text 18"/>
          <p:cNvSpPr/>
          <p:nvPr/>
        </p:nvSpPr>
        <p:spPr>
          <a:xfrm>
            <a:off x="914400" y="3374136"/>
            <a:ext cx="411480" cy="411480"/>
          </a:xfrm>
          <a:prstGeom prst="rect">
            <a:avLst/>
          </a:prstGeom>
          <a:noFill/>
          <a:ln/>
        </p:spPr>
        <p:txBody>
          <a:bodyPr wrap="square" rtlCol="0" anchor="ctr"/>
          <a:lstStyle/>
          <a:p>
            <a:pPr marL="0" indent="0" algn="ctr">
              <a:buNone/>
            </a:pPr>
            <a:r>
              <a:rPr lang="en-US" sz="1800" b="1" dirty="0">
                <a:solidFill>
                  <a:srgbClr val="006D77"/>
                </a:solidFill>
                <a:latin typeface="Microsoft JhengHei" pitchFamily="34" charset="0"/>
                <a:ea typeface="Microsoft JhengHei" pitchFamily="34" charset="-122"/>
                <a:cs typeface="Microsoft JhengHei" pitchFamily="34" charset="-120"/>
              </a:rPr>
              <a:t>3</a:t>
            </a:r>
            <a:endParaRPr lang="en-US" sz="1800" dirty="0"/>
          </a:p>
        </p:txBody>
      </p:sp>
      <p:sp>
        <p:nvSpPr>
          <p:cNvPr id="21" name="Text 19"/>
          <p:cNvSpPr/>
          <p:nvPr/>
        </p:nvSpPr>
        <p:spPr>
          <a:xfrm>
            <a:off x="1463040" y="3300984"/>
            <a:ext cx="2697480" cy="274320"/>
          </a:xfrm>
          <a:prstGeom prst="rect">
            <a:avLst/>
          </a:prstGeom>
          <a:noFill/>
          <a:ln/>
        </p:spPr>
        <p:txBody>
          <a:bodyPr wrap="square" rtlCol="0" anchor="ctr"/>
          <a:lstStyle/>
          <a:p>
            <a:pPr marL="0" indent="0">
              <a:buNone/>
            </a:pPr>
            <a:r>
              <a:rPr lang="en-US" sz="1800" b="1" dirty="0">
                <a:solidFill>
                  <a:srgbClr val="0F172A"/>
                </a:solidFill>
                <a:latin typeface="Microsoft JhengHei" pitchFamily="34" charset="0"/>
                <a:ea typeface="Microsoft JhengHei" pitchFamily="34" charset="-122"/>
                <a:cs typeface="Microsoft JhengHei" pitchFamily="34" charset="-120"/>
              </a:rPr>
              <a:t>取得資訊</a:t>
            </a:r>
            <a:endParaRPr lang="en-US" sz="1800" dirty="0"/>
          </a:p>
        </p:txBody>
      </p:sp>
      <p:sp>
        <p:nvSpPr>
          <p:cNvPr id="22" name="Text 20"/>
          <p:cNvSpPr/>
          <p:nvPr/>
        </p:nvSpPr>
        <p:spPr>
          <a:xfrm>
            <a:off x="1463040" y="3621024"/>
            <a:ext cx="2697480" cy="713232"/>
          </a:xfrm>
          <a:prstGeom prst="rect">
            <a:avLst/>
          </a:prstGeom>
          <a:noFill/>
          <a:ln/>
        </p:spPr>
        <p:txBody>
          <a:bodyPr wrap="square" rtlCol="0" anchor="ctr"/>
          <a:lstStyle/>
          <a:p>
            <a:pPr marL="0" indent="0">
              <a:lnSpc>
                <a:spcPct val="110000"/>
              </a:lnSpc>
              <a:buNone/>
            </a:pPr>
            <a:r>
              <a:rPr lang="en-US" sz="1300" dirty="0">
                <a:solidFill>
                  <a:srgbClr val="475569"/>
                </a:solidFill>
                <a:latin typeface="Microsoft JhengHei" pitchFamily="34" charset="0"/>
                <a:ea typeface="Microsoft JhengHei" pitchFamily="34" charset="-122"/>
                <a:cs typeface="Microsoft JhengHei" pitchFamily="34" charset="-120"/>
              </a:rPr>
              <a:t>選資料庫</a:t>
            </a:r>
            <a:endParaRPr lang="en-US" sz="1300" dirty="0"/>
          </a:p>
          <a:p>
            <a:pPr marL="0" indent="0">
              <a:lnSpc>
                <a:spcPct val="110000"/>
              </a:lnSpc>
              <a:buNone/>
            </a:pPr>
            <a:r>
              <a:rPr lang="en-US" sz="1300" dirty="0">
                <a:solidFill>
                  <a:srgbClr val="475569"/>
                </a:solidFill>
                <a:latin typeface="Microsoft JhengHei" pitchFamily="34" charset="0"/>
                <a:ea typeface="Microsoft JhengHei" pitchFamily="34" charset="-122"/>
                <a:cs typeface="Microsoft JhengHei" pitchFamily="34" charset="-120"/>
              </a:rPr>
              <a:t>做可重複的搜尋</a:t>
            </a:r>
            <a:endParaRPr lang="en-US" sz="1300" dirty="0"/>
          </a:p>
        </p:txBody>
      </p:sp>
      <p:sp>
        <p:nvSpPr>
          <p:cNvPr id="23" name="Shape 21"/>
          <p:cNvSpPr/>
          <p:nvPr/>
        </p:nvSpPr>
        <p:spPr>
          <a:xfrm>
            <a:off x="4846320" y="3099816"/>
            <a:ext cx="3703320" cy="1325880"/>
          </a:xfrm>
          <a:prstGeom prst="roundRect">
            <a:avLst/>
          </a:prstGeom>
          <a:solidFill>
            <a:srgbClr val="FFFFFF"/>
          </a:solidFill>
          <a:ln w="12700">
            <a:solidFill>
              <a:srgbClr val="E2E8F0"/>
            </a:solidFill>
            <a:prstDash val="solid"/>
          </a:ln>
          <a:effectLst>
            <a:outerShdw blurRad="50800" dist="20320" dir="2700000" algn="bl" rotWithShape="0">
              <a:srgbClr val="000000">
                <a:alpha val="10000"/>
              </a:srgbClr>
            </a:outerShdw>
          </a:effectLst>
        </p:spPr>
      </p:sp>
      <p:sp>
        <p:nvSpPr>
          <p:cNvPr id="24" name="Shape 22"/>
          <p:cNvSpPr/>
          <p:nvPr/>
        </p:nvSpPr>
        <p:spPr>
          <a:xfrm>
            <a:off x="5074920" y="3328416"/>
            <a:ext cx="502920" cy="502920"/>
          </a:xfrm>
          <a:prstGeom prst="ellipse">
            <a:avLst/>
          </a:prstGeom>
          <a:solidFill>
            <a:srgbClr val="83C5BE"/>
          </a:solidFill>
          <a:ln w="12700">
            <a:solidFill>
              <a:srgbClr val="83C5BE"/>
            </a:solidFill>
            <a:prstDash val="solid"/>
          </a:ln>
        </p:spPr>
      </p:sp>
      <p:sp>
        <p:nvSpPr>
          <p:cNvPr id="25" name="Text 23"/>
          <p:cNvSpPr/>
          <p:nvPr/>
        </p:nvSpPr>
        <p:spPr>
          <a:xfrm>
            <a:off x="5120640" y="3374136"/>
            <a:ext cx="411480" cy="411480"/>
          </a:xfrm>
          <a:prstGeom prst="rect">
            <a:avLst/>
          </a:prstGeom>
          <a:noFill/>
          <a:ln/>
        </p:spPr>
        <p:txBody>
          <a:bodyPr wrap="square" rtlCol="0" anchor="ctr"/>
          <a:lstStyle/>
          <a:p>
            <a:pPr marL="0" indent="0" algn="ctr">
              <a:buNone/>
            </a:pPr>
            <a:r>
              <a:rPr lang="en-US" sz="1800" b="1" dirty="0">
                <a:solidFill>
                  <a:srgbClr val="006D77"/>
                </a:solidFill>
                <a:latin typeface="Microsoft JhengHei" pitchFamily="34" charset="0"/>
                <a:ea typeface="Microsoft JhengHei" pitchFamily="34" charset="-122"/>
                <a:cs typeface="Microsoft JhengHei" pitchFamily="34" charset="-120"/>
              </a:rPr>
              <a:t>4</a:t>
            </a:r>
            <a:endParaRPr lang="en-US" sz="1800" dirty="0"/>
          </a:p>
        </p:txBody>
      </p:sp>
      <p:sp>
        <p:nvSpPr>
          <p:cNvPr id="26" name="Text 24"/>
          <p:cNvSpPr/>
          <p:nvPr/>
        </p:nvSpPr>
        <p:spPr>
          <a:xfrm>
            <a:off x="5669280" y="3300984"/>
            <a:ext cx="2697480" cy="274320"/>
          </a:xfrm>
          <a:prstGeom prst="rect">
            <a:avLst/>
          </a:prstGeom>
          <a:noFill/>
          <a:ln/>
        </p:spPr>
        <p:txBody>
          <a:bodyPr wrap="square" rtlCol="0" anchor="ctr"/>
          <a:lstStyle/>
          <a:p>
            <a:pPr marL="0" indent="0">
              <a:buNone/>
            </a:pPr>
            <a:r>
              <a:rPr lang="en-US" sz="1800" b="1" dirty="0">
                <a:solidFill>
                  <a:srgbClr val="0F172A"/>
                </a:solidFill>
                <a:latin typeface="Microsoft JhengHei" pitchFamily="34" charset="0"/>
                <a:ea typeface="Microsoft JhengHei" pitchFamily="34" charset="-122"/>
                <a:cs typeface="Microsoft JhengHei" pitchFamily="34" charset="-120"/>
              </a:rPr>
              <a:t>整理與閱讀</a:t>
            </a:r>
            <a:endParaRPr lang="en-US" sz="1800" dirty="0"/>
          </a:p>
        </p:txBody>
      </p:sp>
      <p:sp>
        <p:nvSpPr>
          <p:cNvPr id="27" name="Text 25"/>
          <p:cNvSpPr/>
          <p:nvPr/>
        </p:nvSpPr>
        <p:spPr>
          <a:xfrm>
            <a:off x="5669280" y="3621024"/>
            <a:ext cx="2697480" cy="713232"/>
          </a:xfrm>
          <a:prstGeom prst="rect">
            <a:avLst/>
          </a:prstGeom>
          <a:noFill/>
          <a:ln/>
        </p:spPr>
        <p:txBody>
          <a:bodyPr wrap="square" rtlCol="0" anchor="ctr"/>
          <a:lstStyle/>
          <a:p>
            <a:pPr marL="0" indent="0">
              <a:lnSpc>
                <a:spcPct val="110000"/>
              </a:lnSpc>
              <a:buNone/>
            </a:pPr>
            <a:r>
              <a:rPr lang="en-US" sz="1300" dirty="0">
                <a:solidFill>
                  <a:srgbClr val="475569"/>
                </a:solidFill>
                <a:latin typeface="Microsoft JhengHei" pitchFamily="34" charset="0"/>
                <a:ea typeface="Microsoft JhengHei" pitchFamily="34" charset="-122"/>
                <a:cs typeface="Microsoft JhengHei" pitchFamily="34" charset="-120"/>
              </a:rPr>
              <a:t>篩選、摘要、做筆記</a:t>
            </a:r>
            <a:endParaRPr lang="en-US" sz="1300" dirty="0"/>
          </a:p>
          <a:p>
            <a:pPr marL="0" indent="0">
              <a:lnSpc>
                <a:spcPct val="110000"/>
              </a:lnSpc>
              <a:buNone/>
            </a:pPr>
            <a:r>
              <a:rPr lang="en-US" sz="1300" dirty="0">
                <a:solidFill>
                  <a:srgbClr val="475569"/>
                </a:solidFill>
                <a:latin typeface="Microsoft JhengHei" pitchFamily="34" charset="0"/>
                <a:ea typeface="Microsoft JhengHei" pitchFamily="34" charset="-122"/>
                <a:cs typeface="Microsoft JhengHei" pitchFamily="34" charset="-120"/>
              </a:rPr>
              <a:t>（先看綜述）</a:t>
            </a:r>
            <a:endParaRPr lang="en-US" sz="1300" dirty="0"/>
          </a:p>
        </p:txBody>
      </p:sp>
      <p:sp>
        <p:nvSpPr>
          <p:cNvPr id="28" name="Shape 26"/>
          <p:cNvSpPr/>
          <p:nvPr/>
        </p:nvSpPr>
        <p:spPr>
          <a:xfrm>
            <a:off x="640080" y="4718304"/>
            <a:ext cx="3703320" cy="1325880"/>
          </a:xfrm>
          <a:prstGeom prst="roundRect">
            <a:avLst/>
          </a:prstGeom>
          <a:solidFill>
            <a:srgbClr val="FFFFFF"/>
          </a:solidFill>
          <a:ln w="12700">
            <a:solidFill>
              <a:srgbClr val="E2E8F0"/>
            </a:solidFill>
            <a:prstDash val="solid"/>
          </a:ln>
          <a:effectLst>
            <a:outerShdw blurRad="50800" dist="20320" dir="2700000" algn="bl" rotWithShape="0">
              <a:srgbClr val="000000">
                <a:alpha val="10000"/>
              </a:srgbClr>
            </a:outerShdw>
          </a:effectLst>
        </p:spPr>
      </p:sp>
      <p:sp>
        <p:nvSpPr>
          <p:cNvPr id="29" name="Shape 27"/>
          <p:cNvSpPr/>
          <p:nvPr/>
        </p:nvSpPr>
        <p:spPr>
          <a:xfrm>
            <a:off x="868680" y="4946904"/>
            <a:ext cx="502920" cy="502920"/>
          </a:xfrm>
          <a:prstGeom prst="ellipse">
            <a:avLst/>
          </a:prstGeom>
          <a:solidFill>
            <a:srgbClr val="83C5BE"/>
          </a:solidFill>
          <a:ln w="12700">
            <a:solidFill>
              <a:srgbClr val="83C5BE"/>
            </a:solidFill>
            <a:prstDash val="solid"/>
          </a:ln>
        </p:spPr>
      </p:sp>
      <p:sp>
        <p:nvSpPr>
          <p:cNvPr id="30" name="Text 28"/>
          <p:cNvSpPr/>
          <p:nvPr/>
        </p:nvSpPr>
        <p:spPr>
          <a:xfrm>
            <a:off x="914400" y="4992624"/>
            <a:ext cx="411480" cy="411480"/>
          </a:xfrm>
          <a:prstGeom prst="rect">
            <a:avLst/>
          </a:prstGeom>
          <a:noFill/>
          <a:ln/>
        </p:spPr>
        <p:txBody>
          <a:bodyPr wrap="square" rtlCol="0" anchor="ctr"/>
          <a:lstStyle/>
          <a:p>
            <a:pPr marL="0" indent="0" algn="ctr">
              <a:buNone/>
            </a:pPr>
            <a:r>
              <a:rPr lang="en-US" sz="1800" b="1" dirty="0">
                <a:solidFill>
                  <a:srgbClr val="006D77"/>
                </a:solidFill>
                <a:latin typeface="Microsoft JhengHei" pitchFamily="34" charset="0"/>
                <a:ea typeface="Microsoft JhengHei" pitchFamily="34" charset="-122"/>
                <a:cs typeface="Microsoft JhengHei" pitchFamily="34" charset="-120"/>
              </a:rPr>
              <a:t>5</a:t>
            </a:r>
            <a:endParaRPr lang="en-US" sz="1800" dirty="0"/>
          </a:p>
        </p:txBody>
      </p:sp>
      <p:sp>
        <p:nvSpPr>
          <p:cNvPr id="31" name="Text 29"/>
          <p:cNvSpPr/>
          <p:nvPr/>
        </p:nvSpPr>
        <p:spPr>
          <a:xfrm>
            <a:off x="1463040" y="4919472"/>
            <a:ext cx="2697480" cy="274320"/>
          </a:xfrm>
          <a:prstGeom prst="rect">
            <a:avLst/>
          </a:prstGeom>
          <a:noFill/>
          <a:ln/>
        </p:spPr>
        <p:txBody>
          <a:bodyPr wrap="square" rtlCol="0" anchor="ctr"/>
          <a:lstStyle/>
          <a:p>
            <a:pPr marL="0" indent="0">
              <a:buNone/>
            </a:pPr>
            <a:r>
              <a:rPr lang="en-US" sz="1800" b="1" dirty="0">
                <a:solidFill>
                  <a:srgbClr val="0F172A"/>
                </a:solidFill>
                <a:latin typeface="Microsoft JhengHei" pitchFamily="34" charset="0"/>
                <a:ea typeface="Microsoft JhengHei" pitchFamily="34" charset="-122"/>
                <a:cs typeface="Microsoft JhengHei" pitchFamily="34" charset="-120"/>
              </a:rPr>
              <a:t>整合寫作</a:t>
            </a:r>
            <a:endParaRPr lang="en-US" sz="1800" dirty="0"/>
          </a:p>
        </p:txBody>
      </p:sp>
      <p:sp>
        <p:nvSpPr>
          <p:cNvPr id="32" name="Text 30"/>
          <p:cNvSpPr/>
          <p:nvPr/>
        </p:nvSpPr>
        <p:spPr>
          <a:xfrm>
            <a:off x="1463040" y="5239512"/>
            <a:ext cx="2697480" cy="713232"/>
          </a:xfrm>
          <a:prstGeom prst="rect">
            <a:avLst/>
          </a:prstGeom>
          <a:noFill/>
          <a:ln/>
        </p:spPr>
        <p:txBody>
          <a:bodyPr wrap="square" rtlCol="0" anchor="ctr"/>
          <a:lstStyle/>
          <a:p>
            <a:pPr marL="0" indent="0">
              <a:lnSpc>
                <a:spcPct val="110000"/>
              </a:lnSpc>
              <a:buNone/>
            </a:pPr>
            <a:r>
              <a:rPr lang="en-US" sz="1300" dirty="0">
                <a:solidFill>
                  <a:srgbClr val="475569"/>
                </a:solidFill>
                <a:latin typeface="Microsoft JhengHei" pitchFamily="34" charset="0"/>
                <a:ea typeface="Microsoft JhengHei" pitchFamily="34" charset="-122"/>
                <a:cs typeface="Microsoft JhengHei" pitchFamily="34" charset="-120"/>
              </a:rPr>
              <a:t>比較、統整、建立論點</a:t>
            </a:r>
            <a:endParaRPr lang="en-US" sz="1300" dirty="0"/>
          </a:p>
          <a:p>
            <a:pPr marL="0" indent="0">
              <a:lnSpc>
                <a:spcPct val="110000"/>
              </a:lnSpc>
              <a:buNone/>
            </a:pPr>
            <a:r>
              <a:rPr lang="en-US" sz="1300" dirty="0">
                <a:solidFill>
                  <a:srgbClr val="475569"/>
                </a:solidFill>
                <a:latin typeface="Microsoft JhengHei" pitchFamily="34" charset="0"/>
                <a:ea typeface="Microsoft JhengHei" pitchFamily="34" charset="-122"/>
                <a:cs typeface="Microsoft JhengHei" pitchFamily="34" charset="-120"/>
              </a:rPr>
              <a:t>引用要可追溯</a:t>
            </a:r>
            <a:endParaRPr lang="en-US" sz="1300" dirty="0"/>
          </a:p>
        </p:txBody>
      </p:sp>
      <p:sp>
        <p:nvSpPr>
          <p:cNvPr id="33" name="Shape 31"/>
          <p:cNvSpPr/>
          <p:nvPr/>
        </p:nvSpPr>
        <p:spPr>
          <a:xfrm>
            <a:off x="4846320" y="4718304"/>
            <a:ext cx="3703320" cy="1325880"/>
          </a:xfrm>
          <a:prstGeom prst="roundRect">
            <a:avLst/>
          </a:prstGeom>
          <a:solidFill>
            <a:srgbClr val="FFFFFF"/>
          </a:solidFill>
          <a:ln w="12700">
            <a:solidFill>
              <a:srgbClr val="E2E8F0"/>
            </a:solidFill>
            <a:prstDash val="solid"/>
          </a:ln>
          <a:effectLst>
            <a:outerShdw blurRad="50800" dist="20320" dir="2700000" algn="bl" rotWithShape="0">
              <a:srgbClr val="000000">
                <a:alpha val="10000"/>
              </a:srgbClr>
            </a:outerShdw>
          </a:effectLst>
        </p:spPr>
      </p:sp>
      <p:sp>
        <p:nvSpPr>
          <p:cNvPr id="34" name="Shape 32"/>
          <p:cNvSpPr/>
          <p:nvPr/>
        </p:nvSpPr>
        <p:spPr>
          <a:xfrm>
            <a:off x="5074920" y="4946904"/>
            <a:ext cx="502920" cy="502920"/>
          </a:xfrm>
          <a:prstGeom prst="ellipse">
            <a:avLst/>
          </a:prstGeom>
          <a:solidFill>
            <a:srgbClr val="83C5BE"/>
          </a:solidFill>
          <a:ln w="12700">
            <a:solidFill>
              <a:srgbClr val="83C5BE"/>
            </a:solidFill>
            <a:prstDash val="solid"/>
          </a:ln>
        </p:spPr>
      </p:sp>
      <p:sp>
        <p:nvSpPr>
          <p:cNvPr id="35" name="Text 33"/>
          <p:cNvSpPr/>
          <p:nvPr/>
        </p:nvSpPr>
        <p:spPr>
          <a:xfrm>
            <a:off x="5120640" y="4992624"/>
            <a:ext cx="411480" cy="411480"/>
          </a:xfrm>
          <a:prstGeom prst="rect">
            <a:avLst/>
          </a:prstGeom>
          <a:noFill/>
          <a:ln/>
        </p:spPr>
        <p:txBody>
          <a:bodyPr wrap="square" rtlCol="0" anchor="ctr"/>
          <a:lstStyle/>
          <a:p>
            <a:pPr marL="0" indent="0" algn="ctr">
              <a:buNone/>
            </a:pPr>
            <a:r>
              <a:rPr lang="en-US" sz="1800" b="1" dirty="0">
                <a:solidFill>
                  <a:srgbClr val="006D77"/>
                </a:solidFill>
                <a:latin typeface="Microsoft JhengHei" pitchFamily="34" charset="0"/>
                <a:ea typeface="Microsoft JhengHei" pitchFamily="34" charset="-122"/>
                <a:cs typeface="Microsoft JhengHei" pitchFamily="34" charset="-120"/>
              </a:rPr>
              <a:t>6</a:t>
            </a:r>
            <a:endParaRPr lang="en-US" sz="1800" dirty="0"/>
          </a:p>
        </p:txBody>
      </p:sp>
      <p:sp>
        <p:nvSpPr>
          <p:cNvPr id="36" name="Text 34"/>
          <p:cNvSpPr/>
          <p:nvPr/>
        </p:nvSpPr>
        <p:spPr>
          <a:xfrm>
            <a:off x="5669280" y="4919472"/>
            <a:ext cx="2697480" cy="274320"/>
          </a:xfrm>
          <a:prstGeom prst="rect">
            <a:avLst/>
          </a:prstGeom>
          <a:noFill/>
          <a:ln/>
        </p:spPr>
        <p:txBody>
          <a:bodyPr wrap="square" rtlCol="0" anchor="ctr"/>
          <a:lstStyle/>
          <a:p>
            <a:pPr marL="0" indent="0">
              <a:buNone/>
            </a:pPr>
            <a:r>
              <a:rPr lang="en-US" sz="1800" b="1" dirty="0">
                <a:solidFill>
                  <a:srgbClr val="0F172A"/>
                </a:solidFill>
                <a:latin typeface="Microsoft JhengHei" pitchFamily="34" charset="0"/>
                <a:ea typeface="Microsoft JhengHei" pitchFamily="34" charset="-122"/>
                <a:cs typeface="Microsoft JhengHei" pitchFamily="34" charset="-120"/>
              </a:rPr>
              <a:t>評鑑與修正</a:t>
            </a:r>
            <a:endParaRPr lang="en-US" sz="1800" dirty="0"/>
          </a:p>
        </p:txBody>
      </p:sp>
      <p:sp>
        <p:nvSpPr>
          <p:cNvPr id="37" name="Text 35"/>
          <p:cNvSpPr/>
          <p:nvPr/>
        </p:nvSpPr>
        <p:spPr>
          <a:xfrm>
            <a:off x="5669280" y="5239512"/>
            <a:ext cx="2697480" cy="713232"/>
          </a:xfrm>
          <a:prstGeom prst="rect">
            <a:avLst/>
          </a:prstGeom>
          <a:noFill/>
          <a:ln/>
        </p:spPr>
        <p:txBody>
          <a:bodyPr wrap="square" rtlCol="0" anchor="ctr"/>
          <a:lstStyle/>
          <a:p>
            <a:pPr marL="0" indent="0">
              <a:lnSpc>
                <a:spcPct val="110000"/>
              </a:lnSpc>
              <a:buNone/>
            </a:pPr>
            <a:r>
              <a:rPr lang="en-US" sz="1300" dirty="0">
                <a:solidFill>
                  <a:srgbClr val="475569"/>
                </a:solidFill>
                <a:latin typeface="Microsoft JhengHei" pitchFamily="34" charset="0"/>
                <a:ea typeface="Microsoft JhengHei" pitchFamily="34" charset="-122"/>
                <a:cs typeface="Microsoft JhengHei" pitchFamily="34" charset="-120"/>
              </a:rPr>
              <a:t>結果太多？太少？</a:t>
            </a:r>
            <a:endParaRPr lang="en-US" sz="1300" dirty="0"/>
          </a:p>
          <a:p>
            <a:pPr marL="0" indent="0">
              <a:lnSpc>
                <a:spcPct val="110000"/>
              </a:lnSpc>
              <a:buNone/>
            </a:pPr>
            <a:r>
              <a:rPr lang="en-US" sz="1300" dirty="0">
                <a:solidFill>
                  <a:srgbClr val="475569"/>
                </a:solidFill>
                <a:latin typeface="Microsoft JhengHei" pitchFamily="34" charset="0"/>
                <a:ea typeface="Microsoft JhengHei" pitchFamily="34" charset="-122"/>
                <a:cs typeface="Microsoft JhengHei" pitchFamily="34" charset="-120"/>
              </a:rPr>
              <a:t>調整策略再搜一次</a:t>
            </a:r>
            <a:endParaRPr lang="en-US" sz="1300" dirty="0"/>
          </a:p>
        </p:txBody>
      </p:sp>
      <p:sp>
        <p:nvSpPr>
          <p:cNvPr id="38" name="圓角矩形 37"/>
          <p:cNvSpPr/>
          <p:nvPr/>
        </p:nvSpPr>
        <p:spPr>
          <a:xfrm>
            <a:off x="640080" y="3099816"/>
            <a:ext cx="3703320" cy="1325880"/>
          </a:xfrm>
          <a:prstGeom prst="roundRect">
            <a:avLst/>
          </a:prstGeom>
          <a:solidFill>
            <a:srgbClr val="FFFF00">
              <a:alpha val="3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09600" y="304800"/>
            <a:ext cx="10972800" cy="853440"/>
          </a:xfrm>
          <a:prstGeom prst="rect">
            <a:avLst/>
          </a:prstGeom>
          <a:noFill/>
          <a:ln/>
        </p:spPr>
        <p:txBody>
          <a:bodyPr wrap="square" rtlCol="0" anchor="ctr"/>
          <a:lstStyle/>
          <a:p>
            <a:r>
              <a:rPr lang="en-US" sz="3467" b="1" dirty="0">
                <a:solidFill>
                  <a:schemeClr val="accent5">
                    <a:lumMod val="50000"/>
                  </a:schemeClr>
                </a:solidFill>
                <a:latin typeface="Microsoft JhengHei" pitchFamily="34" charset="0"/>
                <a:ea typeface="Microsoft JhengHei" pitchFamily="34" charset="-122"/>
                <a:cs typeface="Microsoft JhengHei" pitchFamily="34" charset="-120"/>
              </a:rPr>
              <a:t>   </a:t>
            </a:r>
            <a:r>
              <a:rPr lang="zh-TW" altLang="en-US" sz="3467" b="1" dirty="0">
                <a:solidFill>
                  <a:schemeClr val="accent5">
                    <a:lumMod val="50000"/>
                  </a:schemeClr>
                </a:solidFill>
                <a:latin typeface="Microsoft JhengHei" pitchFamily="34" charset="0"/>
                <a:ea typeface="Microsoft JhengHei" pitchFamily="34" charset="-122"/>
                <a:cs typeface="Microsoft JhengHei" pitchFamily="34" charset="-120"/>
              </a:rPr>
              <a:t>            </a:t>
            </a:r>
            <a:r>
              <a:rPr lang="en-US" sz="3467" b="1" dirty="0" err="1">
                <a:solidFill>
                  <a:schemeClr val="accent5">
                    <a:lumMod val="50000"/>
                  </a:schemeClr>
                </a:solidFill>
                <a:latin typeface="Microsoft JhengHei" pitchFamily="34" charset="0"/>
                <a:ea typeface="Microsoft JhengHei" pitchFamily="34" charset="-122"/>
                <a:cs typeface="Microsoft JhengHei" pitchFamily="34" charset="-120"/>
              </a:rPr>
              <a:t>本次</a:t>
            </a:r>
            <a:r>
              <a:rPr lang="zh-TW" altLang="en-US" sz="3467" b="1" dirty="0">
                <a:solidFill>
                  <a:schemeClr val="accent5">
                    <a:lumMod val="50000"/>
                  </a:schemeClr>
                </a:solidFill>
                <a:latin typeface="Microsoft JhengHei" pitchFamily="34" charset="0"/>
                <a:ea typeface="Microsoft JhengHei" pitchFamily="34" charset="-122"/>
                <a:cs typeface="Microsoft JhengHei" pitchFamily="34" charset="-120"/>
              </a:rPr>
              <a:t>研習練習</a:t>
            </a:r>
            <a:r>
              <a:rPr lang="en-US" sz="3467" b="1" dirty="0" err="1">
                <a:solidFill>
                  <a:schemeClr val="accent5">
                    <a:lumMod val="50000"/>
                  </a:schemeClr>
                </a:solidFill>
                <a:latin typeface="Microsoft JhengHei" pitchFamily="34" charset="0"/>
                <a:ea typeface="Microsoft JhengHei" pitchFamily="34" charset="-122"/>
                <a:cs typeface="Microsoft JhengHei" pitchFamily="34" charset="-120"/>
              </a:rPr>
              <a:t>主題</a:t>
            </a:r>
            <a:endParaRPr lang="en-US" sz="3467" dirty="0">
              <a:solidFill>
                <a:schemeClr val="accent5">
                  <a:lumMod val="50000"/>
                </a:schemeClr>
              </a:solidFill>
            </a:endParaRPr>
          </a:p>
        </p:txBody>
      </p:sp>
      <p:sp>
        <p:nvSpPr>
          <p:cNvPr id="3" name="Text 1"/>
          <p:cNvSpPr/>
          <p:nvPr/>
        </p:nvSpPr>
        <p:spPr>
          <a:xfrm>
            <a:off x="609600" y="1097280"/>
            <a:ext cx="10972800" cy="487680"/>
          </a:xfrm>
          <a:prstGeom prst="rect">
            <a:avLst/>
          </a:prstGeom>
          <a:noFill/>
          <a:ln/>
        </p:spPr>
        <p:txBody>
          <a:bodyPr wrap="square" rtlCol="0" anchor="ctr"/>
          <a:lstStyle/>
          <a:p>
            <a:pPr algn="ctr"/>
            <a:r>
              <a:rPr lang="en-US" sz="1733" dirty="0">
                <a:solidFill>
                  <a:schemeClr val="accent5">
                    <a:lumMod val="50000"/>
                  </a:schemeClr>
                </a:solidFill>
                <a:latin typeface="Microsoft JhengHei" pitchFamily="34" charset="0"/>
                <a:ea typeface="Microsoft JhengHei" pitchFamily="34" charset="-122"/>
                <a:cs typeface="Microsoft JhengHei" pitchFamily="34" charset="-120"/>
              </a:rPr>
              <a:t>選擇其一作為今日文獻查詢練習主題</a:t>
            </a:r>
            <a:endParaRPr lang="en-US" sz="1733" dirty="0">
              <a:solidFill>
                <a:schemeClr val="accent5">
                  <a:lumMod val="50000"/>
                </a:schemeClr>
              </a:solidFill>
            </a:endParaRPr>
          </a:p>
        </p:txBody>
      </p:sp>
      <p:sp>
        <p:nvSpPr>
          <p:cNvPr id="4" name="Shape 2"/>
          <p:cNvSpPr/>
          <p:nvPr/>
        </p:nvSpPr>
        <p:spPr>
          <a:xfrm>
            <a:off x="487680" y="1767840"/>
            <a:ext cx="5242560" cy="4389120"/>
          </a:xfrm>
          <a:prstGeom prst="rect">
            <a:avLst/>
          </a:prstGeom>
          <a:solidFill>
            <a:srgbClr val="2E8B57"/>
          </a:solidFill>
          <a:ln/>
        </p:spPr>
      </p:sp>
      <p:sp>
        <p:nvSpPr>
          <p:cNvPr id="5" name="Text 3"/>
          <p:cNvSpPr/>
          <p:nvPr/>
        </p:nvSpPr>
        <p:spPr>
          <a:xfrm>
            <a:off x="487680" y="1889760"/>
            <a:ext cx="5242560" cy="1097280"/>
          </a:xfrm>
          <a:prstGeom prst="rect">
            <a:avLst/>
          </a:prstGeom>
          <a:noFill/>
          <a:ln/>
        </p:spPr>
        <p:txBody>
          <a:bodyPr wrap="square" rtlCol="0" anchor="ctr"/>
          <a:lstStyle/>
          <a:p>
            <a:pPr algn="ctr"/>
            <a:r>
              <a:rPr lang="en-US" sz="5867" dirty="0">
                <a:solidFill>
                  <a:srgbClr val="000000"/>
                </a:solidFill>
              </a:rPr>
              <a:t>🌿</a:t>
            </a:r>
            <a:endParaRPr lang="en-US" sz="5867" dirty="0"/>
          </a:p>
        </p:txBody>
      </p:sp>
      <p:sp>
        <p:nvSpPr>
          <p:cNvPr id="6" name="Text 4"/>
          <p:cNvSpPr/>
          <p:nvPr/>
        </p:nvSpPr>
        <p:spPr>
          <a:xfrm>
            <a:off x="487680" y="2926080"/>
            <a:ext cx="5242560" cy="792480"/>
          </a:xfrm>
          <a:prstGeom prst="rect">
            <a:avLst/>
          </a:prstGeom>
          <a:noFill/>
          <a:ln/>
        </p:spPr>
        <p:txBody>
          <a:bodyPr wrap="square" rtlCol="0" anchor="ctr"/>
          <a:lstStyle/>
          <a:p>
            <a:pPr algn="ctr"/>
            <a:r>
              <a:rPr lang="en-US" sz="3200" b="1" dirty="0">
                <a:solidFill>
                  <a:srgbClr val="FFFFFF"/>
                </a:solidFill>
                <a:latin typeface="Microsoft JhengHei" pitchFamily="34" charset="0"/>
                <a:ea typeface="Microsoft JhengHei" pitchFamily="34" charset="-122"/>
                <a:cs typeface="Microsoft JhengHei" pitchFamily="34" charset="-120"/>
              </a:rPr>
              <a:t>生態旅遊</a:t>
            </a:r>
            <a:endParaRPr lang="en-US" sz="3200" dirty="0"/>
          </a:p>
        </p:txBody>
      </p:sp>
      <p:sp>
        <p:nvSpPr>
          <p:cNvPr id="7" name="Text 5"/>
          <p:cNvSpPr/>
          <p:nvPr/>
        </p:nvSpPr>
        <p:spPr>
          <a:xfrm>
            <a:off x="487680" y="3657600"/>
            <a:ext cx="5242560" cy="548640"/>
          </a:xfrm>
          <a:prstGeom prst="rect">
            <a:avLst/>
          </a:prstGeom>
          <a:noFill/>
          <a:ln/>
        </p:spPr>
        <p:txBody>
          <a:bodyPr wrap="square" rtlCol="0" anchor="ctr"/>
          <a:lstStyle/>
          <a:p>
            <a:pPr algn="ctr"/>
            <a:r>
              <a:rPr lang="en-US" sz="2000" i="1" dirty="0">
                <a:solidFill>
                  <a:srgbClr val="CCFFCC"/>
                </a:solidFill>
                <a:latin typeface="Calibri" pitchFamily="34" charset="0"/>
                <a:ea typeface="Calibri" pitchFamily="34" charset="-122"/>
                <a:cs typeface="Calibri" pitchFamily="34" charset="-120"/>
              </a:rPr>
              <a:t>Ecotourism</a:t>
            </a:r>
            <a:endParaRPr lang="en-US" sz="2000" dirty="0"/>
          </a:p>
        </p:txBody>
      </p:sp>
      <p:sp>
        <p:nvSpPr>
          <p:cNvPr id="8" name="Text 6"/>
          <p:cNvSpPr/>
          <p:nvPr/>
        </p:nvSpPr>
        <p:spPr>
          <a:xfrm>
            <a:off x="1745672" y="4267200"/>
            <a:ext cx="3740727" cy="1584960"/>
          </a:xfrm>
          <a:prstGeom prst="rect">
            <a:avLst/>
          </a:prstGeom>
          <a:noFill/>
          <a:ln/>
        </p:spPr>
        <p:txBody>
          <a:bodyPr wrap="square" rtlCol="0" anchor="ctr"/>
          <a:lstStyle/>
          <a:p>
            <a:r>
              <a:rPr lang="en-US" sz="1600" dirty="0">
                <a:solidFill>
                  <a:srgbClr val="FFFFFF"/>
                </a:solidFill>
                <a:latin typeface="Microsoft JhengHei" pitchFamily="34" charset="0"/>
                <a:ea typeface="Microsoft JhengHei" pitchFamily="34" charset="-122"/>
                <a:cs typeface="Microsoft JhengHei" pitchFamily="34" charset="-120"/>
              </a:rPr>
              <a:t>永續旅遊與環境保育</a:t>
            </a:r>
            <a:endParaRPr lang="en-US" sz="1600" dirty="0"/>
          </a:p>
          <a:p>
            <a:r>
              <a:rPr lang="en-US" sz="1600" dirty="0">
                <a:solidFill>
                  <a:srgbClr val="FFFFFF"/>
                </a:solidFill>
                <a:latin typeface="Microsoft JhengHei" pitchFamily="34" charset="0"/>
                <a:ea typeface="Microsoft JhengHei" pitchFamily="34" charset="-122"/>
                <a:cs typeface="Microsoft JhengHei" pitchFamily="34" charset="-120"/>
              </a:rPr>
              <a:t>自然生態觀察與教育</a:t>
            </a:r>
            <a:endParaRPr lang="en-US" sz="1600" dirty="0"/>
          </a:p>
          <a:p>
            <a:r>
              <a:rPr lang="en-US" sz="1600" dirty="0">
                <a:solidFill>
                  <a:srgbClr val="FFFFFF"/>
                </a:solidFill>
                <a:latin typeface="Microsoft JhengHei" pitchFamily="34" charset="0"/>
                <a:ea typeface="Microsoft JhengHei" pitchFamily="34" charset="-122"/>
                <a:cs typeface="Microsoft JhengHei" pitchFamily="34" charset="-120"/>
              </a:rPr>
              <a:t>社區參與與在地發展</a:t>
            </a:r>
            <a:endParaRPr lang="en-US" sz="1600" dirty="0"/>
          </a:p>
          <a:p>
            <a:r>
              <a:rPr lang="en-US" sz="1600" dirty="0">
                <a:solidFill>
                  <a:srgbClr val="FFFFFF"/>
                </a:solidFill>
                <a:latin typeface="Microsoft JhengHei" pitchFamily="34" charset="0"/>
                <a:ea typeface="Microsoft JhengHei" pitchFamily="34" charset="-122"/>
                <a:cs typeface="Microsoft JhengHei" pitchFamily="34" charset="-120"/>
              </a:rPr>
              <a:t>生物多樣性保護</a:t>
            </a:r>
            <a:endParaRPr lang="en-US" sz="1600" dirty="0"/>
          </a:p>
        </p:txBody>
      </p:sp>
      <p:sp>
        <p:nvSpPr>
          <p:cNvPr id="9" name="Shape 7"/>
          <p:cNvSpPr/>
          <p:nvPr/>
        </p:nvSpPr>
        <p:spPr>
          <a:xfrm>
            <a:off x="6461760" y="1767840"/>
            <a:ext cx="5242560" cy="4389120"/>
          </a:xfrm>
          <a:prstGeom prst="rect">
            <a:avLst/>
          </a:prstGeom>
          <a:solidFill>
            <a:srgbClr val="1B6CA8"/>
          </a:solidFill>
          <a:ln/>
        </p:spPr>
      </p:sp>
      <p:sp>
        <p:nvSpPr>
          <p:cNvPr id="10" name="Text 8"/>
          <p:cNvSpPr/>
          <p:nvPr/>
        </p:nvSpPr>
        <p:spPr>
          <a:xfrm>
            <a:off x="6461760" y="1889760"/>
            <a:ext cx="5242560" cy="1097280"/>
          </a:xfrm>
          <a:prstGeom prst="rect">
            <a:avLst/>
          </a:prstGeom>
          <a:noFill/>
          <a:ln/>
        </p:spPr>
        <p:txBody>
          <a:bodyPr wrap="square" rtlCol="0" anchor="ctr"/>
          <a:lstStyle/>
          <a:p>
            <a:pPr algn="ctr"/>
            <a:r>
              <a:rPr lang="en-US" sz="5867" dirty="0">
                <a:solidFill>
                  <a:srgbClr val="000000"/>
                </a:solidFill>
              </a:rPr>
              <a:t>⚖️</a:t>
            </a:r>
            <a:endParaRPr lang="en-US" sz="5867" dirty="0"/>
          </a:p>
        </p:txBody>
      </p:sp>
      <p:sp>
        <p:nvSpPr>
          <p:cNvPr id="11" name="Text 9"/>
          <p:cNvSpPr/>
          <p:nvPr/>
        </p:nvSpPr>
        <p:spPr>
          <a:xfrm>
            <a:off x="6461760" y="2926080"/>
            <a:ext cx="5242560" cy="792480"/>
          </a:xfrm>
          <a:prstGeom prst="rect">
            <a:avLst/>
          </a:prstGeom>
          <a:noFill/>
          <a:ln/>
        </p:spPr>
        <p:txBody>
          <a:bodyPr wrap="square" rtlCol="0" anchor="ctr"/>
          <a:lstStyle/>
          <a:p>
            <a:pPr algn="ctr"/>
            <a:r>
              <a:rPr lang="en-US" sz="2933" b="1" dirty="0">
                <a:solidFill>
                  <a:srgbClr val="FFFFFF"/>
                </a:solidFill>
                <a:latin typeface="Microsoft JhengHei" pitchFamily="34" charset="0"/>
                <a:ea typeface="Microsoft JhengHei" pitchFamily="34" charset="-122"/>
                <a:cs typeface="Microsoft JhengHei" pitchFamily="34" charset="-120"/>
              </a:rPr>
              <a:t>台灣死刑存廢</a:t>
            </a:r>
            <a:endParaRPr lang="en-US" sz="2933" dirty="0"/>
          </a:p>
        </p:txBody>
      </p:sp>
      <p:sp>
        <p:nvSpPr>
          <p:cNvPr id="12" name="Text 10"/>
          <p:cNvSpPr/>
          <p:nvPr/>
        </p:nvSpPr>
        <p:spPr>
          <a:xfrm>
            <a:off x="6461760" y="3657600"/>
            <a:ext cx="5242560" cy="548640"/>
          </a:xfrm>
          <a:prstGeom prst="rect">
            <a:avLst/>
          </a:prstGeom>
          <a:noFill/>
          <a:ln/>
        </p:spPr>
        <p:txBody>
          <a:bodyPr wrap="square" rtlCol="0" anchor="ctr"/>
          <a:lstStyle/>
          <a:p>
            <a:pPr algn="ctr"/>
            <a:r>
              <a:rPr lang="en-US" sz="1733" i="1" dirty="0">
                <a:solidFill>
                  <a:srgbClr val="CCE8FF"/>
                </a:solidFill>
                <a:latin typeface="Calibri" pitchFamily="34" charset="0"/>
                <a:ea typeface="Calibri" pitchFamily="34" charset="-122"/>
                <a:cs typeface="Calibri" pitchFamily="34" charset="-120"/>
              </a:rPr>
              <a:t>Death Penalty in Taiwan</a:t>
            </a:r>
            <a:endParaRPr lang="en-US" sz="1733" dirty="0"/>
          </a:p>
        </p:txBody>
      </p:sp>
      <p:sp>
        <p:nvSpPr>
          <p:cNvPr id="13" name="Text 11"/>
          <p:cNvSpPr/>
          <p:nvPr/>
        </p:nvSpPr>
        <p:spPr>
          <a:xfrm>
            <a:off x="7666182" y="4267200"/>
            <a:ext cx="3794298" cy="1584960"/>
          </a:xfrm>
          <a:prstGeom prst="rect">
            <a:avLst/>
          </a:prstGeom>
          <a:noFill/>
          <a:ln/>
        </p:spPr>
        <p:txBody>
          <a:bodyPr wrap="square" rtlCol="0" anchor="ctr"/>
          <a:lstStyle/>
          <a:p>
            <a:r>
              <a:rPr lang="en-US" sz="1600" dirty="0">
                <a:solidFill>
                  <a:srgbClr val="FFFFFF"/>
                </a:solidFill>
                <a:latin typeface="Microsoft JhengHei" pitchFamily="34" charset="0"/>
                <a:ea typeface="Microsoft JhengHei" pitchFamily="34" charset="-122"/>
                <a:cs typeface="Microsoft JhengHei" pitchFamily="34" charset="-120"/>
              </a:rPr>
              <a:t>人權與司法正義</a:t>
            </a:r>
            <a:endParaRPr lang="en-US" sz="1600" dirty="0"/>
          </a:p>
          <a:p>
            <a:r>
              <a:rPr lang="en-US" sz="1600" dirty="0">
                <a:solidFill>
                  <a:srgbClr val="FFFFFF"/>
                </a:solidFill>
                <a:latin typeface="Microsoft JhengHei" pitchFamily="34" charset="0"/>
                <a:ea typeface="Microsoft JhengHei" pitchFamily="34" charset="-122"/>
                <a:cs typeface="Microsoft JhengHei" pitchFamily="34" charset="-120"/>
              </a:rPr>
              <a:t>廢死運動與國際趨勢</a:t>
            </a:r>
            <a:endParaRPr lang="en-US" sz="1600" dirty="0"/>
          </a:p>
          <a:p>
            <a:r>
              <a:rPr lang="en-US" sz="1600" dirty="0">
                <a:solidFill>
                  <a:srgbClr val="FFFFFF"/>
                </a:solidFill>
                <a:latin typeface="Microsoft JhengHei" pitchFamily="34" charset="0"/>
                <a:ea typeface="Microsoft JhengHei" pitchFamily="34" charset="-122"/>
                <a:cs typeface="Microsoft JhengHei" pitchFamily="34" charset="-120"/>
              </a:rPr>
              <a:t>犯罪嚇阻與社會安全</a:t>
            </a:r>
            <a:endParaRPr lang="en-US" sz="1600" dirty="0"/>
          </a:p>
          <a:p>
            <a:r>
              <a:rPr lang="en-US" sz="1600" dirty="0">
                <a:solidFill>
                  <a:srgbClr val="FFFFFF"/>
                </a:solidFill>
                <a:latin typeface="Microsoft JhengHei" pitchFamily="34" charset="0"/>
                <a:ea typeface="Microsoft JhengHei" pitchFamily="34" charset="-122"/>
                <a:cs typeface="Microsoft JhengHei" pitchFamily="34" charset="-120"/>
              </a:rPr>
              <a:t>憲法解釋與法律改革</a:t>
            </a:r>
            <a:endParaRPr lang="en-US" sz="1600" dirty="0"/>
          </a:p>
        </p:txBody>
      </p:sp>
    </p:spTree>
    <p:extLst>
      <p:ext uri="{BB962C8B-B14F-4D97-AF65-F5344CB8AC3E}">
        <p14:creationId xmlns:p14="http://schemas.microsoft.com/office/powerpoint/2010/main" val="11389690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2000" cy="1341120"/>
          </a:xfrm>
          <a:prstGeom prst="rect">
            <a:avLst/>
          </a:prstGeom>
          <a:solidFill>
            <a:srgbClr val="1B6CA8"/>
          </a:solidFill>
          <a:ln/>
        </p:spPr>
      </p:sp>
      <p:sp>
        <p:nvSpPr>
          <p:cNvPr id="3" name="Text 1"/>
          <p:cNvSpPr/>
          <p:nvPr/>
        </p:nvSpPr>
        <p:spPr>
          <a:xfrm>
            <a:off x="609600" y="121920"/>
            <a:ext cx="10972800" cy="1097280"/>
          </a:xfrm>
          <a:prstGeom prst="rect">
            <a:avLst/>
          </a:prstGeom>
          <a:noFill/>
          <a:ln/>
        </p:spPr>
        <p:txBody>
          <a:bodyPr wrap="square" rtlCol="0" anchor="ctr"/>
          <a:lstStyle/>
          <a:p>
            <a:r>
              <a:rPr lang="en-US" sz="3467" b="1" dirty="0">
                <a:solidFill>
                  <a:srgbClr val="FFFFFF"/>
                </a:solidFill>
                <a:latin typeface="Microsoft JhengHei" pitchFamily="34" charset="0"/>
                <a:ea typeface="Microsoft JhengHei" pitchFamily="34" charset="-122"/>
                <a:cs typeface="Microsoft JhengHei" pitchFamily="34" charset="-120"/>
              </a:rPr>
              <a:t>檢索技巧（一）：關鍵字策略</a:t>
            </a:r>
            <a:endParaRPr lang="en-US" sz="3467" dirty="0"/>
          </a:p>
        </p:txBody>
      </p:sp>
      <p:sp>
        <p:nvSpPr>
          <p:cNvPr id="4" name="Shape 2"/>
          <p:cNvSpPr/>
          <p:nvPr/>
        </p:nvSpPr>
        <p:spPr>
          <a:xfrm>
            <a:off x="365760" y="1524000"/>
            <a:ext cx="11460480" cy="1463040"/>
          </a:xfrm>
          <a:prstGeom prst="rect">
            <a:avLst/>
          </a:prstGeom>
          <a:solidFill>
            <a:srgbClr val="FFFFFF"/>
          </a:solidFill>
          <a:ln/>
          <a:effectLst>
            <a:outerShdw blurRad="63500" dist="25400" dir="8100000" algn="bl" rotWithShape="0">
              <a:srgbClr val="000000">
                <a:alpha val="12000"/>
              </a:srgbClr>
            </a:outerShdw>
          </a:effectLst>
        </p:spPr>
      </p:sp>
      <p:sp>
        <p:nvSpPr>
          <p:cNvPr id="5" name="Shape 3"/>
          <p:cNvSpPr/>
          <p:nvPr/>
        </p:nvSpPr>
        <p:spPr>
          <a:xfrm>
            <a:off x="365760" y="1524000"/>
            <a:ext cx="1463040" cy="1463040"/>
          </a:xfrm>
          <a:prstGeom prst="rect">
            <a:avLst/>
          </a:prstGeom>
          <a:solidFill>
            <a:srgbClr val="1B6CA8"/>
          </a:solidFill>
          <a:ln/>
        </p:spPr>
      </p:sp>
      <p:sp>
        <p:nvSpPr>
          <p:cNvPr id="6" name="Text 4"/>
          <p:cNvSpPr/>
          <p:nvPr/>
        </p:nvSpPr>
        <p:spPr>
          <a:xfrm>
            <a:off x="365760" y="1950720"/>
            <a:ext cx="1463040" cy="609600"/>
          </a:xfrm>
          <a:prstGeom prst="rect">
            <a:avLst/>
          </a:prstGeom>
          <a:noFill/>
          <a:ln/>
        </p:spPr>
        <p:txBody>
          <a:bodyPr wrap="square" rtlCol="0" anchor="ctr"/>
          <a:lstStyle/>
          <a:p>
            <a:pPr algn="ctr"/>
            <a:r>
              <a:rPr lang="en-US" sz="1333" b="1" dirty="0">
                <a:solidFill>
                  <a:srgbClr val="FFFFFF"/>
                </a:solidFill>
                <a:latin typeface="Calibri" pitchFamily="34" charset="0"/>
                <a:ea typeface="Calibri" pitchFamily="34" charset="-122"/>
                <a:cs typeface="Calibri" pitchFamily="34" charset="-120"/>
              </a:rPr>
              <a:t>STEP 1</a:t>
            </a:r>
            <a:endParaRPr lang="en-US" sz="1333" dirty="0"/>
          </a:p>
        </p:txBody>
      </p:sp>
      <p:sp>
        <p:nvSpPr>
          <p:cNvPr id="7" name="Text 5"/>
          <p:cNvSpPr/>
          <p:nvPr/>
        </p:nvSpPr>
        <p:spPr>
          <a:xfrm>
            <a:off x="2011680" y="1621536"/>
            <a:ext cx="3048000" cy="548640"/>
          </a:xfrm>
          <a:prstGeom prst="rect">
            <a:avLst/>
          </a:prstGeom>
          <a:noFill/>
          <a:ln/>
        </p:spPr>
        <p:txBody>
          <a:bodyPr wrap="square" rtlCol="0" anchor="ctr"/>
          <a:lstStyle/>
          <a:p>
            <a:r>
              <a:rPr lang="en-US" sz="2000" b="1" dirty="0">
                <a:solidFill>
                  <a:srgbClr val="1B6CA8"/>
                </a:solidFill>
                <a:latin typeface="Microsoft JhengHei" pitchFamily="34" charset="0"/>
                <a:ea typeface="Microsoft JhengHei" pitchFamily="34" charset="-122"/>
                <a:cs typeface="Microsoft JhengHei" pitchFamily="34" charset="-120"/>
              </a:rPr>
              <a:t>拆解主題</a:t>
            </a:r>
            <a:endParaRPr lang="en-US" sz="2000" dirty="0"/>
          </a:p>
        </p:txBody>
      </p:sp>
      <p:sp>
        <p:nvSpPr>
          <p:cNvPr id="8" name="Text 6"/>
          <p:cNvSpPr/>
          <p:nvPr/>
        </p:nvSpPr>
        <p:spPr>
          <a:xfrm>
            <a:off x="2011680" y="2157984"/>
            <a:ext cx="9509760" cy="731520"/>
          </a:xfrm>
          <a:prstGeom prst="rect">
            <a:avLst/>
          </a:prstGeom>
          <a:noFill/>
          <a:ln/>
        </p:spPr>
        <p:txBody>
          <a:bodyPr wrap="square" rtlCol="0" anchor="ctr"/>
          <a:lstStyle/>
          <a:p>
            <a:r>
              <a:rPr lang="en-US" sz="1467" dirty="0">
                <a:solidFill>
                  <a:srgbClr val="1A3A4A"/>
                </a:solidFill>
                <a:latin typeface="Microsoft JhengHei" pitchFamily="34" charset="0"/>
                <a:ea typeface="Microsoft JhengHei" pitchFamily="34" charset="-122"/>
                <a:cs typeface="Microsoft JhengHei" pitchFamily="34" charset="-120"/>
              </a:rPr>
              <a:t>將研究主題拆分為核心概念</a:t>
            </a:r>
            <a:endParaRPr lang="en-US" sz="1467" dirty="0"/>
          </a:p>
          <a:p>
            <a:r>
              <a:rPr lang="en-US" sz="1467" dirty="0">
                <a:solidFill>
                  <a:srgbClr val="1A3A4A"/>
                </a:solidFill>
                <a:latin typeface="Microsoft JhengHei" pitchFamily="34" charset="0"/>
                <a:ea typeface="Microsoft JhengHei" pitchFamily="34" charset="-122"/>
                <a:cs typeface="Microsoft JhengHei" pitchFamily="34" charset="-120"/>
              </a:rPr>
              <a:t>例：「生態旅遊對台灣生物多樣性的影響」</a:t>
            </a:r>
            <a:endParaRPr lang="en-US" sz="1467" dirty="0"/>
          </a:p>
          <a:p>
            <a:r>
              <a:rPr lang="en-US" sz="1467" dirty="0">
                <a:solidFill>
                  <a:srgbClr val="1A3A4A"/>
                </a:solidFill>
                <a:latin typeface="Microsoft JhengHei" pitchFamily="34" charset="0"/>
                <a:ea typeface="Microsoft JhengHei" pitchFamily="34" charset="-122"/>
                <a:cs typeface="Microsoft JhengHei" pitchFamily="34" charset="-120"/>
              </a:rPr>
              <a:t>→ 概念1：生態旅遊　概念2：生物多樣性　概念3：台灣</a:t>
            </a:r>
            <a:endParaRPr lang="en-US" sz="1467" dirty="0"/>
          </a:p>
        </p:txBody>
      </p:sp>
      <p:sp>
        <p:nvSpPr>
          <p:cNvPr id="9" name="Shape 7"/>
          <p:cNvSpPr/>
          <p:nvPr/>
        </p:nvSpPr>
        <p:spPr>
          <a:xfrm>
            <a:off x="365760" y="3169920"/>
            <a:ext cx="11460480" cy="1463040"/>
          </a:xfrm>
          <a:prstGeom prst="rect">
            <a:avLst/>
          </a:prstGeom>
          <a:solidFill>
            <a:srgbClr val="FFFFFF"/>
          </a:solidFill>
          <a:ln/>
          <a:effectLst>
            <a:outerShdw blurRad="63500" dist="25400" dir="8100000" algn="bl" rotWithShape="0">
              <a:srgbClr val="000000">
                <a:alpha val="12000"/>
              </a:srgbClr>
            </a:outerShdw>
          </a:effectLst>
        </p:spPr>
      </p:sp>
      <p:sp>
        <p:nvSpPr>
          <p:cNvPr id="10" name="Shape 8"/>
          <p:cNvSpPr/>
          <p:nvPr/>
        </p:nvSpPr>
        <p:spPr>
          <a:xfrm>
            <a:off x="365760" y="3169920"/>
            <a:ext cx="1463040" cy="1463040"/>
          </a:xfrm>
          <a:prstGeom prst="rect">
            <a:avLst/>
          </a:prstGeom>
          <a:solidFill>
            <a:srgbClr val="1B6CA8"/>
          </a:solidFill>
          <a:ln/>
        </p:spPr>
      </p:sp>
      <p:sp>
        <p:nvSpPr>
          <p:cNvPr id="11" name="Text 9"/>
          <p:cNvSpPr/>
          <p:nvPr/>
        </p:nvSpPr>
        <p:spPr>
          <a:xfrm>
            <a:off x="365760" y="3596640"/>
            <a:ext cx="1463040" cy="609600"/>
          </a:xfrm>
          <a:prstGeom prst="rect">
            <a:avLst/>
          </a:prstGeom>
          <a:noFill/>
          <a:ln/>
        </p:spPr>
        <p:txBody>
          <a:bodyPr wrap="square" rtlCol="0" anchor="ctr"/>
          <a:lstStyle/>
          <a:p>
            <a:pPr algn="ctr"/>
            <a:r>
              <a:rPr lang="en-US" sz="1333" b="1" dirty="0">
                <a:solidFill>
                  <a:srgbClr val="FFFFFF"/>
                </a:solidFill>
                <a:latin typeface="Calibri" pitchFamily="34" charset="0"/>
                <a:ea typeface="Calibri" pitchFamily="34" charset="-122"/>
                <a:cs typeface="Calibri" pitchFamily="34" charset="-120"/>
              </a:rPr>
              <a:t>STEP 2</a:t>
            </a:r>
            <a:endParaRPr lang="en-US" sz="1333" dirty="0"/>
          </a:p>
        </p:txBody>
      </p:sp>
      <p:sp>
        <p:nvSpPr>
          <p:cNvPr id="12" name="Text 10"/>
          <p:cNvSpPr/>
          <p:nvPr/>
        </p:nvSpPr>
        <p:spPr>
          <a:xfrm>
            <a:off x="2011680" y="3267456"/>
            <a:ext cx="3048000" cy="548640"/>
          </a:xfrm>
          <a:prstGeom prst="rect">
            <a:avLst/>
          </a:prstGeom>
          <a:noFill/>
          <a:ln/>
        </p:spPr>
        <p:txBody>
          <a:bodyPr wrap="square" rtlCol="0" anchor="ctr"/>
          <a:lstStyle/>
          <a:p>
            <a:r>
              <a:rPr lang="en-US" sz="2000" b="1" dirty="0">
                <a:solidFill>
                  <a:srgbClr val="1B6CA8"/>
                </a:solidFill>
                <a:latin typeface="Microsoft JhengHei" pitchFamily="34" charset="0"/>
                <a:ea typeface="Microsoft JhengHei" pitchFamily="34" charset="-122"/>
                <a:cs typeface="Microsoft JhengHei" pitchFamily="34" charset="-120"/>
              </a:rPr>
              <a:t>中英文關鍵字</a:t>
            </a:r>
            <a:endParaRPr lang="en-US" sz="2000" dirty="0"/>
          </a:p>
        </p:txBody>
      </p:sp>
      <p:sp>
        <p:nvSpPr>
          <p:cNvPr id="13" name="Text 11"/>
          <p:cNvSpPr/>
          <p:nvPr/>
        </p:nvSpPr>
        <p:spPr>
          <a:xfrm>
            <a:off x="2011680" y="3803904"/>
            <a:ext cx="9509760" cy="731520"/>
          </a:xfrm>
          <a:prstGeom prst="rect">
            <a:avLst/>
          </a:prstGeom>
          <a:noFill/>
          <a:ln/>
        </p:spPr>
        <p:txBody>
          <a:bodyPr wrap="square" rtlCol="0" anchor="ctr"/>
          <a:lstStyle/>
          <a:p>
            <a:r>
              <a:rPr lang="en-US" sz="1467" dirty="0">
                <a:solidFill>
                  <a:srgbClr val="1A3A4A"/>
                </a:solidFill>
                <a:latin typeface="Microsoft JhengHei" pitchFamily="34" charset="0"/>
                <a:ea typeface="Microsoft JhengHei" pitchFamily="34" charset="-122"/>
                <a:cs typeface="Microsoft JhengHei" pitchFamily="34" charset="-120"/>
              </a:rPr>
              <a:t>每個概念列出中英文同義詞</a:t>
            </a:r>
            <a:endParaRPr lang="en-US" sz="1467" dirty="0"/>
          </a:p>
          <a:p>
            <a:r>
              <a:rPr lang="en-US" sz="1467" dirty="0">
                <a:solidFill>
                  <a:srgbClr val="1A3A4A"/>
                </a:solidFill>
                <a:latin typeface="Microsoft JhengHei" pitchFamily="34" charset="0"/>
                <a:ea typeface="Microsoft JhengHei" pitchFamily="34" charset="-122"/>
                <a:cs typeface="Microsoft JhengHei" pitchFamily="34" charset="-120"/>
              </a:rPr>
              <a:t>生態旅遊 → ecotourism, nature tourism, sustainable tourism</a:t>
            </a:r>
            <a:endParaRPr lang="en-US" sz="1467" dirty="0"/>
          </a:p>
          <a:p>
            <a:r>
              <a:rPr lang="en-US" sz="1467" dirty="0">
                <a:solidFill>
                  <a:srgbClr val="1A3A4A"/>
                </a:solidFill>
                <a:latin typeface="Microsoft JhengHei" pitchFamily="34" charset="0"/>
                <a:ea typeface="Microsoft JhengHei" pitchFamily="34" charset="-122"/>
                <a:cs typeface="Microsoft JhengHei" pitchFamily="34" charset="-120"/>
              </a:rPr>
              <a:t>死刑 → death penalty, capital punishment, execution</a:t>
            </a:r>
            <a:endParaRPr lang="en-US" sz="1467" dirty="0"/>
          </a:p>
        </p:txBody>
      </p:sp>
      <p:sp>
        <p:nvSpPr>
          <p:cNvPr id="14" name="Shape 12"/>
          <p:cNvSpPr/>
          <p:nvPr/>
        </p:nvSpPr>
        <p:spPr>
          <a:xfrm>
            <a:off x="365760" y="4815840"/>
            <a:ext cx="11460480" cy="1463040"/>
          </a:xfrm>
          <a:prstGeom prst="rect">
            <a:avLst/>
          </a:prstGeom>
          <a:solidFill>
            <a:srgbClr val="FFFFFF"/>
          </a:solidFill>
          <a:ln/>
          <a:effectLst>
            <a:outerShdw blurRad="63500" dist="25400" dir="8100000" algn="bl" rotWithShape="0">
              <a:srgbClr val="000000">
                <a:alpha val="12000"/>
              </a:srgbClr>
            </a:outerShdw>
          </a:effectLst>
        </p:spPr>
      </p:sp>
      <p:sp>
        <p:nvSpPr>
          <p:cNvPr id="15" name="Shape 13"/>
          <p:cNvSpPr/>
          <p:nvPr/>
        </p:nvSpPr>
        <p:spPr>
          <a:xfrm>
            <a:off x="365760" y="4815840"/>
            <a:ext cx="1463040" cy="1463040"/>
          </a:xfrm>
          <a:prstGeom prst="rect">
            <a:avLst/>
          </a:prstGeom>
          <a:solidFill>
            <a:srgbClr val="1B6CA8"/>
          </a:solidFill>
          <a:ln/>
        </p:spPr>
      </p:sp>
      <p:sp>
        <p:nvSpPr>
          <p:cNvPr id="16" name="Text 14"/>
          <p:cNvSpPr/>
          <p:nvPr/>
        </p:nvSpPr>
        <p:spPr>
          <a:xfrm>
            <a:off x="365760" y="5242560"/>
            <a:ext cx="1463040" cy="609600"/>
          </a:xfrm>
          <a:prstGeom prst="rect">
            <a:avLst/>
          </a:prstGeom>
          <a:noFill/>
          <a:ln/>
        </p:spPr>
        <p:txBody>
          <a:bodyPr wrap="square" rtlCol="0" anchor="ctr"/>
          <a:lstStyle/>
          <a:p>
            <a:pPr algn="ctr"/>
            <a:r>
              <a:rPr lang="en-US" sz="1333" b="1" dirty="0">
                <a:solidFill>
                  <a:srgbClr val="FFFFFF"/>
                </a:solidFill>
                <a:latin typeface="Calibri" pitchFamily="34" charset="0"/>
                <a:ea typeface="Calibri" pitchFamily="34" charset="-122"/>
                <a:cs typeface="Calibri" pitchFamily="34" charset="-120"/>
              </a:rPr>
              <a:t>STEP 3</a:t>
            </a:r>
            <a:endParaRPr lang="en-US" sz="1333" dirty="0"/>
          </a:p>
        </p:txBody>
      </p:sp>
      <p:sp>
        <p:nvSpPr>
          <p:cNvPr id="17" name="Text 15"/>
          <p:cNvSpPr/>
          <p:nvPr/>
        </p:nvSpPr>
        <p:spPr>
          <a:xfrm>
            <a:off x="2011680" y="4913376"/>
            <a:ext cx="3048000" cy="548640"/>
          </a:xfrm>
          <a:prstGeom prst="rect">
            <a:avLst/>
          </a:prstGeom>
          <a:noFill/>
          <a:ln/>
        </p:spPr>
        <p:txBody>
          <a:bodyPr wrap="square" rtlCol="0" anchor="ctr"/>
          <a:lstStyle/>
          <a:p>
            <a:r>
              <a:rPr lang="en-US" sz="2000" b="1" dirty="0">
                <a:solidFill>
                  <a:srgbClr val="1B6CA8"/>
                </a:solidFill>
                <a:latin typeface="Microsoft JhengHei" pitchFamily="34" charset="0"/>
                <a:ea typeface="Microsoft JhengHei" pitchFamily="34" charset="-122"/>
                <a:cs typeface="Microsoft JhengHei" pitchFamily="34" charset="-120"/>
              </a:rPr>
              <a:t>詞彙變化形式</a:t>
            </a:r>
            <a:endParaRPr lang="en-US" sz="2000" dirty="0"/>
          </a:p>
        </p:txBody>
      </p:sp>
      <p:sp>
        <p:nvSpPr>
          <p:cNvPr id="18" name="Text 16"/>
          <p:cNvSpPr/>
          <p:nvPr/>
        </p:nvSpPr>
        <p:spPr>
          <a:xfrm>
            <a:off x="2011680" y="5449824"/>
            <a:ext cx="9509760" cy="731520"/>
          </a:xfrm>
          <a:prstGeom prst="rect">
            <a:avLst/>
          </a:prstGeom>
          <a:noFill/>
          <a:ln/>
        </p:spPr>
        <p:txBody>
          <a:bodyPr wrap="square" rtlCol="0" anchor="ctr"/>
          <a:lstStyle/>
          <a:p>
            <a:r>
              <a:rPr lang="en-US" sz="1467" dirty="0">
                <a:solidFill>
                  <a:srgbClr val="1A3A4A"/>
                </a:solidFill>
                <a:latin typeface="Microsoft JhengHei" pitchFamily="34" charset="0"/>
                <a:ea typeface="Microsoft JhengHei" pitchFamily="34" charset="-122"/>
                <a:cs typeface="Microsoft JhengHei" pitchFamily="34" charset="-120"/>
              </a:rPr>
              <a:t>考慮單複數、不同拼法</a:t>
            </a:r>
            <a:endParaRPr lang="en-US" sz="1467" dirty="0"/>
          </a:p>
          <a:p>
            <a:r>
              <a:rPr lang="en-US" sz="1467" dirty="0">
                <a:solidFill>
                  <a:srgbClr val="1A3A4A"/>
                </a:solidFill>
                <a:latin typeface="Microsoft JhengHei" pitchFamily="34" charset="0"/>
                <a:ea typeface="Microsoft JhengHei" pitchFamily="34" charset="-122"/>
                <a:cs typeface="Microsoft JhengHei" pitchFamily="34" charset="-120"/>
              </a:rPr>
              <a:t>execute → execution, executing, executor</a:t>
            </a:r>
            <a:endParaRPr lang="en-US" sz="1467" dirty="0"/>
          </a:p>
          <a:p>
            <a:r>
              <a:rPr lang="en-US" sz="1467" dirty="0">
                <a:solidFill>
                  <a:srgbClr val="1A3A4A"/>
                </a:solidFill>
                <a:latin typeface="Microsoft JhengHei" pitchFamily="34" charset="0"/>
                <a:ea typeface="Microsoft JhengHei" pitchFamily="34" charset="-122"/>
                <a:cs typeface="Microsoft JhengHei" pitchFamily="34" charset="-120"/>
              </a:rPr>
              <a:t>sustain → sustainable, sustainability</a:t>
            </a:r>
            <a:endParaRPr lang="en-US" sz="1467" dirty="0"/>
          </a:p>
        </p:txBody>
      </p:sp>
    </p:spTree>
    <p:extLst>
      <p:ext uri="{BB962C8B-B14F-4D97-AF65-F5344CB8AC3E}">
        <p14:creationId xmlns:p14="http://schemas.microsoft.com/office/powerpoint/2010/main" val="8229687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2000" cy="1341120"/>
          </a:xfrm>
          <a:prstGeom prst="rect">
            <a:avLst/>
          </a:prstGeom>
          <a:solidFill>
            <a:srgbClr val="1A3A4A"/>
          </a:solidFill>
          <a:ln/>
        </p:spPr>
      </p:sp>
      <p:sp>
        <p:nvSpPr>
          <p:cNvPr id="3" name="Text 1"/>
          <p:cNvSpPr/>
          <p:nvPr/>
        </p:nvSpPr>
        <p:spPr>
          <a:xfrm>
            <a:off x="609600" y="121920"/>
            <a:ext cx="10972800" cy="1097280"/>
          </a:xfrm>
          <a:prstGeom prst="rect">
            <a:avLst/>
          </a:prstGeom>
          <a:noFill/>
          <a:ln/>
        </p:spPr>
        <p:txBody>
          <a:bodyPr wrap="square" rtlCol="0" anchor="ctr"/>
          <a:lstStyle/>
          <a:p>
            <a:r>
              <a:rPr lang="en-US" sz="3467" b="1" dirty="0">
                <a:solidFill>
                  <a:srgbClr val="FFFFFF"/>
                </a:solidFill>
                <a:latin typeface="Microsoft JhengHei" pitchFamily="34" charset="0"/>
                <a:ea typeface="Microsoft JhengHei" pitchFamily="34" charset="-122"/>
                <a:cs typeface="Microsoft JhengHei" pitchFamily="34" charset="-120"/>
              </a:rPr>
              <a:t>檢索技巧（二）：布林邏輯運算子</a:t>
            </a:r>
            <a:endParaRPr lang="en-US" sz="3467" dirty="0"/>
          </a:p>
        </p:txBody>
      </p:sp>
      <p:sp>
        <p:nvSpPr>
          <p:cNvPr id="4" name="Shape 2"/>
          <p:cNvSpPr/>
          <p:nvPr/>
        </p:nvSpPr>
        <p:spPr>
          <a:xfrm>
            <a:off x="365760" y="1463040"/>
            <a:ext cx="3779520" cy="4754880"/>
          </a:xfrm>
          <a:prstGeom prst="rect">
            <a:avLst/>
          </a:prstGeom>
          <a:solidFill>
            <a:srgbClr val="FFFFFF"/>
          </a:solidFill>
          <a:ln/>
          <a:effectLst>
            <a:outerShdw blurRad="63500" dist="25400" dir="8100000" algn="bl" rotWithShape="0">
              <a:srgbClr val="000000">
                <a:alpha val="12000"/>
              </a:srgbClr>
            </a:outerShdw>
          </a:effectLst>
        </p:spPr>
      </p:sp>
      <p:sp>
        <p:nvSpPr>
          <p:cNvPr id="5" name="Shape 3"/>
          <p:cNvSpPr/>
          <p:nvPr/>
        </p:nvSpPr>
        <p:spPr>
          <a:xfrm>
            <a:off x="365760" y="1463040"/>
            <a:ext cx="3779520" cy="853440"/>
          </a:xfrm>
          <a:prstGeom prst="rect">
            <a:avLst/>
          </a:prstGeom>
          <a:solidFill>
            <a:srgbClr val="2E8B57"/>
          </a:solidFill>
          <a:ln/>
        </p:spPr>
      </p:sp>
      <p:sp>
        <p:nvSpPr>
          <p:cNvPr id="6" name="Text 4"/>
          <p:cNvSpPr/>
          <p:nvPr/>
        </p:nvSpPr>
        <p:spPr>
          <a:xfrm>
            <a:off x="365760" y="1463040"/>
            <a:ext cx="3779520" cy="853440"/>
          </a:xfrm>
          <a:prstGeom prst="rect">
            <a:avLst/>
          </a:prstGeom>
          <a:noFill/>
          <a:ln/>
        </p:spPr>
        <p:txBody>
          <a:bodyPr wrap="square" rtlCol="0" anchor="ctr"/>
          <a:lstStyle/>
          <a:p>
            <a:pPr algn="ctr"/>
            <a:r>
              <a:rPr lang="en-US" sz="3200" b="1" dirty="0">
                <a:solidFill>
                  <a:srgbClr val="FFFFFF"/>
                </a:solidFill>
                <a:latin typeface="Calibri" pitchFamily="34" charset="0"/>
                <a:ea typeface="Calibri" pitchFamily="34" charset="-122"/>
                <a:cs typeface="Calibri" pitchFamily="34" charset="-120"/>
              </a:rPr>
              <a:t>AND</a:t>
            </a:r>
            <a:endParaRPr lang="en-US" sz="3200" dirty="0"/>
          </a:p>
        </p:txBody>
      </p:sp>
      <p:sp>
        <p:nvSpPr>
          <p:cNvPr id="7" name="Text 5"/>
          <p:cNvSpPr/>
          <p:nvPr/>
        </p:nvSpPr>
        <p:spPr>
          <a:xfrm>
            <a:off x="548640" y="2499360"/>
            <a:ext cx="3413760" cy="975360"/>
          </a:xfrm>
          <a:prstGeom prst="rect">
            <a:avLst/>
          </a:prstGeom>
          <a:noFill/>
          <a:ln/>
        </p:spPr>
        <p:txBody>
          <a:bodyPr wrap="square" rtlCol="0" anchor="ctr"/>
          <a:lstStyle/>
          <a:p>
            <a:pPr algn="ctr"/>
            <a:r>
              <a:rPr lang="en-US" sz="1600" dirty="0">
                <a:solidFill>
                  <a:srgbClr val="1A3A4A"/>
                </a:solidFill>
                <a:latin typeface="Microsoft JhengHei" pitchFamily="34" charset="0"/>
                <a:ea typeface="Microsoft JhengHei" pitchFamily="34" charset="-122"/>
                <a:cs typeface="Microsoft JhengHei" pitchFamily="34" charset="-120"/>
              </a:rPr>
              <a:t>縮小檢索範圍</a:t>
            </a:r>
            <a:endParaRPr lang="en-US" sz="1600" dirty="0"/>
          </a:p>
          <a:p>
            <a:pPr algn="ctr"/>
            <a:r>
              <a:rPr lang="en-US" sz="1600" dirty="0">
                <a:solidFill>
                  <a:srgbClr val="1A3A4A"/>
                </a:solidFill>
                <a:latin typeface="Microsoft JhengHei" pitchFamily="34" charset="0"/>
                <a:ea typeface="Microsoft JhengHei" pitchFamily="34" charset="-122"/>
                <a:cs typeface="Microsoft JhengHei" pitchFamily="34" charset="-120"/>
              </a:rPr>
              <a:t>同時包含兩個概念</a:t>
            </a:r>
            <a:endParaRPr lang="en-US" sz="1600" dirty="0"/>
          </a:p>
        </p:txBody>
      </p:sp>
      <p:sp>
        <p:nvSpPr>
          <p:cNvPr id="8" name="Shape 6"/>
          <p:cNvSpPr/>
          <p:nvPr/>
        </p:nvSpPr>
        <p:spPr>
          <a:xfrm>
            <a:off x="548640" y="3535680"/>
            <a:ext cx="3413760" cy="1036320"/>
          </a:xfrm>
          <a:prstGeom prst="rect">
            <a:avLst/>
          </a:prstGeom>
          <a:solidFill>
            <a:srgbClr val="F5F9FC"/>
          </a:solidFill>
          <a:ln/>
        </p:spPr>
      </p:sp>
      <p:sp>
        <p:nvSpPr>
          <p:cNvPr id="9" name="Text 7"/>
          <p:cNvSpPr/>
          <p:nvPr/>
        </p:nvSpPr>
        <p:spPr>
          <a:xfrm>
            <a:off x="609600" y="3572256"/>
            <a:ext cx="975360" cy="426720"/>
          </a:xfrm>
          <a:prstGeom prst="rect">
            <a:avLst/>
          </a:prstGeom>
          <a:noFill/>
          <a:ln/>
        </p:spPr>
        <p:txBody>
          <a:bodyPr wrap="square" rtlCol="0" anchor="ctr"/>
          <a:lstStyle/>
          <a:p>
            <a:r>
              <a:rPr lang="en-US" sz="1200" b="1" dirty="0">
                <a:solidFill>
                  <a:srgbClr val="64748B"/>
                </a:solidFill>
                <a:latin typeface="Microsoft JhengHei" pitchFamily="34" charset="0"/>
                <a:ea typeface="Microsoft JhengHei" pitchFamily="34" charset="-122"/>
                <a:cs typeface="Microsoft JhengHei" pitchFamily="34" charset="-120"/>
              </a:rPr>
              <a:t>範例：</a:t>
            </a:r>
            <a:endParaRPr lang="en-US" sz="1200" dirty="0"/>
          </a:p>
        </p:txBody>
      </p:sp>
      <p:sp>
        <p:nvSpPr>
          <p:cNvPr id="10" name="Text 8"/>
          <p:cNvSpPr/>
          <p:nvPr/>
        </p:nvSpPr>
        <p:spPr>
          <a:xfrm>
            <a:off x="609600" y="3925824"/>
            <a:ext cx="3291840" cy="548640"/>
          </a:xfrm>
          <a:prstGeom prst="rect">
            <a:avLst/>
          </a:prstGeom>
          <a:noFill/>
          <a:ln/>
        </p:spPr>
        <p:txBody>
          <a:bodyPr wrap="square" rtlCol="0" anchor="ctr"/>
          <a:lstStyle/>
          <a:p>
            <a:r>
              <a:rPr lang="en-US" sz="1333" i="1" dirty="0">
                <a:solidFill>
                  <a:srgbClr val="2E8B57"/>
                </a:solidFill>
                <a:latin typeface="Courier New" pitchFamily="34" charset="0"/>
                <a:ea typeface="Courier New" pitchFamily="34" charset="-122"/>
                <a:cs typeface="Courier New" pitchFamily="34" charset="-120"/>
              </a:rPr>
              <a:t>ecotourism AND Taiwan</a:t>
            </a:r>
            <a:endParaRPr lang="en-US" sz="1333" dirty="0"/>
          </a:p>
        </p:txBody>
      </p:sp>
      <p:sp>
        <p:nvSpPr>
          <p:cNvPr id="11" name="Text 9"/>
          <p:cNvSpPr/>
          <p:nvPr/>
        </p:nvSpPr>
        <p:spPr>
          <a:xfrm>
            <a:off x="548640" y="4693920"/>
            <a:ext cx="3413760" cy="548640"/>
          </a:xfrm>
          <a:prstGeom prst="rect">
            <a:avLst/>
          </a:prstGeom>
          <a:noFill/>
          <a:ln/>
        </p:spPr>
        <p:txBody>
          <a:bodyPr wrap="square" rtlCol="0" anchor="ctr"/>
          <a:lstStyle/>
          <a:p>
            <a:pPr algn="ctr"/>
            <a:r>
              <a:rPr lang="en-US" sz="1467" dirty="0">
                <a:solidFill>
                  <a:srgbClr val="64748B"/>
                </a:solidFill>
                <a:latin typeface="Microsoft JhengHei" pitchFamily="34" charset="0"/>
                <a:ea typeface="Microsoft JhengHei" pitchFamily="34" charset="-122"/>
                <a:cs typeface="Microsoft JhengHei" pitchFamily="34" charset="-120"/>
              </a:rPr>
              <a:t>兩個條件都要符合</a:t>
            </a:r>
            <a:endParaRPr lang="en-US" sz="1467" dirty="0"/>
          </a:p>
        </p:txBody>
      </p:sp>
      <p:sp>
        <p:nvSpPr>
          <p:cNvPr id="12" name="Shape 10"/>
          <p:cNvSpPr/>
          <p:nvPr/>
        </p:nvSpPr>
        <p:spPr>
          <a:xfrm>
            <a:off x="4303776" y="1463040"/>
            <a:ext cx="3779520" cy="4754880"/>
          </a:xfrm>
          <a:prstGeom prst="rect">
            <a:avLst/>
          </a:prstGeom>
          <a:solidFill>
            <a:srgbClr val="FFFFFF"/>
          </a:solidFill>
          <a:ln/>
          <a:effectLst>
            <a:outerShdw blurRad="63500" dist="25400" dir="8100000" algn="bl" rotWithShape="0">
              <a:srgbClr val="000000">
                <a:alpha val="12000"/>
              </a:srgbClr>
            </a:outerShdw>
          </a:effectLst>
        </p:spPr>
      </p:sp>
      <p:sp>
        <p:nvSpPr>
          <p:cNvPr id="13" name="Shape 11"/>
          <p:cNvSpPr/>
          <p:nvPr/>
        </p:nvSpPr>
        <p:spPr>
          <a:xfrm>
            <a:off x="4303776" y="1463040"/>
            <a:ext cx="3779520" cy="853440"/>
          </a:xfrm>
          <a:prstGeom prst="rect">
            <a:avLst/>
          </a:prstGeom>
          <a:solidFill>
            <a:srgbClr val="1B6CA8"/>
          </a:solidFill>
          <a:ln/>
        </p:spPr>
      </p:sp>
      <p:sp>
        <p:nvSpPr>
          <p:cNvPr id="14" name="Text 12"/>
          <p:cNvSpPr/>
          <p:nvPr/>
        </p:nvSpPr>
        <p:spPr>
          <a:xfrm>
            <a:off x="4303776" y="1463040"/>
            <a:ext cx="3779520" cy="853440"/>
          </a:xfrm>
          <a:prstGeom prst="rect">
            <a:avLst/>
          </a:prstGeom>
          <a:noFill/>
          <a:ln/>
        </p:spPr>
        <p:txBody>
          <a:bodyPr wrap="square" rtlCol="0" anchor="ctr"/>
          <a:lstStyle/>
          <a:p>
            <a:pPr algn="ctr"/>
            <a:r>
              <a:rPr lang="en-US" sz="3200" b="1" dirty="0">
                <a:solidFill>
                  <a:srgbClr val="FFFFFF"/>
                </a:solidFill>
                <a:latin typeface="Calibri" pitchFamily="34" charset="0"/>
                <a:ea typeface="Calibri" pitchFamily="34" charset="-122"/>
                <a:cs typeface="Calibri" pitchFamily="34" charset="-120"/>
              </a:rPr>
              <a:t>OR</a:t>
            </a:r>
            <a:endParaRPr lang="en-US" sz="3200" dirty="0"/>
          </a:p>
        </p:txBody>
      </p:sp>
      <p:sp>
        <p:nvSpPr>
          <p:cNvPr id="15" name="Text 13"/>
          <p:cNvSpPr/>
          <p:nvPr/>
        </p:nvSpPr>
        <p:spPr>
          <a:xfrm>
            <a:off x="4486656" y="2499360"/>
            <a:ext cx="3413760" cy="975360"/>
          </a:xfrm>
          <a:prstGeom prst="rect">
            <a:avLst/>
          </a:prstGeom>
          <a:noFill/>
          <a:ln/>
        </p:spPr>
        <p:txBody>
          <a:bodyPr wrap="square" rtlCol="0" anchor="ctr"/>
          <a:lstStyle/>
          <a:p>
            <a:pPr algn="ctr"/>
            <a:r>
              <a:rPr lang="en-US" sz="1600" dirty="0">
                <a:solidFill>
                  <a:srgbClr val="1A3A4A"/>
                </a:solidFill>
                <a:latin typeface="Microsoft JhengHei" pitchFamily="34" charset="0"/>
                <a:ea typeface="Microsoft JhengHei" pitchFamily="34" charset="-122"/>
                <a:cs typeface="Microsoft JhengHei" pitchFamily="34" charset="-120"/>
              </a:rPr>
              <a:t>擴大檢索範圍</a:t>
            </a:r>
            <a:endParaRPr lang="en-US" sz="1600" dirty="0"/>
          </a:p>
          <a:p>
            <a:pPr algn="ctr"/>
            <a:r>
              <a:rPr lang="en-US" sz="1600" dirty="0">
                <a:solidFill>
                  <a:srgbClr val="1A3A4A"/>
                </a:solidFill>
                <a:latin typeface="Microsoft JhengHei" pitchFamily="34" charset="0"/>
                <a:ea typeface="Microsoft JhengHei" pitchFamily="34" charset="-122"/>
                <a:cs typeface="Microsoft JhengHei" pitchFamily="34" charset="-120"/>
              </a:rPr>
              <a:t>包含其中一個概念</a:t>
            </a:r>
            <a:endParaRPr lang="en-US" sz="1600" dirty="0"/>
          </a:p>
        </p:txBody>
      </p:sp>
      <p:sp>
        <p:nvSpPr>
          <p:cNvPr id="16" name="Shape 14"/>
          <p:cNvSpPr/>
          <p:nvPr/>
        </p:nvSpPr>
        <p:spPr>
          <a:xfrm>
            <a:off x="4486656" y="3535680"/>
            <a:ext cx="3413760" cy="1036320"/>
          </a:xfrm>
          <a:prstGeom prst="rect">
            <a:avLst/>
          </a:prstGeom>
          <a:solidFill>
            <a:srgbClr val="F5F9FC"/>
          </a:solidFill>
          <a:ln/>
        </p:spPr>
      </p:sp>
      <p:sp>
        <p:nvSpPr>
          <p:cNvPr id="17" name="Text 15"/>
          <p:cNvSpPr/>
          <p:nvPr/>
        </p:nvSpPr>
        <p:spPr>
          <a:xfrm>
            <a:off x="4547616" y="3572256"/>
            <a:ext cx="975360" cy="426720"/>
          </a:xfrm>
          <a:prstGeom prst="rect">
            <a:avLst/>
          </a:prstGeom>
          <a:noFill/>
          <a:ln/>
        </p:spPr>
        <p:txBody>
          <a:bodyPr wrap="square" rtlCol="0" anchor="ctr"/>
          <a:lstStyle/>
          <a:p>
            <a:r>
              <a:rPr lang="en-US" sz="1200" b="1" dirty="0">
                <a:solidFill>
                  <a:srgbClr val="64748B"/>
                </a:solidFill>
                <a:latin typeface="Microsoft JhengHei" pitchFamily="34" charset="0"/>
                <a:ea typeface="Microsoft JhengHei" pitchFamily="34" charset="-122"/>
                <a:cs typeface="Microsoft JhengHei" pitchFamily="34" charset="-120"/>
              </a:rPr>
              <a:t>範例：</a:t>
            </a:r>
            <a:endParaRPr lang="en-US" sz="1200" dirty="0"/>
          </a:p>
        </p:txBody>
      </p:sp>
      <p:sp>
        <p:nvSpPr>
          <p:cNvPr id="18" name="Text 16"/>
          <p:cNvSpPr/>
          <p:nvPr/>
        </p:nvSpPr>
        <p:spPr>
          <a:xfrm>
            <a:off x="4547616" y="3925824"/>
            <a:ext cx="3291840" cy="548640"/>
          </a:xfrm>
          <a:prstGeom prst="rect">
            <a:avLst/>
          </a:prstGeom>
          <a:noFill/>
          <a:ln/>
        </p:spPr>
        <p:txBody>
          <a:bodyPr wrap="square" rtlCol="0" anchor="ctr"/>
          <a:lstStyle/>
          <a:p>
            <a:r>
              <a:rPr lang="en-US" sz="1333" i="1" dirty="0">
                <a:solidFill>
                  <a:srgbClr val="1B6CA8"/>
                </a:solidFill>
                <a:latin typeface="Courier New" pitchFamily="34" charset="0"/>
                <a:ea typeface="Courier New" pitchFamily="34" charset="-122"/>
                <a:cs typeface="Courier New" pitchFamily="34" charset="-120"/>
              </a:rPr>
              <a:t>"death penalty" OR "capital punishment"</a:t>
            </a:r>
            <a:endParaRPr lang="en-US" sz="1333" dirty="0"/>
          </a:p>
        </p:txBody>
      </p:sp>
      <p:sp>
        <p:nvSpPr>
          <p:cNvPr id="19" name="Text 17"/>
          <p:cNvSpPr/>
          <p:nvPr/>
        </p:nvSpPr>
        <p:spPr>
          <a:xfrm>
            <a:off x="4486656" y="4693920"/>
            <a:ext cx="3413760" cy="548640"/>
          </a:xfrm>
          <a:prstGeom prst="rect">
            <a:avLst/>
          </a:prstGeom>
          <a:noFill/>
          <a:ln/>
        </p:spPr>
        <p:txBody>
          <a:bodyPr wrap="square" rtlCol="0" anchor="ctr"/>
          <a:lstStyle/>
          <a:p>
            <a:pPr algn="ctr"/>
            <a:r>
              <a:rPr lang="en-US" sz="1467" dirty="0">
                <a:solidFill>
                  <a:srgbClr val="64748B"/>
                </a:solidFill>
                <a:latin typeface="Microsoft JhengHei" pitchFamily="34" charset="0"/>
                <a:ea typeface="Microsoft JhengHei" pitchFamily="34" charset="-122"/>
                <a:cs typeface="Microsoft JhengHei" pitchFamily="34" charset="-120"/>
              </a:rPr>
              <a:t>任一條件符合即可</a:t>
            </a:r>
            <a:endParaRPr lang="en-US" sz="1467" dirty="0"/>
          </a:p>
        </p:txBody>
      </p:sp>
      <p:sp>
        <p:nvSpPr>
          <p:cNvPr id="20" name="Shape 18"/>
          <p:cNvSpPr/>
          <p:nvPr/>
        </p:nvSpPr>
        <p:spPr>
          <a:xfrm>
            <a:off x="8241792" y="1463040"/>
            <a:ext cx="3779520" cy="4754880"/>
          </a:xfrm>
          <a:prstGeom prst="rect">
            <a:avLst/>
          </a:prstGeom>
          <a:solidFill>
            <a:srgbClr val="FFFFFF"/>
          </a:solidFill>
          <a:ln/>
          <a:effectLst>
            <a:outerShdw blurRad="63500" dist="25400" dir="8100000" algn="bl" rotWithShape="0">
              <a:srgbClr val="000000">
                <a:alpha val="12000"/>
              </a:srgbClr>
            </a:outerShdw>
          </a:effectLst>
        </p:spPr>
      </p:sp>
      <p:sp>
        <p:nvSpPr>
          <p:cNvPr id="21" name="Shape 19"/>
          <p:cNvSpPr/>
          <p:nvPr/>
        </p:nvSpPr>
        <p:spPr>
          <a:xfrm>
            <a:off x="8241792" y="1463040"/>
            <a:ext cx="3779520" cy="853440"/>
          </a:xfrm>
          <a:prstGeom prst="rect">
            <a:avLst/>
          </a:prstGeom>
          <a:solidFill>
            <a:srgbClr val="C0392B"/>
          </a:solidFill>
          <a:ln/>
        </p:spPr>
      </p:sp>
      <p:sp>
        <p:nvSpPr>
          <p:cNvPr id="22" name="Text 20"/>
          <p:cNvSpPr/>
          <p:nvPr/>
        </p:nvSpPr>
        <p:spPr>
          <a:xfrm>
            <a:off x="8241792" y="1463040"/>
            <a:ext cx="3779520" cy="853440"/>
          </a:xfrm>
          <a:prstGeom prst="rect">
            <a:avLst/>
          </a:prstGeom>
          <a:noFill/>
          <a:ln/>
        </p:spPr>
        <p:txBody>
          <a:bodyPr wrap="square" rtlCol="0" anchor="ctr"/>
          <a:lstStyle/>
          <a:p>
            <a:pPr algn="ctr"/>
            <a:r>
              <a:rPr lang="en-US" sz="3200" b="1" dirty="0">
                <a:solidFill>
                  <a:srgbClr val="FFFFFF"/>
                </a:solidFill>
                <a:latin typeface="Calibri" pitchFamily="34" charset="0"/>
                <a:ea typeface="Calibri" pitchFamily="34" charset="-122"/>
                <a:cs typeface="Calibri" pitchFamily="34" charset="-120"/>
              </a:rPr>
              <a:t>NOT</a:t>
            </a:r>
            <a:endParaRPr lang="en-US" sz="3200" dirty="0"/>
          </a:p>
        </p:txBody>
      </p:sp>
      <p:sp>
        <p:nvSpPr>
          <p:cNvPr id="23" name="Text 21"/>
          <p:cNvSpPr/>
          <p:nvPr/>
        </p:nvSpPr>
        <p:spPr>
          <a:xfrm>
            <a:off x="8424672" y="2499360"/>
            <a:ext cx="3413760" cy="975360"/>
          </a:xfrm>
          <a:prstGeom prst="rect">
            <a:avLst/>
          </a:prstGeom>
          <a:noFill/>
          <a:ln/>
        </p:spPr>
        <p:txBody>
          <a:bodyPr wrap="square" rtlCol="0" anchor="ctr"/>
          <a:lstStyle/>
          <a:p>
            <a:pPr algn="ctr"/>
            <a:r>
              <a:rPr lang="en-US" sz="1600" dirty="0">
                <a:solidFill>
                  <a:srgbClr val="1A3A4A"/>
                </a:solidFill>
                <a:latin typeface="Microsoft JhengHei" pitchFamily="34" charset="0"/>
                <a:ea typeface="Microsoft JhengHei" pitchFamily="34" charset="-122"/>
                <a:cs typeface="Microsoft JhengHei" pitchFamily="34" charset="-120"/>
              </a:rPr>
              <a:t>排除特定概念</a:t>
            </a:r>
            <a:endParaRPr lang="en-US" sz="1600" dirty="0"/>
          </a:p>
          <a:p>
            <a:pPr algn="ctr"/>
            <a:r>
              <a:rPr lang="en-US" sz="1600" dirty="0">
                <a:solidFill>
                  <a:srgbClr val="1A3A4A"/>
                </a:solidFill>
                <a:latin typeface="Microsoft JhengHei" pitchFamily="34" charset="0"/>
                <a:ea typeface="Microsoft JhengHei" pitchFamily="34" charset="-122"/>
                <a:cs typeface="Microsoft JhengHei" pitchFamily="34" charset="-120"/>
              </a:rPr>
              <a:t>縮小不相關結果</a:t>
            </a:r>
            <a:endParaRPr lang="en-US" sz="1600" dirty="0"/>
          </a:p>
        </p:txBody>
      </p:sp>
      <p:sp>
        <p:nvSpPr>
          <p:cNvPr id="24" name="Shape 22"/>
          <p:cNvSpPr/>
          <p:nvPr/>
        </p:nvSpPr>
        <p:spPr>
          <a:xfrm>
            <a:off x="8424672" y="3535680"/>
            <a:ext cx="3413760" cy="1036320"/>
          </a:xfrm>
          <a:prstGeom prst="rect">
            <a:avLst/>
          </a:prstGeom>
          <a:solidFill>
            <a:srgbClr val="F5F9FC"/>
          </a:solidFill>
          <a:ln/>
        </p:spPr>
      </p:sp>
      <p:sp>
        <p:nvSpPr>
          <p:cNvPr id="25" name="Text 23"/>
          <p:cNvSpPr/>
          <p:nvPr/>
        </p:nvSpPr>
        <p:spPr>
          <a:xfrm>
            <a:off x="8485632" y="3572256"/>
            <a:ext cx="975360" cy="426720"/>
          </a:xfrm>
          <a:prstGeom prst="rect">
            <a:avLst/>
          </a:prstGeom>
          <a:noFill/>
          <a:ln/>
        </p:spPr>
        <p:txBody>
          <a:bodyPr wrap="square" rtlCol="0" anchor="ctr"/>
          <a:lstStyle/>
          <a:p>
            <a:r>
              <a:rPr lang="en-US" sz="1200" b="1" dirty="0">
                <a:solidFill>
                  <a:srgbClr val="64748B"/>
                </a:solidFill>
                <a:latin typeface="Microsoft JhengHei" pitchFamily="34" charset="0"/>
                <a:ea typeface="Microsoft JhengHei" pitchFamily="34" charset="-122"/>
                <a:cs typeface="Microsoft JhengHei" pitchFamily="34" charset="-120"/>
              </a:rPr>
              <a:t>範例：</a:t>
            </a:r>
            <a:endParaRPr lang="en-US" sz="1200" dirty="0"/>
          </a:p>
        </p:txBody>
      </p:sp>
      <p:sp>
        <p:nvSpPr>
          <p:cNvPr id="26" name="Text 24"/>
          <p:cNvSpPr/>
          <p:nvPr/>
        </p:nvSpPr>
        <p:spPr>
          <a:xfrm>
            <a:off x="8485632" y="3925824"/>
            <a:ext cx="3291840" cy="548640"/>
          </a:xfrm>
          <a:prstGeom prst="rect">
            <a:avLst/>
          </a:prstGeom>
          <a:noFill/>
          <a:ln/>
        </p:spPr>
        <p:txBody>
          <a:bodyPr wrap="square" rtlCol="0" anchor="ctr"/>
          <a:lstStyle/>
          <a:p>
            <a:r>
              <a:rPr lang="en-US" sz="1333" i="1" dirty="0">
                <a:solidFill>
                  <a:srgbClr val="C0392B"/>
                </a:solidFill>
                <a:latin typeface="Courier New" pitchFamily="34" charset="0"/>
                <a:ea typeface="Courier New" pitchFamily="34" charset="-122"/>
                <a:cs typeface="Courier New" pitchFamily="34" charset="-120"/>
              </a:rPr>
              <a:t>ecotourism NOT Africa</a:t>
            </a:r>
            <a:endParaRPr lang="en-US" sz="1333" dirty="0"/>
          </a:p>
        </p:txBody>
      </p:sp>
      <p:sp>
        <p:nvSpPr>
          <p:cNvPr id="27" name="Text 25"/>
          <p:cNvSpPr/>
          <p:nvPr/>
        </p:nvSpPr>
        <p:spPr>
          <a:xfrm>
            <a:off x="8424672" y="4693920"/>
            <a:ext cx="3413760" cy="548640"/>
          </a:xfrm>
          <a:prstGeom prst="rect">
            <a:avLst/>
          </a:prstGeom>
          <a:noFill/>
          <a:ln/>
        </p:spPr>
        <p:txBody>
          <a:bodyPr wrap="square" rtlCol="0" anchor="ctr"/>
          <a:lstStyle/>
          <a:p>
            <a:pPr algn="ctr"/>
            <a:r>
              <a:rPr lang="en-US" sz="1467" dirty="0">
                <a:solidFill>
                  <a:srgbClr val="64748B"/>
                </a:solidFill>
                <a:latin typeface="Microsoft JhengHei" pitchFamily="34" charset="0"/>
                <a:ea typeface="Microsoft JhengHei" pitchFamily="34" charset="-122"/>
                <a:cs typeface="Microsoft JhengHei" pitchFamily="34" charset="-120"/>
              </a:rPr>
              <a:t>排除第二個詞彙</a:t>
            </a:r>
            <a:endParaRPr lang="en-US" sz="1467" dirty="0"/>
          </a:p>
        </p:txBody>
      </p:sp>
      <p:sp>
        <p:nvSpPr>
          <p:cNvPr id="28" name="Shape 26"/>
          <p:cNvSpPr/>
          <p:nvPr/>
        </p:nvSpPr>
        <p:spPr>
          <a:xfrm>
            <a:off x="365760" y="6278880"/>
            <a:ext cx="11460480" cy="365760"/>
          </a:xfrm>
          <a:prstGeom prst="rect">
            <a:avLst/>
          </a:prstGeom>
          <a:solidFill>
            <a:srgbClr val="F0A500">
              <a:alpha val="70000"/>
            </a:srgbClr>
          </a:solidFill>
          <a:ln/>
        </p:spPr>
      </p:sp>
      <p:sp>
        <p:nvSpPr>
          <p:cNvPr id="29" name="Text 27"/>
          <p:cNvSpPr/>
          <p:nvPr/>
        </p:nvSpPr>
        <p:spPr>
          <a:xfrm>
            <a:off x="487680" y="6303264"/>
            <a:ext cx="11216640" cy="316992"/>
          </a:xfrm>
          <a:prstGeom prst="rect">
            <a:avLst/>
          </a:prstGeom>
          <a:noFill/>
          <a:ln/>
        </p:spPr>
        <p:txBody>
          <a:bodyPr wrap="square" rtlCol="0" anchor="ctr"/>
          <a:lstStyle/>
          <a:p>
            <a:r>
              <a:rPr lang="en-US" sz="1333" dirty="0">
                <a:solidFill>
                  <a:srgbClr val="1A3A4A"/>
                </a:solidFill>
                <a:latin typeface="Microsoft JhengHei" pitchFamily="34" charset="0"/>
                <a:ea typeface="Microsoft JhengHei" pitchFamily="34" charset="-122"/>
                <a:cs typeface="Microsoft JhengHei" pitchFamily="34" charset="-120"/>
              </a:rPr>
              <a:t>💡 運算子須大寫 AND、OR、NOT，並注意括號使用：(ecotourism OR "nature tourism") AND Taiwan</a:t>
            </a:r>
            <a:endParaRPr lang="en-US" sz="1333" dirty="0"/>
          </a:p>
        </p:txBody>
      </p:sp>
    </p:spTree>
    <p:extLst>
      <p:ext uri="{BB962C8B-B14F-4D97-AF65-F5344CB8AC3E}">
        <p14:creationId xmlns:p14="http://schemas.microsoft.com/office/powerpoint/2010/main" val="35783170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2000" cy="1341120"/>
          </a:xfrm>
          <a:prstGeom prst="rect">
            <a:avLst/>
          </a:prstGeom>
          <a:solidFill>
            <a:srgbClr val="2E8B57"/>
          </a:solidFill>
          <a:ln/>
        </p:spPr>
      </p:sp>
      <p:sp>
        <p:nvSpPr>
          <p:cNvPr id="3" name="Text 1"/>
          <p:cNvSpPr/>
          <p:nvPr/>
        </p:nvSpPr>
        <p:spPr>
          <a:xfrm>
            <a:off x="609600" y="121920"/>
            <a:ext cx="10972800" cy="1097280"/>
          </a:xfrm>
          <a:prstGeom prst="rect">
            <a:avLst/>
          </a:prstGeom>
          <a:noFill/>
          <a:ln/>
        </p:spPr>
        <p:txBody>
          <a:bodyPr wrap="square" rtlCol="0" anchor="ctr"/>
          <a:lstStyle/>
          <a:p>
            <a:r>
              <a:rPr lang="en-US" sz="3200" b="1" dirty="0">
                <a:solidFill>
                  <a:srgbClr val="FFFFFF"/>
                </a:solidFill>
                <a:latin typeface="Microsoft JhengHei" pitchFamily="34" charset="0"/>
                <a:ea typeface="Microsoft JhengHei" pitchFamily="34" charset="-122"/>
                <a:cs typeface="Microsoft JhengHei" pitchFamily="34" charset="-120"/>
              </a:rPr>
              <a:t>檢索技巧（三）：截詞符號與片語查詢</a:t>
            </a:r>
            <a:endParaRPr lang="en-US" sz="3200" dirty="0"/>
          </a:p>
        </p:txBody>
      </p:sp>
      <p:sp>
        <p:nvSpPr>
          <p:cNvPr id="4" name="Shape 2"/>
          <p:cNvSpPr/>
          <p:nvPr/>
        </p:nvSpPr>
        <p:spPr>
          <a:xfrm>
            <a:off x="365760" y="1463040"/>
            <a:ext cx="5547360" cy="4815840"/>
          </a:xfrm>
          <a:prstGeom prst="rect">
            <a:avLst/>
          </a:prstGeom>
          <a:solidFill>
            <a:srgbClr val="FFFFFF"/>
          </a:solidFill>
          <a:ln/>
          <a:effectLst>
            <a:outerShdw blurRad="63500" dist="25400" dir="8100000" algn="bl" rotWithShape="0">
              <a:srgbClr val="000000">
                <a:alpha val="12000"/>
              </a:srgbClr>
            </a:outerShdw>
          </a:effectLst>
        </p:spPr>
      </p:sp>
      <p:sp>
        <p:nvSpPr>
          <p:cNvPr id="5" name="Shape 3"/>
          <p:cNvSpPr/>
          <p:nvPr/>
        </p:nvSpPr>
        <p:spPr>
          <a:xfrm>
            <a:off x="365760" y="1463040"/>
            <a:ext cx="5547360" cy="609600"/>
          </a:xfrm>
          <a:prstGeom prst="rect">
            <a:avLst/>
          </a:prstGeom>
          <a:solidFill>
            <a:srgbClr val="2E8B57">
              <a:alpha val="80000"/>
            </a:srgbClr>
          </a:solidFill>
          <a:ln/>
        </p:spPr>
      </p:sp>
      <p:sp>
        <p:nvSpPr>
          <p:cNvPr id="6" name="Text 4"/>
          <p:cNvSpPr/>
          <p:nvPr/>
        </p:nvSpPr>
        <p:spPr>
          <a:xfrm>
            <a:off x="487680" y="1487424"/>
            <a:ext cx="5303520" cy="548640"/>
          </a:xfrm>
          <a:prstGeom prst="rect">
            <a:avLst/>
          </a:prstGeom>
          <a:noFill/>
          <a:ln/>
        </p:spPr>
        <p:txBody>
          <a:bodyPr wrap="square" rtlCol="0" anchor="ctr"/>
          <a:lstStyle/>
          <a:p>
            <a:r>
              <a:rPr lang="en-US" sz="1867" b="1" dirty="0">
                <a:solidFill>
                  <a:srgbClr val="1A3A4A"/>
                </a:solidFill>
                <a:latin typeface="Microsoft JhengHei" pitchFamily="34" charset="0"/>
                <a:ea typeface="Microsoft JhengHei" pitchFamily="34" charset="-122"/>
                <a:cs typeface="Microsoft JhengHei" pitchFamily="34" charset="-120"/>
              </a:rPr>
              <a:t>🔤 截詞符號 (Truncation)</a:t>
            </a:r>
            <a:endParaRPr lang="en-US" sz="1867" dirty="0"/>
          </a:p>
        </p:txBody>
      </p:sp>
      <p:sp>
        <p:nvSpPr>
          <p:cNvPr id="7" name="Shape 5"/>
          <p:cNvSpPr/>
          <p:nvPr/>
        </p:nvSpPr>
        <p:spPr>
          <a:xfrm>
            <a:off x="548640" y="2255520"/>
            <a:ext cx="670560" cy="670560"/>
          </a:xfrm>
          <a:prstGeom prst="rect">
            <a:avLst/>
          </a:prstGeom>
          <a:solidFill>
            <a:srgbClr val="2E8B57"/>
          </a:solidFill>
          <a:ln/>
        </p:spPr>
      </p:sp>
      <p:sp>
        <p:nvSpPr>
          <p:cNvPr id="8" name="Text 6"/>
          <p:cNvSpPr/>
          <p:nvPr/>
        </p:nvSpPr>
        <p:spPr>
          <a:xfrm>
            <a:off x="548640" y="2255520"/>
            <a:ext cx="670560" cy="670560"/>
          </a:xfrm>
          <a:prstGeom prst="rect">
            <a:avLst/>
          </a:prstGeom>
          <a:noFill/>
          <a:ln/>
        </p:spPr>
        <p:txBody>
          <a:bodyPr wrap="square" rtlCol="0" anchor="ctr"/>
          <a:lstStyle/>
          <a:p>
            <a:pPr algn="ctr"/>
            <a:r>
              <a:rPr lang="en-US" sz="2667" b="1" dirty="0">
                <a:solidFill>
                  <a:srgbClr val="FFFFFF"/>
                </a:solidFill>
                <a:latin typeface="Courier New" pitchFamily="34" charset="0"/>
                <a:ea typeface="Courier New" pitchFamily="34" charset="-122"/>
                <a:cs typeface="Courier New" pitchFamily="34" charset="-120"/>
              </a:rPr>
              <a:t>*</a:t>
            </a:r>
            <a:endParaRPr lang="en-US" sz="2667" dirty="0"/>
          </a:p>
        </p:txBody>
      </p:sp>
      <p:sp>
        <p:nvSpPr>
          <p:cNvPr id="9" name="Text 7"/>
          <p:cNvSpPr/>
          <p:nvPr/>
        </p:nvSpPr>
        <p:spPr>
          <a:xfrm>
            <a:off x="1341120" y="2279904"/>
            <a:ext cx="4389120" cy="365760"/>
          </a:xfrm>
          <a:prstGeom prst="rect">
            <a:avLst/>
          </a:prstGeom>
          <a:noFill/>
          <a:ln/>
        </p:spPr>
        <p:txBody>
          <a:bodyPr wrap="square" rtlCol="0" anchor="ctr"/>
          <a:lstStyle/>
          <a:p>
            <a:r>
              <a:rPr lang="en-US" sz="1600" b="1" dirty="0">
                <a:solidFill>
                  <a:srgbClr val="1A3A4A"/>
                </a:solidFill>
                <a:latin typeface="Microsoft JhengHei" pitchFamily="34" charset="0"/>
                <a:ea typeface="Microsoft JhengHei" pitchFamily="34" charset="-122"/>
                <a:cs typeface="Microsoft JhengHei" pitchFamily="34" charset="-120"/>
              </a:rPr>
              <a:t>星號（右截詞）</a:t>
            </a:r>
            <a:endParaRPr lang="en-US" sz="1600" dirty="0"/>
          </a:p>
        </p:txBody>
      </p:sp>
      <p:sp>
        <p:nvSpPr>
          <p:cNvPr id="10" name="Text 8"/>
          <p:cNvSpPr/>
          <p:nvPr/>
        </p:nvSpPr>
        <p:spPr>
          <a:xfrm>
            <a:off x="1341120" y="2621280"/>
            <a:ext cx="4389120" cy="548640"/>
          </a:xfrm>
          <a:prstGeom prst="rect">
            <a:avLst/>
          </a:prstGeom>
          <a:noFill/>
          <a:ln/>
        </p:spPr>
        <p:txBody>
          <a:bodyPr wrap="square" rtlCol="0" anchor="ctr"/>
          <a:lstStyle/>
          <a:p>
            <a:r>
              <a:rPr lang="en-US" sz="1400" i="1" dirty="0">
                <a:solidFill>
                  <a:srgbClr val="64748B"/>
                </a:solidFill>
                <a:latin typeface="Calibri" pitchFamily="34" charset="0"/>
                <a:ea typeface="Calibri" pitchFamily="34" charset="-122"/>
                <a:cs typeface="Calibri" pitchFamily="34" charset="-120"/>
              </a:rPr>
              <a:t>sustain* → sustainable, sustainability, sustaining</a:t>
            </a:r>
            <a:endParaRPr lang="en-US" sz="1400" dirty="0"/>
          </a:p>
        </p:txBody>
      </p:sp>
      <p:sp>
        <p:nvSpPr>
          <p:cNvPr id="11" name="Shape 9"/>
          <p:cNvSpPr/>
          <p:nvPr/>
        </p:nvSpPr>
        <p:spPr>
          <a:xfrm>
            <a:off x="548640" y="3596640"/>
            <a:ext cx="670560" cy="670560"/>
          </a:xfrm>
          <a:prstGeom prst="rect">
            <a:avLst/>
          </a:prstGeom>
          <a:solidFill>
            <a:srgbClr val="2E8B57"/>
          </a:solidFill>
          <a:ln/>
        </p:spPr>
      </p:sp>
      <p:sp>
        <p:nvSpPr>
          <p:cNvPr id="12" name="Text 10"/>
          <p:cNvSpPr/>
          <p:nvPr/>
        </p:nvSpPr>
        <p:spPr>
          <a:xfrm>
            <a:off x="548640" y="3596640"/>
            <a:ext cx="670560" cy="670560"/>
          </a:xfrm>
          <a:prstGeom prst="rect">
            <a:avLst/>
          </a:prstGeom>
          <a:noFill/>
          <a:ln/>
        </p:spPr>
        <p:txBody>
          <a:bodyPr wrap="square" rtlCol="0" anchor="ctr"/>
          <a:lstStyle/>
          <a:p>
            <a:pPr algn="ctr"/>
            <a:r>
              <a:rPr lang="en-US" sz="2667" b="1" dirty="0">
                <a:solidFill>
                  <a:srgbClr val="FFFFFF"/>
                </a:solidFill>
                <a:latin typeface="Courier New" pitchFamily="34" charset="0"/>
                <a:ea typeface="Courier New" pitchFamily="34" charset="-122"/>
                <a:cs typeface="Courier New" pitchFamily="34" charset="-120"/>
              </a:rPr>
              <a:t>?</a:t>
            </a:r>
            <a:endParaRPr lang="en-US" sz="2667" dirty="0"/>
          </a:p>
        </p:txBody>
      </p:sp>
      <p:sp>
        <p:nvSpPr>
          <p:cNvPr id="13" name="Text 11"/>
          <p:cNvSpPr/>
          <p:nvPr/>
        </p:nvSpPr>
        <p:spPr>
          <a:xfrm>
            <a:off x="1341120" y="3621024"/>
            <a:ext cx="4389120" cy="365760"/>
          </a:xfrm>
          <a:prstGeom prst="rect">
            <a:avLst/>
          </a:prstGeom>
          <a:noFill/>
          <a:ln/>
        </p:spPr>
        <p:txBody>
          <a:bodyPr wrap="square" rtlCol="0" anchor="ctr"/>
          <a:lstStyle/>
          <a:p>
            <a:r>
              <a:rPr lang="en-US" sz="1600" b="1" dirty="0">
                <a:solidFill>
                  <a:srgbClr val="1A3A4A"/>
                </a:solidFill>
                <a:latin typeface="Microsoft JhengHei" pitchFamily="34" charset="0"/>
                <a:ea typeface="Microsoft JhengHei" pitchFamily="34" charset="-122"/>
                <a:cs typeface="Microsoft JhengHei" pitchFamily="34" charset="-120"/>
              </a:rPr>
              <a:t>問號（單字元）</a:t>
            </a:r>
            <a:endParaRPr lang="en-US" sz="1600" dirty="0"/>
          </a:p>
        </p:txBody>
      </p:sp>
      <p:sp>
        <p:nvSpPr>
          <p:cNvPr id="14" name="Text 12"/>
          <p:cNvSpPr/>
          <p:nvPr/>
        </p:nvSpPr>
        <p:spPr>
          <a:xfrm>
            <a:off x="1341120" y="3962400"/>
            <a:ext cx="4389120" cy="548640"/>
          </a:xfrm>
          <a:prstGeom prst="rect">
            <a:avLst/>
          </a:prstGeom>
          <a:noFill/>
          <a:ln/>
        </p:spPr>
        <p:txBody>
          <a:bodyPr wrap="square" rtlCol="0" anchor="ctr"/>
          <a:lstStyle/>
          <a:p>
            <a:r>
              <a:rPr lang="en-US" sz="1400" i="1" dirty="0">
                <a:solidFill>
                  <a:srgbClr val="64748B"/>
                </a:solidFill>
                <a:latin typeface="Calibri" pitchFamily="34" charset="0"/>
                <a:ea typeface="Calibri" pitchFamily="34" charset="-122"/>
                <a:cs typeface="Calibri" pitchFamily="34" charset="-120"/>
              </a:rPr>
              <a:t>wom?n → woman, women</a:t>
            </a:r>
            <a:endParaRPr lang="en-US" sz="1400" dirty="0"/>
          </a:p>
        </p:txBody>
      </p:sp>
      <p:sp>
        <p:nvSpPr>
          <p:cNvPr id="15" name="Shape 13"/>
          <p:cNvSpPr/>
          <p:nvPr/>
        </p:nvSpPr>
        <p:spPr>
          <a:xfrm>
            <a:off x="548640" y="4937760"/>
            <a:ext cx="670560" cy="670560"/>
          </a:xfrm>
          <a:prstGeom prst="rect">
            <a:avLst/>
          </a:prstGeom>
          <a:solidFill>
            <a:srgbClr val="2E8B57"/>
          </a:solidFill>
          <a:ln/>
        </p:spPr>
      </p:sp>
      <p:sp>
        <p:nvSpPr>
          <p:cNvPr id="16" name="Text 14"/>
          <p:cNvSpPr/>
          <p:nvPr/>
        </p:nvSpPr>
        <p:spPr>
          <a:xfrm>
            <a:off x="548640" y="4937760"/>
            <a:ext cx="670560" cy="670560"/>
          </a:xfrm>
          <a:prstGeom prst="rect">
            <a:avLst/>
          </a:prstGeom>
          <a:noFill/>
          <a:ln/>
        </p:spPr>
        <p:txBody>
          <a:bodyPr wrap="square" rtlCol="0" anchor="ctr"/>
          <a:lstStyle/>
          <a:p>
            <a:pPr algn="ctr"/>
            <a:r>
              <a:rPr lang="en-US" sz="2667" b="1" dirty="0">
                <a:solidFill>
                  <a:srgbClr val="FFFFFF"/>
                </a:solidFill>
                <a:latin typeface="Courier New" pitchFamily="34" charset="0"/>
                <a:ea typeface="Courier New" pitchFamily="34" charset="-122"/>
                <a:cs typeface="Courier New" pitchFamily="34" charset="-120"/>
              </a:rPr>
              <a:t>#</a:t>
            </a:r>
            <a:endParaRPr lang="en-US" sz="2667" dirty="0"/>
          </a:p>
        </p:txBody>
      </p:sp>
      <p:sp>
        <p:nvSpPr>
          <p:cNvPr id="17" name="Text 15"/>
          <p:cNvSpPr/>
          <p:nvPr/>
        </p:nvSpPr>
        <p:spPr>
          <a:xfrm>
            <a:off x="1341120" y="4962144"/>
            <a:ext cx="4389120" cy="365760"/>
          </a:xfrm>
          <a:prstGeom prst="rect">
            <a:avLst/>
          </a:prstGeom>
          <a:noFill/>
          <a:ln/>
        </p:spPr>
        <p:txBody>
          <a:bodyPr wrap="square" rtlCol="0" anchor="ctr"/>
          <a:lstStyle/>
          <a:p>
            <a:r>
              <a:rPr lang="en-US" sz="1600" b="1" dirty="0">
                <a:solidFill>
                  <a:srgbClr val="1A3A4A"/>
                </a:solidFill>
                <a:latin typeface="Microsoft JhengHei" pitchFamily="34" charset="0"/>
                <a:ea typeface="Microsoft JhengHei" pitchFamily="34" charset="-122"/>
                <a:cs typeface="Microsoft JhengHei" pitchFamily="34" charset="-120"/>
              </a:rPr>
              <a:t>井號（一或零字元）</a:t>
            </a:r>
            <a:endParaRPr lang="en-US" sz="1600" dirty="0"/>
          </a:p>
        </p:txBody>
      </p:sp>
      <p:sp>
        <p:nvSpPr>
          <p:cNvPr id="18" name="Text 16"/>
          <p:cNvSpPr/>
          <p:nvPr/>
        </p:nvSpPr>
        <p:spPr>
          <a:xfrm>
            <a:off x="1341120" y="5303520"/>
            <a:ext cx="4389120" cy="548640"/>
          </a:xfrm>
          <a:prstGeom prst="rect">
            <a:avLst/>
          </a:prstGeom>
          <a:noFill/>
          <a:ln/>
        </p:spPr>
        <p:txBody>
          <a:bodyPr wrap="square" rtlCol="0" anchor="ctr"/>
          <a:lstStyle/>
          <a:p>
            <a:r>
              <a:rPr lang="en-US" sz="1400" i="1" dirty="0">
                <a:solidFill>
                  <a:srgbClr val="64748B"/>
                </a:solidFill>
                <a:latin typeface="Calibri" pitchFamily="34" charset="0"/>
                <a:ea typeface="Calibri" pitchFamily="34" charset="-122"/>
                <a:cs typeface="Calibri" pitchFamily="34" charset="-120"/>
              </a:rPr>
              <a:t>colo#r → color, colour</a:t>
            </a:r>
            <a:endParaRPr lang="en-US" sz="1400" dirty="0"/>
          </a:p>
        </p:txBody>
      </p:sp>
      <p:sp>
        <p:nvSpPr>
          <p:cNvPr id="19" name="Shape 17"/>
          <p:cNvSpPr/>
          <p:nvPr/>
        </p:nvSpPr>
        <p:spPr>
          <a:xfrm>
            <a:off x="6248400" y="1377696"/>
            <a:ext cx="5547360" cy="4815840"/>
          </a:xfrm>
          <a:prstGeom prst="rect">
            <a:avLst/>
          </a:prstGeom>
          <a:solidFill>
            <a:srgbClr val="FFFFFF"/>
          </a:solidFill>
          <a:ln/>
          <a:effectLst>
            <a:outerShdw blurRad="63500" dist="25400" dir="8100000" algn="bl" rotWithShape="0">
              <a:srgbClr val="000000">
                <a:alpha val="12000"/>
              </a:srgbClr>
            </a:outerShdw>
          </a:effectLst>
        </p:spPr>
      </p:sp>
      <p:sp>
        <p:nvSpPr>
          <p:cNvPr id="20" name="Shape 18"/>
          <p:cNvSpPr/>
          <p:nvPr/>
        </p:nvSpPr>
        <p:spPr>
          <a:xfrm>
            <a:off x="6278880" y="1463040"/>
            <a:ext cx="5547360" cy="609600"/>
          </a:xfrm>
          <a:prstGeom prst="rect">
            <a:avLst/>
          </a:prstGeom>
          <a:solidFill>
            <a:srgbClr val="1B6CA8">
              <a:alpha val="80000"/>
            </a:srgbClr>
          </a:solidFill>
          <a:ln/>
        </p:spPr>
      </p:sp>
      <p:sp>
        <p:nvSpPr>
          <p:cNvPr id="21" name="Text 19"/>
          <p:cNvSpPr/>
          <p:nvPr/>
        </p:nvSpPr>
        <p:spPr>
          <a:xfrm>
            <a:off x="6400800" y="1487424"/>
            <a:ext cx="5303520" cy="548640"/>
          </a:xfrm>
          <a:prstGeom prst="rect">
            <a:avLst/>
          </a:prstGeom>
          <a:noFill/>
          <a:ln/>
        </p:spPr>
        <p:txBody>
          <a:bodyPr wrap="square" rtlCol="0" anchor="ctr"/>
          <a:lstStyle/>
          <a:p>
            <a:r>
              <a:rPr lang="en-US" sz="1867" b="1" dirty="0">
                <a:solidFill>
                  <a:srgbClr val="1A3A4A"/>
                </a:solidFill>
                <a:latin typeface="Microsoft JhengHei" pitchFamily="34" charset="0"/>
                <a:ea typeface="Microsoft JhengHei" pitchFamily="34" charset="-122"/>
                <a:cs typeface="Microsoft JhengHei" pitchFamily="34" charset="-120"/>
              </a:rPr>
              <a:t>💬 片語查詢 (Phrase Search)</a:t>
            </a:r>
            <a:endParaRPr lang="en-US" sz="1867" dirty="0"/>
          </a:p>
        </p:txBody>
      </p:sp>
      <p:sp>
        <p:nvSpPr>
          <p:cNvPr id="22" name="Text 20"/>
          <p:cNvSpPr/>
          <p:nvPr/>
        </p:nvSpPr>
        <p:spPr>
          <a:xfrm>
            <a:off x="6400800" y="2218944"/>
            <a:ext cx="5303520" cy="548640"/>
          </a:xfrm>
          <a:prstGeom prst="rect">
            <a:avLst/>
          </a:prstGeom>
          <a:noFill/>
          <a:ln/>
        </p:spPr>
        <p:txBody>
          <a:bodyPr wrap="square" rtlCol="0" anchor="ctr"/>
          <a:lstStyle/>
          <a:p>
            <a:r>
              <a:rPr lang="en-US" sz="1600" dirty="0">
                <a:solidFill>
                  <a:srgbClr val="1A3A4A"/>
                </a:solidFill>
                <a:latin typeface="Microsoft JhengHei" pitchFamily="34" charset="0"/>
                <a:ea typeface="Microsoft JhengHei" pitchFamily="34" charset="-122"/>
                <a:cs typeface="Microsoft JhengHei" pitchFamily="34" charset="-120"/>
              </a:rPr>
              <a:t>使用雙引號 " " 進行精確片語搜尋</a:t>
            </a:r>
            <a:endParaRPr lang="en-US" sz="1600" dirty="0"/>
          </a:p>
        </p:txBody>
      </p:sp>
      <p:sp>
        <p:nvSpPr>
          <p:cNvPr id="23" name="Shape 21"/>
          <p:cNvSpPr/>
          <p:nvPr/>
        </p:nvSpPr>
        <p:spPr>
          <a:xfrm>
            <a:off x="6400800" y="2769503"/>
            <a:ext cx="5303520" cy="792480"/>
          </a:xfrm>
          <a:prstGeom prst="rect">
            <a:avLst/>
          </a:prstGeom>
          <a:solidFill>
            <a:srgbClr val="F5F9FC"/>
          </a:solidFill>
          <a:ln/>
        </p:spPr>
      </p:sp>
      <p:sp>
        <p:nvSpPr>
          <p:cNvPr id="24" name="Text 22"/>
          <p:cNvSpPr/>
          <p:nvPr/>
        </p:nvSpPr>
        <p:spPr>
          <a:xfrm>
            <a:off x="6463039" y="2804160"/>
            <a:ext cx="4998720" cy="365760"/>
          </a:xfrm>
          <a:prstGeom prst="rect">
            <a:avLst/>
          </a:prstGeom>
          <a:noFill/>
          <a:ln/>
        </p:spPr>
        <p:txBody>
          <a:bodyPr wrap="square" rtlCol="0" anchor="ctr"/>
          <a:lstStyle/>
          <a:p>
            <a:r>
              <a:rPr lang="en-US" sz="1600" i="1" dirty="0">
                <a:solidFill>
                  <a:srgbClr val="1B6CA8"/>
                </a:solidFill>
                <a:latin typeface="Courier New" pitchFamily="34" charset="0"/>
                <a:ea typeface="Courier New" pitchFamily="34" charset="-122"/>
                <a:cs typeface="Courier New" pitchFamily="34" charset="-120"/>
              </a:rPr>
              <a:t>"death penalty"</a:t>
            </a:r>
            <a:endParaRPr lang="en-US" sz="1600" dirty="0"/>
          </a:p>
        </p:txBody>
      </p:sp>
      <p:sp>
        <p:nvSpPr>
          <p:cNvPr id="25" name="Text 23"/>
          <p:cNvSpPr/>
          <p:nvPr/>
        </p:nvSpPr>
        <p:spPr>
          <a:xfrm>
            <a:off x="6522720" y="3377184"/>
            <a:ext cx="4998720" cy="304800"/>
          </a:xfrm>
          <a:prstGeom prst="rect">
            <a:avLst/>
          </a:prstGeom>
          <a:noFill/>
          <a:ln/>
        </p:spPr>
        <p:txBody>
          <a:bodyPr wrap="square" rtlCol="0" anchor="ctr"/>
          <a:lstStyle/>
          <a:p>
            <a:r>
              <a:rPr lang="en-US" sz="1333" dirty="0">
                <a:solidFill>
                  <a:srgbClr val="64748B"/>
                </a:solidFill>
                <a:latin typeface="Microsoft JhengHei" pitchFamily="34" charset="0"/>
                <a:ea typeface="Microsoft JhengHei" pitchFamily="34" charset="-122"/>
                <a:cs typeface="Microsoft JhengHei" pitchFamily="34" charset="-120"/>
              </a:rPr>
              <a:t>精確搜尋此片語</a:t>
            </a:r>
            <a:endParaRPr lang="en-US" sz="1333" dirty="0"/>
          </a:p>
        </p:txBody>
      </p:sp>
      <p:sp>
        <p:nvSpPr>
          <p:cNvPr id="26" name="Shape 24"/>
          <p:cNvSpPr/>
          <p:nvPr/>
        </p:nvSpPr>
        <p:spPr>
          <a:xfrm>
            <a:off x="6400800" y="3889248"/>
            <a:ext cx="5303520" cy="792480"/>
          </a:xfrm>
          <a:prstGeom prst="rect">
            <a:avLst/>
          </a:prstGeom>
          <a:solidFill>
            <a:srgbClr val="F5F9FC"/>
          </a:solidFill>
          <a:ln/>
        </p:spPr>
      </p:sp>
      <p:sp>
        <p:nvSpPr>
          <p:cNvPr id="27" name="Text 25"/>
          <p:cNvSpPr/>
          <p:nvPr/>
        </p:nvSpPr>
        <p:spPr>
          <a:xfrm>
            <a:off x="6522720" y="3974592"/>
            <a:ext cx="4998720" cy="365760"/>
          </a:xfrm>
          <a:prstGeom prst="rect">
            <a:avLst/>
          </a:prstGeom>
          <a:noFill/>
          <a:ln/>
        </p:spPr>
        <p:txBody>
          <a:bodyPr wrap="square" rtlCol="0" anchor="ctr"/>
          <a:lstStyle/>
          <a:p>
            <a:r>
              <a:rPr lang="en-US" sz="1600" i="1" dirty="0">
                <a:solidFill>
                  <a:srgbClr val="1B6CA8"/>
                </a:solidFill>
                <a:latin typeface="Courier New" pitchFamily="34" charset="0"/>
                <a:ea typeface="Courier New" pitchFamily="34" charset="-122"/>
                <a:cs typeface="Courier New" pitchFamily="34" charset="-120"/>
              </a:rPr>
              <a:t>"capital punishment"</a:t>
            </a:r>
            <a:endParaRPr lang="en-US" sz="1600" dirty="0"/>
          </a:p>
        </p:txBody>
      </p:sp>
      <p:sp>
        <p:nvSpPr>
          <p:cNvPr id="28" name="Text 26"/>
          <p:cNvSpPr/>
          <p:nvPr/>
        </p:nvSpPr>
        <p:spPr>
          <a:xfrm>
            <a:off x="6522720" y="4315968"/>
            <a:ext cx="4998720" cy="304800"/>
          </a:xfrm>
          <a:prstGeom prst="rect">
            <a:avLst/>
          </a:prstGeom>
          <a:noFill/>
          <a:ln/>
        </p:spPr>
        <p:txBody>
          <a:bodyPr wrap="square" rtlCol="0" anchor="ctr"/>
          <a:lstStyle/>
          <a:p>
            <a:r>
              <a:rPr lang="en-US" sz="1333" dirty="0">
                <a:solidFill>
                  <a:srgbClr val="64748B"/>
                </a:solidFill>
                <a:latin typeface="Microsoft JhengHei" pitchFamily="34" charset="0"/>
                <a:ea typeface="Microsoft JhengHei" pitchFamily="34" charset="-122"/>
                <a:cs typeface="Microsoft JhengHei" pitchFamily="34" charset="-120"/>
              </a:rPr>
              <a:t>同義詞替換</a:t>
            </a:r>
            <a:endParaRPr lang="en-US" sz="1333" dirty="0"/>
          </a:p>
        </p:txBody>
      </p:sp>
      <p:sp>
        <p:nvSpPr>
          <p:cNvPr id="29" name="Shape 27"/>
          <p:cNvSpPr/>
          <p:nvPr/>
        </p:nvSpPr>
        <p:spPr>
          <a:xfrm>
            <a:off x="6400800" y="4828032"/>
            <a:ext cx="5303520" cy="792480"/>
          </a:xfrm>
          <a:prstGeom prst="rect">
            <a:avLst/>
          </a:prstGeom>
          <a:solidFill>
            <a:srgbClr val="F5F9FC"/>
          </a:solidFill>
          <a:ln/>
        </p:spPr>
      </p:sp>
      <p:sp>
        <p:nvSpPr>
          <p:cNvPr id="30" name="Text 28"/>
          <p:cNvSpPr/>
          <p:nvPr/>
        </p:nvSpPr>
        <p:spPr>
          <a:xfrm>
            <a:off x="6522720" y="4913376"/>
            <a:ext cx="4998720" cy="365760"/>
          </a:xfrm>
          <a:prstGeom prst="rect">
            <a:avLst/>
          </a:prstGeom>
          <a:noFill/>
          <a:ln/>
        </p:spPr>
        <p:txBody>
          <a:bodyPr wrap="square" rtlCol="0" anchor="ctr"/>
          <a:lstStyle/>
          <a:p>
            <a:r>
              <a:rPr lang="en-US" sz="1600" i="1" dirty="0">
                <a:solidFill>
                  <a:srgbClr val="1B6CA8"/>
                </a:solidFill>
                <a:latin typeface="Courier New" pitchFamily="34" charset="0"/>
                <a:ea typeface="Courier New" pitchFamily="34" charset="-122"/>
                <a:cs typeface="Courier New" pitchFamily="34" charset="-120"/>
              </a:rPr>
              <a:t>"sustainable tourism"</a:t>
            </a:r>
            <a:endParaRPr lang="en-US" sz="1600" dirty="0"/>
          </a:p>
        </p:txBody>
      </p:sp>
      <p:sp>
        <p:nvSpPr>
          <p:cNvPr id="31" name="Text 29"/>
          <p:cNvSpPr/>
          <p:nvPr/>
        </p:nvSpPr>
        <p:spPr>
          <a:xfrm>
            <a:off x="6522720" y="5254752"/>
            <a:ext cx="4998720" cy="304800"/>
          </a:xfrm>
          <a:prstGeom prst="rect">
            <a:avLst/>
          </a:prstGeom>
          <a:noFill/>
          <a:ln/>
        </p:spPr>
        <p:txBody>
          <a:bodyPr wrap="square" rtlCol="0" anchor="ctr"/>
          <a:lstStyle/>
          <a:p>
            <a:r>
              <a:rPr lang="en-US" sz="1333" dirty="0">
                <a:solidFill>
                  <a:srgbClr val="64748B"/>
                </a:solidFill>
                <a:latin typeface="Microsoft JhengHei" pitchFamily="34" charset="0"/>
                <a:ea typeface="Microsoft JhengHei" pitchFamily="34" charset="-122"/>
                <a:cs typeface="Microsoft JhengHei" pitchFamily="34" charset="-120"/>
              </a:rPr>
              <a:t>生態旅遊同義詞</a:t>
            </a:r>
            <a:endParaRPr lang="en-US" sz="1333" dirty="0"/>
          </a:p>
        </p:txBody>
      </p:sp>
      <p:sp>
        <p:nvSpPr>
          <p:cNvPr id="32" name="Shape 30"/>
          <p:cNvSpPr/>
          <p:nvPr/>
        </p:nvSpPr>
        <p:spPr>
          <a:xfrm>
            <a:off x="6400800" y="5766816"/>
            <a:ext cx="5303520" cy="792480"/>
          </a:xfrm>
          <a:prstGeom prst="rect">
            <a:avLst/>
          </a:prstGeom>
          <a:solidFill>
            <a:srgbClr val="F5F9FC"/>
          </a:solidFill>
          <a:ln/>
        </p:spPr>
      </p:sp>
      <p:sp>
        <p:nvSpPr>
          <p:cNvPr id="33" name="Text 31"/>
          <p:cNvSpPr/>
          <p:nvPr/>
        </p:nvSpPr>
        <p:spPr>
          <a:xfrm>
            <a:off x="6522720" y="5852160"/>
            <a:ext cx="4998720" cy="365760"/>
          </a:xfrm>
          <a:prstGeom prst="rect">
            <a:avLst/>
          </a:prstGeom>
          <a:noFill/>
          <a:ln/>
        </p:spPr>
        <p:txBody>
          <a:bodyPr wrap="square" rtlCol="0" anchor="ctr"/>
          <a:lstStyle/>
          <a:p>
            <a:r>
              <a:rPr lang="en-US" sz="1600" i="1" dirty="0">
                <a:solidFill>
                  <a:srgbClr val="1B6CA8"/>
                </a:solidFill>
                <a:latin typeface="Courier New" pitchFamily="34" charset="0"/>
                <a:ea typeface="Courier New" pitchFamily="34" charset="-122"/>
                <a:cs typeface="Courier New" pitchFamily="34" charset="-120"/>
              </a:rPr>
              <a:t>"human rights" AND Taiwan</a:t>
            </a:r>
            <a:endParaRPr lang="en-US" sz="1600" dirty="0"/>
          </a:p>
        </p:txBody>
      </p:sp>
      <p:sp>
        <p:nvSpPr>
          <p:cNvPr id="34" name="Text 32"/>
          <p:cNvSpPr/>
          <p:nvPr/>
        </p:nvSpPr>
        <p:spPr>
          <a:xfrm>
            <a:off x="6522720" y="6193536"/>
            <a:ext cx="4998720" cy="304800"/>
          </a:xfrm>
          <a:prstGeom prst="rect">
            <a:avLst/>
          </a:prstGeom>
          <a:noFill/>
          <a:ln/>
        </p:spPr>
        <p:txBody>
          <a:bodyPr wrap="square" rtlCol="0" anchor="ctr"/>
          <a:lstStyle/>
          <a:p>
            <a:r>
              <a:rPr lang="en-US" sz="1333" dirty="0">
                <a:solidFill>
                  <a:srgbClr val="64748B"/>
                </a:solidFill>
                <a:latin typeface="Microsoft JhengHei" pitchFamily="34" charset="0"/>
                <a:ea typeface="Microsoft JhengHei" pitchFamily="34" charset="-122"/>
                <a:cs typeface="Microsoft JhengHei" pitchFamily="34" charset="-120"/>
              </a:rPr>
              <a:t>片語 + 布林邏輯</a:t>
            </a:r>
            <a:endParaRPr lang="en-US" sz="1333" dirty="0"/>
          </a:p>
        </p:txBody>
      </p:sp>
    </p:spTree>
    <p:extLst>
      <p:ext uri="{BB962C8B-B14F-4D97-AF65-F5344CB8AC3E}">
        <p14:creationId xmlns:p14="http://schemas.microsoft.com/office/powerpoint/2010/main" val="16869215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40080" y="411480"/>
            <a:ext cx="10789920" cy="502920"/>
          </a:xfrm>
          <a:prstGeom prst="rect">
            <a:avLst/>
          </a:prstGeom>
          <a:noFill/>
          <a:ln/>
        </p:spPr>
        <p:txBody>
          <a:bodyPr wrap="square" lIns="0" tIns="0" rIns="0" bIns="0" rtlCol="0" anchor="ctr">
            <a:normAutofit/>
          </a:bodyPr>
          <a:lstStyle/>
          <a:p>
            <a:pPr marL="0" indent="0">
              <a:buNone/>
            </a:pPr>
            <a:r>
              <a:rPr lang="en-US" sz="3000" b="1" dirty="0">
                <a:solidFill>
                  <a:srgbClr val="12312B"/>
                </a:solidFill>
                <a:latin typeface="Noto Sans CJK TC" pitchFamily="34" charset="0"/>
                <a:ea typeface="Noto Sans CJK TC" pitchFamily="34" charset="-122"/>
                <a:cs typeface="Noto Sans CJK TC" pitchFamily="34" charset="-120"/>
              </a:rPr>
              <a:t>把主題拆成「可搜尋的概念」</a:t>
            </a:r>
            <a:endParaRPr lang="en-US" sz="3000" dirty="0"/>
          </a:p>
        </p:txBody>
      </p:sp>
      <p:sp>
        <p:nvSpPr>
          <p:cNvPr id="3" name="Text 1"/>
          <p:cNvSpPr/>
          <p:nvPr/>
        </p:nvSpPr>
        <p:spPr>
          <a:xfrm>
            <a:off x="658368" y="960120"/>
            <a:ext cx="9966960" cy="256032"/>
          </a:xfrm>
          <a:prstGeom prst="rect">
            <a:avLst/>
          </a:prstGeom>
          <a:noFill/>
          <a:ln/>
        </p:spPr>
        <p:txBody>
          <a:bodyPr wrap="square" lIns="0" tIns="0" rIns="0" bIns="0" rtlCol="0" anchor="ctr">
            <a:noAutofit/>
          </a:bodyPr>
          <a:lstStyle/>
          <a:p>
            <a:pPr marL="0" indent="0">
              <a:buNone/>
            </a:pPr>
            <a:r>
              <a:rPr lang="en-US" dirty="0">
                <a:solidFill>
                  <a:srgbClr val="5B6B63"/>
                </a:solidFill>
                <a:latin typeface="微軟正黑體" panose="020B0604030504040204" pitchFamily="34" charset="-120"/>
                <a:ea typeface="微軟正黑體" panose="020B0604030504040204" pitchFamily="34" charset="-120"/>
                <a:cs typeface="Noto Sans CJK TC" pitchFamily="34" charset="-120"/>
              </a:rPr>
              <a:t>一個好題目通常包含主題、對象、地點、時間、角度或理論。</a:t>
            </a:r>
            <a:endParaRPr lang="en-US" dirty="0">
              <a:latin typeface="微軟正黑體" panose="020B0604030504040204" pitchFamily="34" charset="-120"/>
              <a:ea typeface="微軟正黑體" panose="020B0604030504040204" pitchFamily="34" charset="-120"/>
            </a:endParaRPr>
          </a:p>
        </p:txBody>
      </p:sp>
      <p:sp>
        <p:nvSpPr>
          <p:cNvPr id="4" name="Text 2"/>
          <p:cNvSpPr/>
          <p:nvPr/>
        </p:nvSpPr>
        <p:spPr>
          <a:xfrm>
            <a:off x="777240" y="1417320"/>
            <a:ext cx="3657600" cy="237744"/>
          </a:xfrm>
          <a:prstGeom prst="rect">
            <a:avLst/>
          </a:prstGeom>
          <a:noFill/>
          <a:ln/>
        </p:spPr>
        <p:txBody>
          <a:bodyPr wrap="square" lIns="0" tIns="0" rIns="0" bIns="0" rtlCol="0" anchor="ctr">
            <a:noAutofit/>
          </a:bodyPr>
          <a:lstStyle/>
          <a:p>
            <a:pPr marL="0" indent="0">
              <a:buNone/>
            </a:pPr>
            <a:r>
              <a:rPr lang="en-US" b="1" dirty="0">
                <a:solidFill>
                  <a:srgbClr val="006B5F"/>
                </a:solidFill>
                <a:latin typeface="微軟正黑體" panose="020B0604030504040204" pitchFamily="34" charset="-120"/>
                <a:ea typeface="微軟正黑體" panose="020B0604030504040204" pitchFamily="34" charset="-120"/>
                <a:cs typeface="Noto Sans CJK TC" pitchFamily="34" charset="-120"/>
              </a:rPr>
              <a:t>生態旅遊 Ecotourism</a:t>
            </a:r>
            <a:endParaRPr lang="en-US" dirty="0">
              <a:latin typeface="微軟正黑體" panose="020B0604030504040204" pitchFamily="34" charset="-120"/>
              <a:ea typeface="微軟正黑體" panose="020B0604030504040204" pitchFamily="34" charset="-120"/>
            </a:endParaRPr>
          </a:p>
        </p:txBody>
      </p:sp>
      <p:sp>
        <p:nvSpPr>
          <p:cNvPr id="5" name="Shape 3"/>
          <p:cNvSpPr/>
          <p:nvPr/>
        </p:nvSpPr>
        <p:spPr>
          <a:xfrm>
            <a:off x="777240" y="1783080"/>
            <a:ext cx="4892040" cy="1828800"/>
          </a:xfrm>
          <a:prstGeom prst="roundRect">
            <a:avLst>
              <a:gd name="adj" fmla="val 4000"/>
            </a:avLst>
          </a:prstGeom>
          <a:solidFill>
            <a:srgbClr val="ECF5EE"/>
          </a:solidFill>
          <a:ln w="12700">
            <a:solidFill>
              <a:srgbClr val="FFFFFF">
                <a:alpha val="0"/>
              </a:srgbClr>
            </a:solidFill>
            <a:prstDash val="solid"/>
          </a:ln>
        </p:spPr>
      </p:sp>
      <p:sp>
        <p:nvSpPr>
          <p:cNvPr id="6" name="Text 4"/>
          <p:cNvSpPr/>
          <p:nvPr/>
        </p:nvSpPr>
        <p:spPr>
          <a:xfrm>
            <a:off x="923544" y="1901952"/>
            <a:ext cx="4599432" cy="1591056"/>
          </a:xfrm>
          <a:prstGeom prst="rect">
            <a:avLst/>
          </a:prstGeom>
          <a:noFill/>
          <a:ln/>
        </p:spPr>
        <p:txBody>
          <a:bodyPr wrap="square" lIns="0" tIns="0" rIns="0" bIns="0" rtlCol="0" anchor="ctr">
            <a:normAutofit/>
          </a:bodyPr>
          <a:lstStyle/>
          <a:p>
            <a:pPr marL="0" indent="0">
              <a:buNone/>
            </a:pPr>
            <a:r>
              <a:rPr lang="en-US" sz="1500" dirty="0">
                <a:solidFill>
                  <a:srgbClr val="12312B"/>
                </a:solidFill>
                <a:latin typeface="微軟正黑體" panose="020B0604030504040204" pitchFamily="34" charset="-120"/>
                <a:ea typeface="微軟正黑體" panose="020B0604030504040204" pitchFamily="34" charset="-120"/>
                <a:cs typeface="Noto Sans CJK TC" pitchFamily="34" charset="-120"/>
              </a:rPr>
              <a:t>主題：ecotourism / sustainable tourism</a:t>
            </a:r>
            <a:endParaRPr lang="en-US" sz="1500" dirty="0">
              <a:latin typeface="微軟正黑體" panose="020B0604030504040204" pitchFamily="34" charset="-120"/>
              <a:ea typeface="微軟正黑體" panose="020B0604030504040204" pitchFamily="34" charset="-120"/>
            </a:endParaRPr>
          </a:p>
          <a:p>
            <a:pPr marL="0" indent="0">
              <a:buNone/>
            </a:pPr>
            <a:r>
              <a:rPr lang="en-US" sz="1500" dirty="0">
                <a:solidFill>
                  <a:srgbClr val="12312B"/>
                </a:solidFill>
                <a:latin typeface="微軟正黑體" panose="020B0604030504040204" pitchFamily="34" charset="-120"/>
                <a:ea typeface="微軟正黑體" panose="020B0604030504040204" pitchFamily="34" charset="-120"/>
                <a:cs typeface="Noto Sans CJK TC" pitchFamily="34" charset="-120"/>
              </a:rPr>
              <a:t>地點：Taiwan / national parks / indigenous communities</a:t>
            </a:r>
            <a:endParaRPr lang="en-US" sz="1500" dirty="0">
              <a:latin typeface="微軟正黑體" panose="020B0604030504040204" pitchFamily="34" charset="-120"/>
              <a:ea typeface="微軟正黑體" panose="020B0604030504040204" pitchFamily="34" charset="-120"/>
            </a:endParaRPr>
          </a:p>
          <a:p>
            <a:pPr marL="0" indent="0">
              <a:buNone/>
            </a:pPr>
            <a:r>
              <a:rPr lang="en-US" sz="1500" dirty="0">
                <a:solidFill>
                  <a:srgbClr val="12312B"/>
                </a:solidFill>
                <a:latin typeface="微軟正黑體" panose="020B0604030504040204" pitchFamily="34" charset="-120"/>
                <a:ea typeface="微軟正黑體" panose="020B0604030504040204" pitchFamily="34" charset="-120"/>
                <a:cs typeface="Noto Sans CJK TC" pitchFamily="34" charset="-120"/>
              </a:rPr>
              <a:t>角度：environmental impact / local participation / visitor behavior</a:t>
            </a:r>
            <a:endParaRPr lang="en-US" sz="1500" dirty="0">
              <a:latin typeface="微軟正黑體" panose="020B0604030504040204" pitchFamily="34" charset="-120"/>
              <a:ea typeface="微軟正黑體" panose="020B0604030504040204" pitchFamily="34" charset="-120"/>
            </a:endParaRPr>
          </a:p>
        </p:txBody>
      </p:sp>
      <p:sp>
        <p:nvSpPr>
          <p:cNvPr id="7" name="Text 5"/>
          <p:cNvSpPr/>
          <p:nvPr/>
        </p:nvSpPr>
        <p:spPr>
          <a:xfrm>
            <a:off x="6537960" y="1417320"/>
            <a:ext cx="4389120" cy="237744"/>
          </a:xfrm>
          <a:prstGeom prst="rect">
            <a:avLst/>
          </a:prstGeom>
          <a:noFill/>
          <a:ln/>
        </p:spPr>
        <p:txBody>
          <a:bodyPr wrap="square" lIns="0" tIns="0" rIns="0" bIns="0" rtlCol="0" anchor="ctr">
            <a:noAutofit/>
          </a:bodyPr>
          <a:lstStyle/>
          <a:p>
            <a:pPr marL="0" indent="0">
              <a:buNone/>
            </a:pPr>
            <a:r>
              <a:rPr lang="en-US" b="1" dirty="0">
                <a:solidFill>
                  <a:srgbClr val="B75B47"/>
                </a:solidFill>
                <a:latin typeface="微軟正黑體" panose="020B0604030504040204" pitchFamily="34" charset="-120"/>
                <a:ea typeface="微軟正黑體" panose="020B0604030504040204" pitchFamily="34" charset="-120"/>
                <a:cs typeface="Noto Sans CJK TC" pitchFamily="34" charset="-120"/>
              </a:rPr>
              <a:t>台灣死刑存廢 Death penalty in Taiwan</a:t>
            </a:r>
            <a:endParaRPr lang="en-US" dirty="0">
              <a:latin typeface="微軟正黑體" panose="020B0604030504040204" pitchFamily="34" charset="-120"/>
              <a:ea typeface="微軟正黑體" panose="020B0604030504040204" pitchFamily="34" charset="-120"/>
            </a:endParaRPr>
          </a:p>
        </p:txBody>
      </p:sp>
      <p:sp>
        <p:nvSpPr>
          <p:cNvPr id="8" name="Shape 6"/>
          <p:cNvSpPr/>
          <p:nvPr/>
        </p:nvSpPr>
        <p:spPr>
          <a:xfrm>
            <a:off x="6537960" y="1783080"/>
            <a:ext cx="4892040" cy="1828800"/>
          </a:xfrm>
          <a:prstGeom prst="roundRect">
            <a:avLst>
              <a:gd name="adj" fmla="val 4000"/>
            </a:avLst>
          </a:prstGeom>
          <a:solidFill>
            <a:srgbClr val="F5ECE8"/>
          </a:solidFill>
          <a:ln w="12700">
            <a:solidFill>
              <a:srgbClr val="FFFFFF">
                <a:alpha val="0"/>
              </a:srgbClr>
            </a:solidFill>
            <a:prstDash val="solid"/>
          </a:ln>
        </p:spPr>
      </p:sp>
      <p:sp>
        <p:nvSpPr>
          <p:cNvPr id="9" name="Text 7"/>
          <p:cNvSpPr/>
          <p:nvPr/>
        </p:nvSpPr>
        <p:spPr>
          <a:xfrm>
            <a:off x="6684264" y="1901952"/>
            <a:ext cx="4599432" cy="1591056"/>
          </a:xfrm>
          <a:prstGeom prst="rect">
            <a:avLst/>
          </a:prstGeom>
          <a:noFill/>
          <a:ln/>
        </p:spPr>
        <p:txBody>
          <a:bodyPr wrap="square" lIns="0" tIns="0" rIns="0" bIns="0" rtlCol="0" anchor="ctr">
            <a:normAutofit/>
          </a:bodyPr>
          <a:lstStyle/>
          <a:p>
            <a:pPr marL="0" indent="0">
              <a:buNone/>
            </a:pPr>
            <a:r>
              <a:rPr lang="en-US" sz="1500" dirty="0">
                <a:solidFill>
                  <a:srgbClr val="12312B"/>
                </a:solidFill>
                <a:latin typeface="微軟正黑體" panose="020B0604030504040204" pitchFamily="34" charset="-120"/>
                <a:ea typeface="微軟正黑體" panose="020B0604030504040204" pitchFamily="34" charset="-120"/>
                <a:cs typeface="Noto Sans CJK TC" pitchFamily="34" charset="-120"/>
              </a:rPr>
              <a:t>主題：capital punishment / death penalty</a:t>
            </a:r>
            <a:endParaRPr lang="en-US" sz="1500" dirty="0">
              <a:latin typeface="微軟正黑體" panose="020B0604030504040204" pitchFamily="34" charset="-120"/>
              <a:ea typeface="微軟正黑體" panose="020B0604030504040204" pitchFamily="34" charset="-120"/>
            </a:endParaRPr>
          </a:p>
          <a:p>
            <a:pPr marL="0" indent="0">
              <a:buNone/>
            </a:pPr>
            <a:r>
              <a:rPr lang="en-US" sz="1500" dirty="0">
                <a:solidFill>
                  <a:srgbClr val="12312B"/>
                </a:solidFill>
                <a:latin typeface="微軟正黑體" panose="020B0604030504040204" pitchFamily="34" charset="-120"/>
                <a:ea typeface="微軟正黑體" panose="020B0604030504040204" pitchFamily="34" charset="-120"/>
                <a:cs typeface="Noto Sans CJK TC" pitchFamily="34" charset="-120"/>
              </a:rPr>
              <a:t>地點：Taiwan</a:t>
            </a:r>
            <a:endParaRPr lang="en-US" sz="1500" dirty="0">
              <a:latin typeface="微軟正黑體" panose="020B0604030504040204" pitchFamily="34" charset="-120"/>
              <a:ea typeface="微軟正黑體" panose="020B0604030504040204" pitchFamily="34" charset="-120"/>
            </a:endParaRPr>
          </a:p>
          <a:p>
            <a:pPr marL="0" indent="0">
              <a:buNone/>
            </a:pPr>
            <a:r>
              <a:rPr lang="en-US" sz="1500" dirty="0">
                <a:solidFill>
                  <a:srgbClr val="12312B"/>
                </a:solidFill>
                <a:latin typeface="微軟正黑體" panose="020B0604030504040204" pitchFamily="34" charset="-120"/>
                <a:ea typeface="微軟正黑體" panose="020B0604030504040204" pitchFamily="34" charset="-120"/>
                <a:cs typeface="Noto Sans CJK TC" pitchFamily="34" charset="-120"/>
              </a:rPr>
              <a:t>角度：public opinion / human rights / deterrence / legal reform</a:t>
            </a:r>
            <a:endParaRPr lang="en-US" sz="1500" dirty="0">
              <a:latin typeface="微軟正黑體" panose="020B0604030504040204" pitchFamily="34" charset="-120"/>
              <a:ea typeface="微軟正黑體" panose="020B0604030504040204" pitchFamily="34" charset="-120"/>
            </a:endParaRPr>
          </a:p>
        </p:txBody>
      </p:sp>
      <p:sp>
        <p:nvSpPr>
          <p:cNvPr id="10" name="Shape 8"/>
          <p:cNvSpPr/>
          <p:nvPr/>
        </p:nvSpPr>
        <p:spPr>
          <a:xfrm>
            <a:off x="6080760" y="1417320"/>
            <a:ext cx="0" cy="3520440"/>
          </a:xfrm>
          <a:prstGeom prst="line">
            <a:avLst/>
          </a:prstGeom>
          <a:noFill/>
          <a:ln w="15240">
            <a:solidFill>
              <a:srgbClr val="CDE0D4"/>
            </a:solidFill>
            <a:prstDash val="solid"/>
          </a:ln>
        </p:spPr>
      </p:sp>
      <p:sp>
        <p:nvSpPr>
          <p:cNvPr id="11" name="Shape 9"/>
          <p:cNvSpPr/>
          <p:nvPr/>
        </p:nvSpPr>
        <p:spPr>
          <a:xfrm>
            <a:off x="1143000" y="4663440"/>
            <a:ext cx="9875520" cy="713232"/>
          </a:xfrm>
          <a:prstGeom prst="roundRect">
            <a:avLst>
              <a:gd name="adj" fmla="val 10256"/>
            </a:avLst>
          </a:prstGeom>
          <a:solidFill>
            <a:srgbClr val="FFFFFF"/>
          </a:solidFill>
          <a:ln w="12700">
            <a:solidFill>
              <a:srgbClr val="FFFFFF">
                <a:alpha val="0"/>
              </a:srgbClr>
            </a:solidFill>
            <a:prstDash val="solid"/>
          </a:ln>
        </p:spPr>
      </p:sp>
      <p:sp>
        <p:nvSpPr>
          <p:cNvPr id="12" name="Text 10"/>
          <p:cNvSpPr/>
          <p:nvPr/>
        </p:nvSpPr>
        <p:spPr>
          <a:xfrm>
            <a:off x="1289304" y="4782312"/>
            <a:ext cx="9582912" cy="475488"/>
          </a:xfrm>
          <a:prstGeom prst="rect">
            <a:avLst/>
          </a:prstGeom>
          <a:noFill/>
          <a:ln/>
        </p:spPr>
        <p:txBody>
          <a:bodyPr wrap="square" lIns="0" tIns="0" rIns="0" bIns="0" rtlCol="0" anchor="ctr">
            <a:normAutofit fontScale="85000" lnSpcReduction="10000"/>
          </a:bodyPr>
          <a:lstStyle/>
          <a:p>
            <a:pPr marL="0" indent="0">
              <a:buNone/>
            </a:pPr>
            <a:r>
              <a:rPr lang="en-US" sz="1700" dirty="0">
                <a:solidFill>
                  <a:srgbClr val="12312B"/>
                </a:solidFill>
                <a:latin typeface="微軟正黑體" panose="020B0604030504040204" pitchFamily="34" charset="-120"/>
                <a:ea typeface="微軟正黑體" panose="020B0604030504040204" pitchFamily="34" charset="-120"/>
                <a:cs typeface="Noto Sans CJK TC" pitchFamily="34" charset="-120"/>
              </a:rPr>
              <a:t>公式：Topic + Scope + Perspective + Evidence type</a:t>
            </a:r>
            <a:endParaRPr lang="en-US" sz="1700" dirty="0">
              <a:latin typeface="微軟正黑體" panose="020B0604030504040204" pitchFamily="34" charset="-120"/>
              <a:ea typeface="微軟正黑體" panose="020B0604030504040204" pitchFamily="34" charset="-120"/>
            </a:endParaRPr>
          </a:p>
          <a:p>
            <a:r>
              <a:rPr lang="en-US" sz="1700" dirty="0">
                <a:solidFill>
                  <a:srgbClr val="12312B"/>
                </a:solidFill>
                <a:latin typeface="微軟正黑體" panose="020B0604030504040204" pitchFamily="34" charset="-120"/>
                <a:ea typeface="微軟正黑體" panose="020B0604030504040204" pitchFamily="34" charset="-120"/>
                <a:cs typeface="Noto Sans CJK TC" pitchFamily="34" charset="-120"/>
              </a:rPr>
              <a:t>例：How does ecotourism affect indigenous communities in Taiwan?</a:t>
            </a:r>
            <a:r>
              <a:rPr lang="zh-TW" altLang="en-US" sz="1700" dirty="0">
                <a:solidFill>
                  <a:srgbClr val="12312B"/>
                </a:solidFill>
                <a:latin typeface="微軟正黑體" panose="020B0604030504040204" pitchFamily="34" charset="-120"/>
                <a:ea typeface="微軟正黑體" panose="020B0604030504040204" pitchFamily="34" charset="-120"/>
                <a:cs typeface="Noto Sans CJK TC" pitchFamily="34" charset="-120"/>
              </a:rPr>
              <a:t> 生態旅遊對台灣原住民社區有何影響？</a:t>
            </a:r>
            <a:endParaRPr lang="en-US" altLang="zh-TW" sz="1700" dirty="0">
              <a:latin typeface="微軟正黑體" panose="020B0604030504040204" pitchFamily="34" charset="-120"/>
              <a:ea typeface="微軟正黑體" panose="020B0604030504040204" pitchFamily="34" charset="-120"/>
            </a:endParaRPr>
          </a:p>
        </p:txBody>
      </p:sp>
      <p:sp>
        <p:nvSpPr>
          <p:cNvPr id="13" name="Text 11"/>
          <p:cNvSpPr/>
          <p:nvPr/>
        </p:nvSpPr>
        <p:spPr>
          <a:xfrm>
            <a:off x="502920" y="6446520"/>
            <a:ext cx="4754880" cy="182880"/>
          </a:xfrm>
          <a:prstGeom prst="rect">
            <a:avLst/>
          </a:prstGeom>
          <a:noFill/>
          <a:ln/>
        </p:spPr>
        <p:txBody>
          <a:bodyPr wrap="square" lIns="0" tIns="0" rIns="0" bIns="0" rtlCol="0" anchor="ctr"/>
          <a:lstStyle/>
          <a:p>
            <a:pPr marL="0" indent="0">
              <a:buNone/>
            </a:pPr>
            <a:r>
              <a:rPr lang="en-US" sz="850" dirty="0">
                <a:solidFill>
                  <a:srgbClr val="5B6B63"/>
                </a:solidFill>
                <a:latin typeface="Noto Sans CJK TC" pitchFamily="34" charset="0"/>
                <a:ea typeface="Noto Sans CJK TC" pitchFamily="34" charset="-122"/>
                <a:cs typeface="Noto Sans CJK TC" pitchFamily="34" charset="-120"/>
              </a:rPr>
              <a:t>靜宜大學蓋夏圖書館｜知識服務組</a:t>
            </a:r>
            <a:endParaRPr lang="en-US" sz="850" dirty="0"/>
          </a:p>
        </p:txBody>
      </p:sp>
      <p:sp>
        <p:nvSpPr>
          <p:cNvPr id="14" name="Text 12"/>
          <p:cNvSpPr/>
          <p:nvPr/>
        </p:nvSpPr>
        <p:spPr>
          <a:xfrm>
            <a:off x="11292840" y="6419088"/>
            <a:ext cx="411480" cy="201168"/>
          </a:xfrm>
          <a:prstGeom prst="rect">
            <a:avLst/>
          </a:prstGeom>
          <a:noFill/>
          <a:ln/>
        </p:spPr>
        <p:txBody>
          <a:bodyPr wrap="square" lIns="0" tIns="0" rIns="0" bIns="0" rtlCol="0" anchor="ctr"/>
          <a:lstStyle/>
          <a:p>
            <a:pPr marL="0" indent="0" algn="r">
              <a:buNone/>
            </a:pPr>
            <a:r>
              <a:rPr lang="en-US" sz="850" dirty="0">
                <a:solidFill>
                  <a:srgbClr val="5B6B63"/>
                </a:solidFill>
                <a:latin typeface="Noto Sans CJK TC" pitchFamily="34" charset="0"/>
                <a:ea typeface="Noto Sans CJK TC" pitchFamily="34" charset="-122"/>
                <a:cs typeface="Noto Sans CJK TC" pitchFamily="34" charset="-120"/>
              </a:rPr>
              <a:t>05</a:t>
            </a:r>
            <a:endParaRPr lang="en-US" sz="8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40080" y="411480"/>
            <a:ext cx="10789920" cy="502920"/>
          </a:xfrm>
          <a:prstGeom prst="rect">
            <a:avLst/>
          </a:prstGeom>
          <a:noFill/>
          <a:ln/>
        </p:spPr>
        <p:txBody>
          <a:bodyPr wrap="square" lIns="0" tIns="0" rIns="0" bIns="0" rtlCol="0" anchor="ctr">
            <a:normAutofit/>
          </a:bodyPr>
          <a:lstStyle/>
          <a:p>
            <a:pPr marL="0" indent="0">
              <a:buNone/>
            </a:pPr>
            <a:r>
              <a:rPr lang="en-US" sz="3000" b="1" dirty="0">
                <a:solidFill>
                  <a:srgbClr val="12312B"/>
                </a:solidFill>
                <a:latin typeface="微軟正黑體" panose="020B0604030504040204" pitchFamily="34" charset="-120"/>
                <a:ea typeface="微軟正黑體" panose="020B0604030504040204" pitchFamily="34" charset="-120"/>
                <a:cs typeface="Noto Sans CJK TC" pitchFamily="34" charset="-120"/>
              </a:rPr>
              <a:t>關鍵詞要有「同義詞、上位詞、下位詞」</a:t>
            </a:r>
            <a:endParaRPr lang="en-US" sz="3000" dirty="0">
              <a:latin typeface="微軟正黑體" panose="020B0604030504040204" pitchFamily="34" charset="-120"/>
              <a:ea typeface="微軟正黑體" panose="020B0604030504040204" pitchFamily="34" charset="-120"/>
            </a:endParaRPr>
          </a:p>
        </p:txBody>
      </p:sp>
      <p:sp>
        <p:nvSpPr>
          <p:cNvPr id="3" name="Text 1"/>
          <p:cNvSpPr/>
          <p:nvPr/>
        </p:nvSpPr>
        <p:spPr>
          <a:xfrm>
            <a:off x="658368" y="960120"/>
            <a:ext cx="9966960" cy="256032"/>
          </a:xfrm>
          <a:prstGeom prst="rect">
            <a:avLst/>
          </a:prstGeom>
          <a:noFill/>
          <a:ln/>
        </p:spPr>
        <p:txBody>
          <a:bodyPr wrap="square" lIns="0" tIns="0" rIns="0" bIns="0" rtlCol="0" anchor="ctr">
            <a:normAutofit/>
          </a:bodyPr>
          <a:lstStyle/>
          <a:p>
            <a:pPr marL="0" indent="0">
              <a:buNone/>
            </a:pPr>
            <a:r>
              <a:rPr lang="en-US" sz="1250" dirty="0">
                <a:solidFill>
                  <a:srgbClr val="5B6B63"/>
                </a:solidFill>
                <a:latin typeface="微軟正黑體" panose="020B0604030504040204" pitchFamily="34" charset="-120"/>
                <a:ea typeface="微軟正黑體" panose="020B0604030504040204" pitchFamily="34" charset="-120"/>
                <a:cs typeface="Noto Sans CJK TC" pitchFamily="34" charset="-120"/>
              </a:rPr>
              <a:t>先用自然語言發想，再用資料庫的 Subject Terms / Thesaurus 修正。</a:t>
            </a:r>
            <a:endParaRPr lang="en-US" sz="1250" dirty="0">
              <a:latin typeface="微軟正黑體" panose="020B0604030504040204" pitchFamily="34" charset="-120"/>
              <a:ea typeface="微軟正黑體" panose="020B0604030504040204" pitchFamily="34" charset="-120"/>
            </a:endParaRPr>
          </a:p>
        </p:txBody>
      </p:sp>
      <p:sp>
        <p:nvSpPr>
          <p:cNvPr id="4" name="Shape 2"/>
          <p:cNvSpPr/>
          <p:nvPr/>
        </p:nvSpPr>
        <p:spPr>
          <a:xfrm>
            <a:off x="777240" y="1417320"/>
            <a:ext cx="5120640" cy="1005840"/>
          </a:xfrm>
          <a:prstGeom prst="roundRect">
            <a:avLst>
              <a:gd name="adj" fmla="val 7273"/>
            </a:avLst>
          </a:prstGeom>
          <a:solidFill>
            <a:srgbClr val="FFFFFF"/>
          </a:solidFill>
          <a:ln w="12700">
            <a:solidFill>
              <a:srgbClr val="CDE0D4"/>
            </a:solidFill>
            <a:prstDash val="solid"/>
          </a:ln>
        </p:spPr>
      </p:sp>
      <p:sp>
        <p:nvSpPr>
          <p:cNvPr id="5" name="Shape 3"/>
          <p:cNvSpPr/>
          <p:nvPr/>
        </p:nvSpPr>
        <p:spPr>
          <a:xfrm>
            <a:off x="777240" y="1417320"/>
            <a:ext cx="54864" cy="1005840"/>
          </a:xfrm>
          <a:prstGeom prst="rect">
            <a:avLst/>
          </a:prstGeom>
          <a:solidFill>
            <a:srgbClr val="006B5F"/>
          </a:solidFill>
          <a:ln w="12700">
            <a:solidFill>
              <a:srgbClr val="006B5F"/>
            </a:solidFill>
            <a:prstDash val="solid"/>
          </a:ln>
        </p:spPr>
      </p:sp>
      <p:sp>
        <p:nvSpPr>
          <p:cNvPr id="6" name="Text 4"/>
          <p:cNvSpPr/>
          <p:nvPr/>
        </p:nvSpPr>
        <p:spPr>
          <a:xfrm>
            <a:off x="941832" y="1563624"/>
            <a:ext cx="4828032" cy="219456"/>
          </a:xfrm>
          <a:prstGeom prst="rect">
            <a:avLst/>
          </a:prstGeom>
          <a:noFill/>
          <a:ln/>
        </p:spPr>
        <p:txBody>
          <a:bodyPr wrap="square" lIns="0" tIns="0" rIns="0" bIns="0" rtlCol="0" anchor="ctr">
            <a:normAutofit/>
          </a:bodyPr>
          <a:lstStyle/>
          <a:p>
            <a:pPr marL="0" indent="0">
              <a:buNone/>
            </a:pPr>
            <a:r>
              <a:rPr lang="en-US" sz="1350" b="1" dirty="0">
                <a:solidFill>
                  <a:srgbClr val="12312B"/>
                </a:solidFill>
                <a:latin typeface="微軟正黑體" panose="020B0604030504040204" pitchFamily="34" charset="-120"/>
                <a:ea typeface="微軟正黑體" panose="020B0604030504040204" pitchFamily="34" charset="-120"/>
                <a:cs typeface="Noto Sans CJK TC" pitchFamily="34" charset="-120"/>
              </a:rPr>
              <a:t>生態旅遊</a:t>
            </a:r>
            <a:endParaRPr lang="en-US" sz="1350" dirty="0">
              <a:latin typeface="微軟正黑體" panose="020B0604030504040204" pitchFamily="34" charset="-120"/>
              <a:ea typeface="微軟正黑體" panose="020B0604030504040204" pitchFamily="34" charset="-120"/>
            </a:endParaRPr>
          </a:p>
        </p:txBody>
      </p:sp>
      <p:sp>
        <p:nvSpPr>
          <p:cNvPr id="7" name="Text 5"/>
          <p:cNvSpPr/>
          <p:nvPr/>
        </p:nvSpPr>
        <p:spPr>
          <a:xfrm>
            <a:off x="941832" y="1892808"/>
            <a:ext cx="4828032" cy="411480"/>
          </a:xfrm>
          <a:prstGeom prst="rect">
            <a:avLst/>
          </a:prstGeom>
          <a:noFill/>
          <a:ln/>
        </p:spPr>
        <p:txBody>
          <a:bodyPr wrap="square" lIns="0" tIns="0" rIns="0" bIns="0" rtlCol="0" anchor="t">
            <a:normAutofit/>
          </a:bodyPr>
          <a:lstStyle/>
          <a:p>
            <a:pPr marL="0" indent="0">
              <a:buNone/>
            </a:pPr>
            <a:r>
              <a:rPr lang="en-US" sz="1120" dirty="0">
                <a:solidFill>
                  <a:srgbClr val="5B6B63"/>
                </a:solidFill>
                <a:latin typeface="微軟正黑體" panose="020B0604030504040204" pitchFamily="34" charset="-120"/>
                <a:ea typeface="微軟正黑體" panose="020B0604030504040204" pitchFamily="34" charset="-120"/>
                <a:cs typeface="Noto Sans CJK TC" pitchFamily="34" charset="-120"/>
              </a:rPr>
              <a:t>中文：生態旅遊、永續旅遊、自然旅遊</a:t>
            </a:r>
            <a:endParaRPr lang="en-US" sz="1120" dirty="0">
              <a:latin typeface="微軟正黑體" panose="020B0604030504040204" pitchFamily="34" charset="-120"/>
              <a:ea typeface="微軟正黑體" panose="020B0604030504040204" pitchFamily="34" charset="-120"/>
            </a:endParaRPr>
          </a:p>
          <a:p>
            <a:pPr marL="0" indent="0">
              <a:buNone/>
            </a:pPr>
            <a:r>
              <a:rPr lang="en-US" sz="1120" dirty="0">
                <a:solidFill>
                  <a:srgbClr val="5B6B63"/>
                </a:solidFill>
                <a:latin typeface="微軟正黑體" panose="020B0604030504040204" pitchFamily="34" charset="-120"/>
                <a:ea typeface="微軟正黑體" panose="020B0604030504040204" pitchFamily="34" charset="-120"/>
                <a:cs typeface="Noto Sans CJK TC" pitchFamily="34" charset="-120"/>
              </a:rPr>
              <a:t>English: ecotourism OR sustainable tourism OR nature-based tourism</a:t>
            </a:r>
            <a:endParaRPr lang="en-US" sz="1120" dirty="0">
              <a:latin typeface="微軟正黑體" panose="020B0604030504040204" pitchFamily="34" charset="-120"/>
              <a:ea typeface="微軟正黑體" panose="020B0604030504040204" pitchFamily="34" charset="-120"/>
            </a:endParaRPr>
          </a:p>
        </p:txBody>
      </p:sp>
      <p:sp>
        <p:nvSpPr>
          <p:cNvPr id="8" name="Shape 6"/>
          <p:cNvSpPr/>
          <p:nvPr/>
        </p:nvSpPr>
        <p:spPr>
          <a:xfrm>
            <a:off x="6263640" y="1417320"/>
            <a:ext cx="5120640" cy="1005840"/>
          </a:xfrm>
          <a:prstGeom prst="roundRect">
            <a:avLst>
              <a:gd name="adj" fmla="val 7273"/>
            </a:avLst>
          </a:prstGeom>
          <a:solidFill>
            <a:srgbClr val="FFFFFF"/>
          </a:solidFill>
          <a:ln w="12700">
            <a:solidFill>
              <a:srgbClr val="CDE0D4"/>
            </a:solidFill>
            <a:prstDash val="solid"/>
          </a:ln>
        </p:spPr>
      </p:sp>
      <p:sp>
        <p:nvSpPr>
          <p:cNvPr id="9" name="Shape 7"/>
          <p:cNvSpPr/>
          <p:nvPr/>
        </p:nvSpPr>
        <p:spPr>
          <a:xfrm>
            <a:off x="6263640" y="1417320"/>
            <a:ext cx="54864" cy="1005840"/>
          </a:xfrm>
          <a:prstGeom prst="rect">
            <a:avLst/>
          </a:prstGeom>
          <a:solidFill>
            <a:srgbClr val="C79944"/>
          </a:solidFill>
          <a:ln w="12700">
            <a:solidFill>
              <a:srgbClr val="C79944"/>
            </a:solidFill>
            <a:prstDash val="solid"/>
          </a:ln>
        </p:spPr>
      </p:sp>
      <p:sp>
        <p:nvSpPr>
          <p:cNvPr id="10" name="Text 8"/>
          <p:cNvSpPr/>
          <p:nvPr/>
        </p:nvSpPr>
        <p:spPr>
          <a:xfrm>
            <a:off x="6428232" y="1563624"/>
            <a:ext cx="4828032" cy="219456"/>
          </a:xfrm>
          <a:prstGeom prst="rect">
            <a:avLst/>
          </a:prstGeom>
          <a:noFill/>
          <a:ln/>
        </p:spPr>
        <p:txBody>
          <a:bodyPr wrap="square" lIns="0" tIns="0" rIns="0" bIns="0" rtlCol="0" anchor="ctr">
            <a:normAutofit/>
          </a:bodyPr>
          <a:lstStyle/>
          <a:p>
            <a:pPr marL="0" indent="0">
              <a:buNone/>
            </a:pPr>
            <a:r>
              <a:rPr lang="en-US" sz="1350" b="1" dirty="0">
                <a:solidFill>
                  <a:srgbClr val="12312B"/>
                </a:solidFill>
                <a:latin typeface="微軟正黑體" panose="020B0604030504040204" pitchFamily="34" charset="-120"/>
                <a:ea typeface="微軟正黑體" panose="020B0604030504040204" pitchFamily="34" charset="-120"/>
                <a:cs typeface="Noto Sans CJK TC" pitchFamily="34" charset="-120"/>
              </a:rPr>
              <a:t>影響</a:t>
            </a:r>
            <a:endParaRPr lang="en-US" sz="1350" dirty="0">
              <a:latin typeface="微軟正黑體" panose="020B0604030504040204" pitchFamily="34" charset="-120"/>
              <a:ea typeface="微軟正黑體" panose="020B0604030504040204" pitchFamily="34" charset="-120"/>
            </a:endParaRPr>
          </a:p>
        </p:txBody>
      </p:sp>
      <p:sp>
        <p:nvSpPr>
          <p:cNvPr id="11" name="Text 9"/>
          <p:cNvSpPr/>
          <p:nvPr/>
        </p:nvSpPr>
        <p:spPr>
          <a:xfrm>
            <a:off x="6428232" y="1892808"/>
            <a:ext cx="4828032" cy="411480"/>
          </a:xfrm>
          <a:prstGeom prst="rect">
            <a:avLst/>
          </a:prstGeom>
          <a:noFill/>
          <a:ln/>
        </p:spPr>
        <p:txBody>
          <a:bodyPr wrap="square" lIns="0" tIns="0" rIns="0" bIns="0" rtlCol="0" anchor="t">
            <a:normAutofit fontScale="92500"/>
          </a:bodyPr>
          <a:lstStyle/>
          <a:p>
            <a:pPr marL="0" indent="0">
              <a:buNone/>
            </a:pPr>
            <a:r>
              <a:rPr lang="en-US" sz="1120" dirty="0">
                <a:solidFill>
                  <a:srgbClr val="5B6B63"/>
                </a:solidFill>
                <a:latin typeface="微軟正黑體" panose="020B0604030504040204" pitchFamily="34" charset="-120"/>
                <a:ea typeface="微軟正黑體" panose="020B0604030504040204" pitchFamily="34" charset="-120"/>
                <a:cs typeface="Noto Sans CJK TC" pitchFamily="34" charset="-120"/>
              </a:rPr>
              <a:t>中文：環境影響、社區參與、遊客行為</a:t>
            </a:r>
            <a:endParaRPr lang="en-US" sz="1120" dirty="0">
              <a:latin typeface="微軟正黑體" panose="020B0604030504040204" pitchFamily="34" charset="-120"/>
              <a:ea typeface="微軟正黑體" panose="020B0604030504040204" pitchFamily="34" charset="-120"/>
            </a:endParaRPr>
          </a:p>
          <a:p>
            <a:pPr marL="0" indent="0">
              <a:buNone/>
            </a:pPr>
            <a:r>
              <a:rPr lang="en-US" sz="1120" dirty="0">
                <a:solidFill>
                  <a:srgbClr val="5B6B63"/>
                </a:solidFill>
                <a:latin typeface="微軟正黑體" panose="020B0604030504040204" pitchFamily="34" charset="-120"/>
                <a:ea typeface="微軟正黑體" panose="020B0604030504040204" pitchFamily="34" charset="-120"/>
                <a:cs typeface="Noto Sans CJK TC" pitchFamily="34" charset="-120"/>
              </a:rPr>
              <a:t>English: environmental impact OR community participation OR visitor behavior</a:t>
            </a:r>
            <a:endParaRPr lang="en-US" sz="1120" dirty="0">
              <a:latin typeface="微軟正黑體" panose="020B0604030504040204" pitchFamily="34" charset="-120"/>
              <a:ea typeface="微軟正黑體" panose="020B0604030504040204" pitchFamily="34" charset="-120"/>
            </a:endParaRPr>
          </a:p>
        </p:txBody>
      </p:sp>
      <p:sp>
        <p:nvSpPr>
          <p:cNvPr id="12" name="Shape 10"/>
          <p:cNvSpPr/>
          <p:nvPr/>
        </p:nvSpPr>
        <p:spPr>
          <a:xfrm>
            <a:off x="777240" y="2788920"/>
            <a:ext cx="5120640" cy="1005840"/>
          </a:xfrm>
          <a:prstGeom prst="roundRect">
            <a:avLst>
              <a:gd name="adj" fmla="val 7273"/>
            </a:avLst>
          </a:prstGeom>
          <a:solidFill>
            <a:srgbClr val="FFFFFF"/>
          </a:solidFill>
          <a:ln w="12700">
            <a:solidFill>
              <a:srgbClr val="CDE0D4"/>
            </a:solidFill>
            <a:prstDash val="solid"/>
          </a:ln>
        </p:spPr>
      </p:sp>
      <p:sp>
        <p:nvSpPr>
          <p:cNvPr id="13" name="Shape 11"/>
          <p:cNvSpPr/>
          <p:nvPr/>
        </p:nvSpPr>
        <p:spPr>
          <a:xfrm>
            <a:off x="777240" y="2788920"/>
            <a:ext cx="54864" cy="1005840"/>
          </a:xfrm>
          <a:prstGeom prst="rect">
            <a:avLst/>
          </a:prstGeom>
          <a:solidFill>
            <a:srgbClr val="B75B47"/>
          </a:solidFill>
          <a:ln w="12700">
            <a:solidFill>
              <a:srgbClr val="B75B47"/>
            </a:solidFill>
            <a:prstDash val="solid"/>
          </a:ln>
        </p:spPr>
      </p:sp>
      <p:sp>
        <p:nvSpPr>
          <p:cNvPr id="14" name="Text 12"/>
          <p:cNvSpPr/>
          <p:nvPr/>
        </p:nvSpPr>
        <p:spPr>
          <a:xfrm>
            <a:off x="941832" y="2935224"/>
            <a:ext cx="4828032" cy="219456"/>
          </a:xfrm>
          <a:prstGeom prst="rect">
            <a:avLst/>
          </a:prstGeom>
          <a:noFill/>
          <a:ln/>
        </p:spPr>
        <p:txBody>
          <a:bodyPr wrap="square" lIns="0" tIns="0" rIns="0" bIns="0" rtlCol="0" anchor="ctr">
            <a:normAutofit/>
          </a:bodyPr>
          <a:lstStyle/>
          <a:p>
            <a:pPr marL="0" indent="0">
              <a:buNone/>
            </a:pPr>
            <a:r>
              <a:rPr lang="en-US" sz="1350" b="1" dirty="0">
                <a:solidFill>
                  <a:srgbClr val="12312B"/>
                </a:solidFill>
                <a:latin typeface="微軟正黑體" panose="020B0604030504040204" pitchFamily="34" charset="-120"/>
                <a:ea typeface="微軟正黑體" panose="020B0604030504040204" pitchFamily="34" charset="-120"/>
                <a:cs typeface="Noto Sans CJK TC" pitchFamily="34" charset="-120"/>
              </a:rPr>
              <a:t>死刑</a:t>
            </a:r>
            <a:endParaRPr lang="en-US" sz="1350" dirty="0">
              <a:latin typeface="微軟正黑體" panose="020B0604030504040204" pitchFamily="34" charset="-120"/>
              <a:ea typeface="微軟正黑體" panose="020B0604030504040204" pitchFamily="34" charset="-120"/>
            </a:endParaRPr>
          </a:p>
        </p:txBody>
      </p:sp>
      <p:sp>
        <p:nvSpPr>
          <p:cNvPr id="15" name="Text 13"/>
          <p:cNvSpPr/>
          <p:nvPr/>
        </p:nvSpPr>
        <p:spPr>
          <a:xfrm>
            <a:off x="941832" y="3264408"/>
            <a:ext cx="4828032" cy="411480"/>
          </a:xfrm>
          <a:prstGeom prst="rect">
            <a:avLst/>
          </a:prstGeom>
          <a:noFill/>
          <a:ln/>
        </p:spPr>
        <p:txBody>
          <a:bodyPr wrap="square" lIns="0" tIns="0" rIns="0" bIns="0" rtlCol="0" anchor="t">
            <a:normAutofit/>
          </a:bodyPr>
          <a:lstStyle/>
          <a:p>
            <a:pPr marL="0" indent="0">
              <a:buNone/>
            </a:pPr>
            <a:r>
              <a:rPr lang="en-US" sz="1120" dirty="0">
                <a:solidFill>
                  <a:srgbClr val="5B6B63"/>
                </a:solidFill>
                <a:latin typeface="微軟正黑體" panose="020B0604030504040204" pitchFamily="34" charset="-120"/>
                <a:ea typeface="微軟正黑體" panose="020B0604030504040204" pitchFamily="34" charset="-120"/>
                <a:cs typeface="Noto Sans CJK TC" pitchFamily="34" charset="-120"/>
              </a:rPr>
              <a:t>中文：死刑、死刑存廢、刑罰政策</a:t>
            </a:r>
            <a:endParaRPr lang="en-US" sz="1120" dirty="0">
              <a:latin typeface="微軟正黑體" panose="020B0604030504040204" pitchFamily="34" charset="-120"/>
              <a:ea typeface="微軟正黑體" panose="020B0604030504040204" pitchFamily="34" charset="-120"/>
            </a:endParaRPr>
          </a:p>
          <a:p>
            <a:pPr marL="0" indent="0">
              <a:buNone/>
            </a:pPr>
            <a:r>
              <a:rPr lang="en-US" sz="1120" dirty="0">
                <a:solidFill>
                  <a:srgbClr val="5B6B63"/>
                </a:solidFill>
                <a:latin typeface="微軟正黑體" panose="020B0604030504040204" pitchFamily="34" charset="-120"/>
                <a:ea typeface="微軟正黑體" panose="020B0604030504040204" pitchFamily="34" charset="-120"/>
                <a:cs typeface="Noto Sans CJK TC" pitchFamily="34" charset="-120"/>
              </a:rPr>
              <a:t>English: death penalty OR capital punishment OR abolition</a:t>
            </a:r>
            <a:endParaRPr lang="en-US" sz="1120" dirty="0">
              <a:latin typeface="微軟正黑體" panose="020B0604030504040204" pitchFamily="34" charset="-120"/>
              <a:ea typeface="微軟正黑體" panose="020B0604030504040204" pitchFamily="34" charset="-120"/>
            </a:endParaRPr>
          </a:p>
        </p:txBody>
      </p:sp>
      <p:sp>
        <p:nvSpPr>
          <p:cNvPr id="16" name="Shape 14"/>
          <p:cNvSpPr/>
          <p:nvPr/>
        </p:nvSpPr>
        <p:spPr>
          <a:xfrm>
            <a:off x="6263640" y="2788920"/>
            <a:ext cx="5120640" cy="1005840"/>
          </a:xfrm>
          <a:prstGeom prst="roundRect">
            <a:avLst>
              <a:gd name="adj" fmla="val 7273"/>
            </a:avLst>
          </a:prstGeom>
          <a:solidFill>
            <a:srgbClr val="FFFFFF"/>
          </a:solidFill>
          <a:ln w="12700">
            <a:solidFill>
              <a:srgbClr val="CDE0D4"/>
            </a:solidFill>
            <a:prstDash val="solid"/>
          </a:ln>
        </p:spPr>
      </p:sp>
      <p:sp>
        <p:nvSpPr>
          <p:cNvPr id="17" name="Shape 15"/>
          <p:cNvSpPr/>
          <p:nvPr/>
        </p:nvSpPr>
        <p:spPr>
          <a:xfrm>
            <a:off x="6263640" y="2788920"/>
            <a:ext cx="54864" cy="1005840"/>
          </a:xfrm>
          <a:prstGeom prst="rect">
            <a:avLst/>
          </a:prstGeom>
          <a:solidFill>
            <a:srgbClr val="1F3A5B"/>
          </a:solidFill>
          <a:ln w="12700">
            <a:solidFill>
              <a:srgbClr val="1F3A5B"/>
            </a:solidFill>
            <a:prstDash val="solid"/>
          </a:ln>
        </p:spPr>
      </p:sp>
      <p:sp>
        <p:nvSpPr>
          <p:cNvPr id="18" name="Text 16"/>
          <p:cNvSpPr/>
          <p:nvPr/>
        </p:nvSpPr>
        <p:spPr>
          <a:xfrm>
            <a:off x="6428232" y="2935224"/>
            <a:ext cx="4828032" cy="219456"/>
          </a:xfrm>
          <a:prstGeom prst="rect">
            <a:avLst/>
          </a:prstGeom>
          <a:noFill/>
          <a:ln/>
        </p:spPr>
        <p:txBody>
          <a:bodyPr wrap="square" lIns="0" tIns="0" rIns="0" bIns="0" rtlCol="0" anchor="ctr">
            <a:normAutofit/>
          </a:bodyPr>
          <a:lstStyle/>
          <a:p>
            <a:pPr marL="0" indent="0">
              <a:buNone/>
            </a:pPr>
            <a:r>
              <a:rPr lang="en-US" sz="1350" b="1" dirty="0">
                <a:solidFill>
                  <a:srgbClr val="12312B"/>
                </a:solidFill>
                <a:latin typeface="微軟正黑體" panose="020B0604030504040204" pitchFamily="34" charset="-120"/>
                <a:ea typeface="微軟正黑體" panose="020B0604030504040204" pitchFamily="34" charset="-120"/>
                <a:cs typeface="Noto Sans CJK TC" pitchFamily="34" charset="-120"/>
              </a:rPr>
              <a:t>台灣</a:t>
            </a:r>
            <a:endParaRPr lang="en-US" sz="1350" dirty="0">
              <a:latin typeface="微軟正黑體" panose="020B0604030504040204" pitchFamily="34" charset="-120"/>
              <a:ea typeface="微軟正黑體" panose="020B0604030504040204" pitchFamily="34" charset="-120"/>
            </a:endParaRPr>
          </a:p>
        </p:txBody>
      </p:sp>
      <p:sp>
        <p:nvSpPr>
          <p:cNvPr id="19" name="Text 17"/>
          <p:cNvSpPr/>
          <p:nvPr/>
        </p:nvSpPr>
        <p:spPr>
          <a:xfrm>
            <a:off x="6428232" y="3264408"/>
            <a:ext cx="4828032" cy="411480"/>
          </a:xfrm>
          <a:prstGeom prst="rect">
            <a:avLst/>
          </a:prstGeom>
          <a:noFill/>
          <a:ln/>
        </p:spPr>
        <p:txBody>
          <a:bodyPr wrap="square" lIns="0" tIns="0" rIns="0" bIns="0" rtlCol="0" anchor="t">
            <a:normAutofit/>
          </a:bodyPr>
          <a:lstStyle/>
          <a:p>
            <a:pPr marL="0" indent="0">
              <a:buNone/>
            </a:pPr>
            <a:r>
              <a:rPr lang="en-US" sz="1120" dirty="0">
                <a:solidFill>
                  <a:srgbClr val="5B6B63"/>
                </a:solidFill>
                <a:latin typeface="微軟正黑體" panose="020B0604030504040204" pitchFamily="34" charset="-120"/>
                <a:ea typeface="微軟正黑體" panose="020B0604030504040204" pitchFamily="34" charset="-120"/>
                <a:cs typeface="Noto Sans CJK TC" pitchFamily="34" charset="-120"/>
              </a:rPr>
              <a:t>中文：台灣、臺灣、我國、亞洲民主國家</a:t>
            </a:r>
            <a:endParaRPr lang="en-US" sz="1120" dirty="0">
              <a:latin typeface="微軟正黑體" panose="020B0604030504040204" pitchFamily="34" charset="-120"/>
              <a:ea typeface="微軟正黑體" panose="020B0604030504040204" pitchFamily="34" charset="-120"/>
            </a:endParaRPr>
          </a:p>
          <a:p>
            <a:pPr marL="0" indent="0">
              <a:buNone/>
            </a:pPr>
            <a:r>
              <a:rPr lang="en-US" sz="1120" dirty="0">
                <a:solidFill>
                  <a:srgbClr val="5B6B63"/>
                </a:solidFill>
                <a:latin typeface="微軟正黑體" panose="020B0604030504040204" pitchFamily="34" charset="-120"/>
                <a:ea typeface="微軟正黑體" panose="020B0604030504040204" pitchFamily="34" charset="-120"/>
                <a:cs typeface="Noto Sans CJK TC" pitchFamily="34" charset="-120"/>
              </a:rPr>
              <a:t>English: Taiwan OR East Asia</a:t>
            </a:r>
            <a:endParaRPr lang="en-US" sz="1120" dirty="0">
              <a:latin typeface="微軟正黑體" panose="020B0604030504040204" pitchFamily="34" charset="-120"/>
              <a:ea typeface="微軟正黑體" panose="020B0604030504040204" pitchFamily="34" charset="-120"/>
            </a:endParaRPr>
          </a:p>
        </p:txBody>
      </p:sp>
      <p:sp>
        <p:nvSpPr>
          <p:cNvPr id="20" name="Shape 18"/>
          <p:cNvSpPr/>
          <p:nvPr/>
        </p:nvSpPr>
        <p:spPr>
          <a:xfrm>
            <a:off x="1005840" y="5166360"/>
            <a:ext cx="10149840" cy="530352"/>
          </a:xfrm>
          <a:prstGeom prst="roundRect">
            <a:avLst>
              <a:gd name="adj" fmla="val 13793"/>
            </a:avLst>
          </a:prstGeom>
          <a:solidFill>
            <a:srgbClr val="E8F1EA"/>
          </a:solidFill>
          <a:ln w="12700">
            <a:solidFill>
              <a:srgbClr val="FFFFFF">
                <a:alpha val="0"/>
              </a:srgbClr>
            </a:solidFill>
            <a:prstDash val="solid"/>
          </a:ln>
        </p:spPr>
      </p:sp>
      <p:sp>
        <p:nvSpPr>
          <p:cNvPr id="21" name="Text 19"/>
          <p:cNvSpPr/>
          <p:nvPr/>
        </p:nvSpPr>
        <p:spPr>
          <a:xfrm>
            <a:off x="1152144" y="5285232"/>
            <a:ext cx="9857232" cy="292608"/>
          </a:xfrm>
          <a:prstGeom prst="rect">
            <a:avLst/>
          </a:prstGeom>
          <a:noFill/>
          <a:ln/>
        </p:spPr>
        <p:txBody>
          <a:bodyPr wrap="square" lIns="0" tIns="0" rIns="0" bIns="0" rtlCol="0" anchor="ctr">
            <a:normAutofit/>
          </a:bodyPr>
          <a:lstStyle/>
          <a:p>
            <a:pPr marL="0" indent="0">
              <a:buNone/>
            </a:pPr>
            <a:r>
              <a:rPr lang="en-US" sz="1550" dirty="0">
                <a:solidFill>
                  <a:srgbClr val="12312B"/>
                </a:solidFill>
                <a:latin typeface="微軟正黑體" panose="020B0604030504040204" pitchFamily="34" charset="-120"/>
                <a:ea typeface="微軟正黑體" panose="020B0604030504040204" pitchFamily="34" charset="-120"/>
                <a:cs typeface="Noto Sans CJK TC" pitchFamily="34" charset="-120"/>
              </a:rPr>
              <a:t>小技巧：英文系作業建議先用英文詞查國際文獻，再用中文詞補台灣脈絡。</a:t>
            </a:r>
            <a:endParaRPr lang="en-US" sz="1550" dirty="0">
              <a:latin typeface="微軟正黑體" panose="020B0604030504040204" pitchFamily="34" charset="-120"/>
              <a:ea typeface="微軟正黑體" panose="020B0604030504040204" pitchFamily="34" charset="-120"/>
            </a:endParaRPr>
          </a:p>
        </p:txBody>
      </p:sp>
      <p:sp>
        <p:nvSpPr>
          <p:cNvPr id="22" name="Text 20"/>
          <p:cNvSpPr/>
          <p:nvPr/>
        </p:nvSpPr>
        <p:spPr>
          <a:xfrm>
            <a:off x="502920" y="6446520"/>
            <a:ext cx="4754880" cy="182880"/>
          </a:xfrm>
          <a:prstGeom prst="rect">
            <a:avLst/>
          </a:prstGeom>
          <a:noFill/>
          <a:ln/>
        </p:spPr>
        <p:txBody>
          <a:bodyPr wrap="square" lIns="0" tIns="0" rIns="0" bIns="0" rtlCol="0" anchor="ctr"/>
          <a:lstStyle/>
          <a:p>
            <a:pPr marL="0" indent="0">
              <a:buNone/>
            </a:pPr>
            <a:r>
              <a:rPr lang="en-US" sz="850" dirty="0">
                <a:solidFill>
                  <a:srgbClr val="5B6B63"/>
                </a:solidFill>
                <a:latin typeface="微軟正黑體" panose="020B0604030504040204" pitchFamily="34" charset="-120"/>
                <a:ea typeface="微軟正黑體" panose="020B0604030504040204" pitchFamily="34" charset="-120"/>
                <a:cs typeface="Noto Sans CJK TC" pitchFamily="34" charset="-120"/>
              </a:rPr>
              <a:t>靜宜大學蓋夏圖書館｜知識服務組</a:t>
            </a:r>
            <a:endParaRPr lang="en-US" sz="850" dirty="0">
              <a:latin typeface="微軟正黑體" panose="020B0604030504040204" pitchFamily="34" charset="-120"/>
              <a:ea typeface="微軟正黑體" panose="020B0604030504040204" pitchFamily="34" charset="-120"/>
            </a:endParaRPr>
          </a:p>
        </p:txBody>
      </p:sp>
      <p:sp>
        <p:nvSpPr>
          <p:cNvPr id="23" name="Text 21"/>
          <p:cNvSpPr/>
          <p:nvPr/>
        </p:nvSpPr>
        <p:spPr>
          <a:xfrm>
            <a:off x="11292840" y="6419088"/>
            <a:ext cx="411480" cy="201168"/>
          </a:xfrm>
          <a:prstGeom prst="rect">
            <a:avLst/>
          </a:prstGeom>
          <a:noFill/>
          <a:ln/>
        </p:spPr>
        <p:txBody>
          <a:bodyPr wrap="square" lIns="0" tIns="0" rIns="0" bIns="0" rtlCol="0" anchor="ctr"/>
          <a:lstStyle/>
          <a:p>
            <a:pPr marL="0" indent="0" algn="r">
              <a:buNone/>
            </a:pPr>
            <a:r>
              <a:rPr lang="en-US" sz="850" dirty="0">
                <a:solidFill>
                  <a:srgbClr val="5B6B63"/>
                </a:solidFill>
                <a:latin typeface="微軟正黑體" panose="020B0604030504040204" pitchFamily="34" charset="-120"/>
                <a:ea typeface="微軟正黑體" panose="020B0604030504040204" pitchFamily="34" charset="-120"/>
                <a:cs typeface="Noto Sans CJK TC" pitchFamily="34" charset="-120"/>
              </a:rPr>
              <a:t>06</a:t>
            </a:r>
            <a:endParaRPr lang="en-US" sz="850" dirty="0">
              <a:latin typeface="微軟正黑體" panose="020B0604030504040204" pitchFamily="34" charset="-120"/>
              <a:ea typeface="微軟正黑體" panose="020B0604030504040204" pitchFamily="34" charset="-12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40080" y="411480"/>
            <a:ext cx="10789920" cy="502920"/>
          </a:xfrm>
          <a:prstGeom prst="rect">
            <a:avLst/>
          </a:prstGeom>
          <a:noFill/>
          <a:ln/>
        </p:spPr>
        <p:txBody>
          <a:bodyPr wrap="square" lIns="0" tIns="0" rIns="0" bIns="0" rtlCol="0" anchor="ctr">
            <a:normAutofit/>
          </a:bodyPr>
          <a:lstStyle/>
          <a:p>
            <a:pPr marL="0" indent="0">
              <a:buNone/>
            </a:pPr>
            <a:r>
              <a:rPr lang="en-US" sz="3000" b="1" dirty="0">
                <a:solidFill>
                  <a:srgbClr val="12312B"/>
                </a:solidFill>
                <a:latin typeface="微軟正黑體" panose="020B0604030504040204" pitchFamily="34" charset="-120"/>
                <a:ea typeface="微軟正黑體" panose="020B0604030504040204" pitchFamily="34" charset="-120"/>
                <a:cs typeface="Noto Sans CJK TC" pitchFamily="34" charset="-120"/>
              </a:rPr>
              <a:t>Boolean 檢索：控制結果「多、少、準」</a:t>
            </a:r>
            <a:endParaRPr lang="en-US" sz="3000" dirty="0">
              <a:latin typeface="微軟正黑體" panose="020B0604030504040204" pitchFamily="34" charset="-120"/>
              <a:ea typeface="微軟正黑體" panose="020B0604030504040204" pitchFamily="34" charset="-120"/>
            </a:endParaRPr>
          </a:p>
        </p:txBody>
      </p:sp>
      <p:sp>
        <p:nvSpPr>
          <p:cNvPr id="3" name="Text 1"/>
          <p:cNvSpPr/>
          <p:nvPr/>
        </p:nvSpPr>
        <p:spPr>
          <a:xfrm>
            <a:off x="658368" y="960120"/>
            <a:ext cx="9966960" cy="256032"/>
          </a:xfrm>
          <a:prstGeom prst="rect">
            <a:avLst/>
          </a:prstGeom>
          <a:noFill/>
          <a:ln/>
        </p:spPr>
        <p:txBody>
          <a:bodyPr wrap="square" lIns="0" tIns="0" rIns="0" bIns="0" rtlCol="0" anchor="ctr">
            <a:normAutofit/>
          </a:bodyPr>
          <a:lstStyle/>
          <a:p>
            <a:pPr marL="0" indent="0">
              <a:buNone/>
            </a:pPr>
            <a:r>
              <a:rPr lang="en-US" sz="1250" dirty="0">
                <a:solidFill>
                  <a:srgbClr val="5B6B63"/>
                </a:solidFill>
                <a:latin typeface="微軟正黑體" panose="020B0604030504040204" pitchFamily="34" charset="-120"/>
                <a:ea typeface="微軟正黑體" panose="020B0604030504040204" pitchFamily="34" charset="-120"/>
                <a:cs typeface="Noto Sans CJK TC" pitchFamily="34" charset="-120"/>
              </a:rPr>
              <a:t>AND 交集、OR 聯集、NOT 排除；搭配片語與截字可大幅提升效率。</a:t>
            </a:r>
            <a:endParaRPr lang="en-US" sz="1250" dirty="0">
              <a:latin typeface="微軟正黑體" panose="020B0604030504040204" pitchFamily="34" charset="-120"/>
              <a:ea typeface="微軟正黑體" panose="020B0604030504040204" pitchFamily="34" charset="-120"/>
            </a:endParaRPr>
          </a:p>
        </p:txBody>
      </p:sp>
      <p:sp>
        <p:nvSpPr>
          <p:cNvPr id="4" name="Shape 2"/>
          <p:cNvSpPr/>
          <p:nvPr/>
        </p:nvSpPr>
        <p:spPr>
          <a:xfrm>
            <a:off x="777240" y="1508760"/>
            <a:ext cx="3337560" cy="1143000"/>
          </a:xfrm>
          <a:prstGeom prst="roundRect">
            <a:avLst>
              <a:gd name="adj" fmla="val 6400"/>
            </a:avLst>
          </a:prstGeom>
          <a:solidFill>
            <a:srgbClr val="FFFFFF"/>
          </a:solidFill>
          <a:ln w="12700">
            <a:solidFill>
              <a:srgbClr val="CDE0D4"/>
            </a:solidFill>
            <a:prstDash val="solid"/>
          </a:ln>
        </p:spPr>
      </p:sp>
      <p:sp>
        <p:nvSpPr>
          <p:cNvPr id="5" name="Shape 3"/>
          <p:cNvSpPr/>
          <p:nvPr/>
        </p:nvSpPr>
        <p:spPr>
          <a:xfrm>
            <a:off x="777240" y="1508760"/>
            <a:ext cx="54864" cy="1143000"/>
          </a:xfrm>
          <a:prstGeom prst="rect">
            <a:avLst/>
          </a:prstGeom>
          <a:solidFill>
            <a:srgbClr val="006B5F"/>
          </a:solidFill>
          <a:ln w="12700">
            <a:solidFill>
              <a:srgbClr val="006B5F"/>
            </a:solidFill>
            <a:prstDash val="solid"/>
          </a:ln>
        </p:spPr>
      </p:sp>
      <p:sp>
        <p:nvSpPr>
          <p:cNvPr id="6" name="Text 4"/>
          <p:cNvSpPr/>
          <p:nvPr/>
        </p:nvSpPr>
        <p:spPr>
          <a:xfrm>
            <a:off x="941832" y="1655064"/>
            <a:ext cx="3044952" cy="219456"/>
          </a:xfrm>
          <a:prstGeom prst="rect">
            <a:avLst/>
          </a:prstGeom>
          <a:noFill/>
          <a:ln/>
        </p:spPr>
        <p:txBody>
          <a:bodyPr wrap="square" lIns="0" tIns="0" rIns="0" bIns="0" rtlCol="0" anchor="ctr">
            <a:normAutofit/>
          </a:bodyPr>
          <a:lstStyle/>
          <a:p>
            <a:pPr marL="0" indent="0">
              <a:buNone/>
            </a:pPr>
            <a:r>
              <a:rPr lang="en-US" sz="1350" b="1" dirty="0">
                <a:solidFill>
                  <a:srgbClr val="12312B"/>
                </a:solidFill>
                <a:latin typeface="微軟正黑體" panose="020B0604030504040204" pitchFamily="34" charset="-120"/>
                <a:ea typeface="微軟正黑體" panose="020B0604030504040204" pitchFamily="34" charset="-120"/>
                <a:cs typeface="Noto Sans CJK TC" pitchFamily="34" charset="-120"/>
              </a:rPr>
              <a:t>AND = 縮小</a:t>
            </a:r>
            <a:endParaRPr lang="en-US" sz="1350" dirty="0">
              <a:latin typeface="微軟正黑體" panose="020B0604030504040204" pitchFamily="34" charset="-120"/>
              <a:ea typeface="微軟正黑體" panose="020B0604030504040204" pitchFamily="34" charset="-120"/>
            </a:endParaRPr>
          </a:p>
        </p:txBody>
      </p:sp>
      <p:sp>
        <p:nvSpPr>
          <p:cNvPr id="7" name="Text 5"/>
          <p:cNvSpPr/>
          <p:nvPr/>
        </p:nvSpPr>
        <p:spPr>
          <a:xfrm>
            <a:off x="941832" y="1984248"/>
            <a:ext cx="3044952" cy="548640"/>
          </a:xfrm>
          <a:prstGeom prst="rect">
            <a:avLst/>
          </a:prstGeom>
          <a:noFill/>
          <a:ln/>
        </p:spPr>
        <p:txBody>
          <a:bodyPr wrap="square" lIns="0" tIns="0" rIns="0" bIns="0" rtlCol="0" anchor="t">
            <a:normAutofit/>
          </a:bodyPr>
          <a:lstStyle/>
          <a:p>
            <a:pPr marL="0" indent="0">
              <a:buNone/>
            </a:pPr>
            <a:r>
              <a:rPr lang="en-US" sz="1120" dirty="0">
                <a:solidFill>
                  <a:srgbClr val="5B6B63"/>
                </a:solidFill>
                <a:latin typeface="微軟正黑體" panose="020B0604030504040204" pitchFamily="34" charset="-120"/>
                <a:ea typeface="微軟正黑體" panose="020B0604030504040204" pitchFamily="34" charset="-120"/>
                <a:cs typeface="Noto Sans CJK TC" pitchFamily="34" charset="-120"/>
              </a:rPr>
              <a:t>ecotourism AND Taiwan</a:t>
            </a:r>
            <a:endParaRPr lang="en-US" sz="1120" dirty="0">
              <a:latin typeface="微軟正黑體" panose="020B0604030504040204" pitchFamily="34" charset="-120"/>
              <a:ea typeface="微軟正黑體" panose="020B0604030504040204" pitchFamily="34" charset="-120"/>
            </a:endParaRPr>
          </a:p>
          <a:p>
            <a:pPr marL="0" indent="0">
              <a:buNone/>
            </a:pPr>
            <a:r>
              <a:rPr lang="en-US" sz="1120" dirty="0">
                <a:solidFill>
                  <a:srgbClr val="5B6B63"/>
                </a:solidFill>
                <a:latin typeface="微軟正黑體" panose="020B0604030504040204" pitchFamily="34" charset="-120"/>
                <a:ea typeface="微軟正黑體" panose="020B0604030504040204" pitchFamily="34" charset="-120"/>
                <a:cs typeface="Noto Sans CJK TC" pitchFamily="34" charset="-120"/>
              </a:rPr>
              <a:t>同時包含兩個概念</a:t>
            </a:r>
            <a:endParaRPr lang="en-US" sz="1120" dirty="0">
              <a:latin typeface="微軟正黑體" panose="020B0604030504040204" pitchFamily="34" charset="-120"/>
              <a:ea typeface="微軟正黑體" panose="020B0604030504040204" pitchFamily="34" charset="-120"/>
            </a:endParaRPr>
          </a:p>
        </p:txBody>
      </p:sp>
      <p:sp>
        <p:nvSpPr>
          <p:cNvPr id="8" name="Shape 6"/>
          <p:cNvSpPr/>
          <p:nvPr/>
        </p:nvSpPr>
        <p:spPr>
          <a:xfrm>
            <a:off x="4434840" y="1508760"/>
            <a:ext cx="3337560" cy="1143000"/>
          </a:xfrm>
          <a:prstGeom prst="roundRect">
            <a:avLst>
              <a:gd name="adj" fmla="val 6400"/>
            </a:avLst>
          </a:prstGeom>
          <a:solidFill>
            <a:srgbClr val="FFFFFF"/>
          </a:solidFill>
          <a:ln w="12700">
            <a:solidFill>
              <a:srgbClr val="CDE0D4"/>
            </a:solidFill>
            <a:prstDash val="solid"/>
          </a:ln>
        </p:spPr>
      </p:sp>
      <p:sp>
        <p:nvSpPr>
          <p:cNvPr id="9" name="Shape 7"/>
          <p:cNvSpPr/>
          <p:nvPr/>
        </p:nvSpPr>
        <p:spPr>
          <a:xfrm>
            <a:off x="4434840" y="1508760"/>
            <a:ext cx="54864" cy="1143000"/>
          </a:xfrm>
          <a:prstGeom prst="rect">
            <a:avLst/>
          </a:prstGeom>
          <a:solidFill>
            <a:srgbClr val="C79944"/>
          </a:solidFill>
          <a:ln w="12700">
            <a:solidFill>
              <a:srgbClr val="C79944"/>
            </a:solidFill>
            <a:prstDash val="solid"/>
          </a:ln>
        </p:spPr>
      </p:sp>
      <p:sp>
        <p:nvSpPr>
          <p:cNvPr id="10" name="Text 8"/>
          <p:cNvSpPr/>
          <p:nvPr/>
        </p:nvSpPr>
        <p:spPr>
          <a:xfrm>
            <a:off x="4599432" y="1655064"/>
            <a:ext cx="3044952" cy="219456"/>
          </a:xfrm>
          <a:prstGeom prst="rect">
            <a:avLst/>
          </a:prstGeom>
          <a:noFill/>
          <a:ln/>
        </p:spPr>
        <p:txBody>
          <a:bodyPr wrap="square" lIns="0" tIns="0" rIns="0" bIns="0" rtlCol="0" anchor="ctr">
            <a:normAutofit/>
          </a:bodyPr>
          <a:lstStyle/>
          <a:p>
            <a:pPr marL="0" indent="0">
              <a:buNone/>
            </a:pPr>
            <a:r>
              <a:rPr lang="en-US" sz="1350" b="1" dirty="0">
                <a:solidFill>
                  <a:srgbClr val="12312B"/>
                </a:solidFill>
                <a:latin typeface="微軟正黑體" panose="020B0604030504040204" pitchFamily="34" charset="-120"/>
                <a:ea typeface="微軟正黑體" panose="020B0604030504040204" pitchFamily="34" charset="-120"/>
                <a:cs typeface="Noto Sans CJK TC" pitchFamily="34" charset="-120"/>
              </a:rPr>
              <a:t>OR = 擴大</a:t>
            </a:r>
            <a:endParaRPr lang="en-US" sz="1350" dirty="0">
              <a:latin typeface="微軟正黑體" panose="020B0604030504040204" pitchFamily="34" charset="-120"/>
              <a:ea typeface="微軟正黑體" panose="020B0604030504040204" pitchFamily="34" charset="-120"/>
            </a:endParaRPr>
          </a:p>
        </p:txBody>
      </p:sp>
      <p:sp>
        <p:nvSpPr>
          <p:cNvPr id="11" name="Text 9"/>
          <p:cNvSpPr/>
          <p:nvPr/>
        </p:nvSpPr>
        <p:spPr>
          <a:xfrm>
            <a:off x="4599432" y="1984248"/>
            <a:ext cx="3044952" cy="548640"/>
          </a:xfrm>
          <a:prstGeom prst="rect">
            <a:avLst/>
          </a:prstGeom>
          <a:noFill/>
          <a:ln/>
        </p:spPr>
        <p:txBody>
          <a:bodyPr wrap="square" lIns="0" tIns="0" rIns="0" bIns="0" rtlCol="0" anchor="t">
            <a:normAutofit/>
          </a:bodyPr>
          <a:lstStyle/>
          <a:p>
            <a:pPr marL="0" indent="0">
              <a:buNone/>
            </a:pPr>
            <a:r>
              <a:rPr lang="en-US" sz="1120" dirty="0">
                <a:solidFill>
                  <a:srgbClr val="5B6B63"/>
                </a:solidFill>
                <a:latin typeface="微軟正黑體" panose="020B0604030504040204" pitchFamily="34" charset="-120"/>
                <a:ea typeface="微軟正黑體" panose="020B0604030504040204" pitchFamily="34" charset="-120"/>
                <a:cs typeface="Noto Sans CJK TC" pitchFamily="34" charset="-120"/>
              </a:rPr>
              <a:t>death penalty OR capital punishment</a:t>
            </a:r>
            <a:endParaRPr lang="en-US" sz="1120" dirty="0">
              <a:latin typeface="微軟正黑體" panose="020B0604030504040204" pitchFamily="34" charset="-120"/>
              <a:ea typeface="微軟正黑體" panose="020B0604030504040204" pitchFamily="34" charset="-120"/>
            </a:endParaRPr>
          </a:p>
          <a:p>
            <a:pPr marL="0" indent="0">
              <a:buNone/>
            </a:pPr>
            <a:r>
              <a:rPr lang="en-US" sz="1120" dirty="0">
                <a:solidFill>
                  <a:srgbClr val="5B6B63"/>
                </a:solidFill>
                <a:latin typeface="微軟正黑體" panose="020B0604030504040204" pitchFamily="34" charset="-120"/>
                <a:ea typeface="微軟正黑體" panose="020B0604030504040204" pitchFamily="34" charset="-120"/>
                <a:cs typeface="Noto Sans CJK TC" pitchFamily="34" charset="-120"/>
              </a:rPr>
              <a:t>納入同義詞與不同寫法</a:t>
            </a:r>
            <a:endParaRPr lang="en-US" sz="1120" dirty="0">
              <a:latin typeface="微軟正黑體" panose="020B0604030504040204" pitchFamily="34" charset="-120"/>
              <a:ea typeface="微軟正黑體" panose="020B0604030504040204" pitchFamily="34" charset="-120"/>
            </a:endParaRPr>
          </a:p>
        </p:txBody>
      </p:sp>
      <p:sp>
        <p:nvSpPr>
          <p:cNvPr id="12" name="Shape 10"/>
          <p:cNvSpPr/>
          <p:nvPr/>
        </p:nvSpPr>
        <p:spPr>
          <a:xfrm>
            <a:off x="8092440" y="1508760"/>
            <a:ext cx="3337560" cy="1143000"/>
          </a:xfrm>
          <a:prstGeom prst="roundRect">
            <a:avLst>
              <a:gd name="adj" fmla="val 6400"/>
            </a:avLst>
          </a:prstGeom>
          <a:solidFill>
            <a:srgbClr val="FFFFFF"/>
          </a:solidFill>
          <a:ln w="12700">
            <a:solidFill>
              <a:srgbClr val="CDE0D4"/>
            </a:solidFill>
            <a:prstDash val="solid"/>
          </a:ln>
        </p:spPr>
      </p:sp>
      <p:sp>
        <p:nvSpPr>
          <p:cNvPr id="13" name="Shape 11"/>
          <p:cNvSpPr/>
          <p:nvPr/>
        </p:nvSpPr>
        <p:spPr>
          <a:xfrm>
            <a:off x="8092440" y="1508760"/>
            <a:ext cx="54864" cy="1143000"/>
          </a:xfrm>
          <a:prstGeom prst="rect">
            <a:avLst/>
          </a:prstGeom>
          <a:solidFill>
            <a:srgbClr val="B75B47"/>
          </a:solidFill>
          <a:ln w="12700">
            <a:solidFill>
              <a:srgbClr val="B75B47"/>
            </a:solidFill>
            <a:prstDash val="solid"/>
          </a:ln>
        </p:spPr>
      </p:sp>
      <p:sp>
        <p:nvSpPr>
          <p:cNvPr id="14" name="Text 12"/>
          <p:cNvSpPr/>
          <p:nvPr/>
        </p:nvSpPr>
        <p:spPr>
          <a:xfrm>
            <a:off x="8257032" y="1655064"/>
            <a:ext cx="3044952" cy="219456"/>
          </a:xfrm>
          <a:prstGeom prst="rect">
            <a:avLst/>
          </a:prstGeom>
          <a:noFill/>
          <a:ln/>
        </p:spPr>
        <p:txBody>
          <a:bodyPr wrap="square" lIns="0" tIns="0" rIns="0" bIns="0" rtlCol="0" anchor="ctr">
            <a:normAutofit/>
          </a:bodyPr>
          <a:lstStyle/>
          <a:p>
            <a:pPr marL="0" indent="0">
              <a:buNone/>
            </a:pPr>
            <a:r>
              <a:rPr lang="en-US" sz="1350" b="1" dirty="0">
                <a:solidFill>
                  <a:srgbClr val="12312B"/>
                </a:solidFill>
                <a:latin typeface="微軟正黑體" panose="020B0604030504040204" pitchFamily="34" charset="-120"/>
                <a:ea typeface="微軟正黑體" panose="020B0604030504040204" pitchFamily="34" charset="-120"/>
                <a:cs typeface="Noto Sans CJK TC" pitchFamily="34" charset="-120"/>
              </a:rPr>
              <a:t>NOT = 排除</a:t>
            </a:r>
            <a:endParaRPr lang="en-US" sz="1350" dirty="0">
              <a:latin typeface="微軟正黑體" panose="020B0604030504040204" pitchFamily="34" charset="-120"/>
              <a:ea typeface="微軟正黑體" panose="020B0604030504040204" pitchFamily="34" charset="-120"/>
            </a:endParaRPr>
          </a:p>
        </p:txBody>
      </p:sp>
      <p:sp>
        <p:nvSpPr>
          <p:cNvPr id="15" name="Text 13"/>
          <p:cNvSpPr/>
          <p:nvPr/>
        </p:nvSpPr>
        <p:spPr>
          <a:xfrm>
            <a:off x="8257032" y="1984248"/>
            <a:ext cx="3044952" cy="548640"/>
          </a:xfrm>
          <a:prstGeom prst="rect">
            <a:avLst/>
          </a:prstGeom>
          <a:noFill/>
          <a:ln/>
        </p:spPr>
        <p:txBody>
          <a:bodyPr wrap="square" lIns="0" tIns="0" rIns="0" bIns="0" rtlCol="0" anchor="t">
            <a:normAutofit/>
          </a:bodyPr>
          <a:lstStyle/>
          <a:p>
            <a:pPr marL="0" indent="0">
              <a:buNone/>
            </a:pPr>
            <a:r>
              <a:rPr lang="en-US" sz="1120" dirty="0">
                <a:solidFill>
                  <a:srgbClr val="5B6B63"/>
                </a:solidFill>
                <a:latin typeface="微軟正黑體" panose="020B0604030504040204" pitchFamily="34" charset="-120"/>
                <a:ea typeface="微軟正黑體" panose="020B0604030504040204" pitchFamily="34" charset="-120"/>
                <a:cs typeface="Noto Sans CJK TC" pitchFamily="34" charset="-120"/>
              </a:rPr>
              <a:t>tourism NOT medical tourism</a:t>
            </a:r>
            <a:endParaRPr lang="en-US" sz="1120" dirty="0">
              <a:latin typeface="微軟正黑體" panose="020B0604030504040204" pitchFamily="34" charset="-120"/>
              <a:ea typeface="微軟正黑體" panose="020B0604030504040204" pitchFamily="34" charset="-120"/>
            </a:endParaRPr>
          </a:p>
          <a:p>
            <a:pPr marL="0" indent="0">
              <a:buNone/>
            </a:pPr>
            <a:r>
              <a:rPr lang="en-US" sz="1120" dirty="0">
                <a:solidFill>
                  <a:srgbClr val="5B6B63"/>
                </a:solidFill>
                <a:latin typeface="微軟正黑體" panose="020B0604030504040204" pitchFamily="34" charset="-120"/>
                <a:ea typeface="微軟正黑體" panose="020B0604030504040204" pitchFamily="34" charset="-120"/>
                <a:cs typeface="Noto Sans CJK TC" pitchFamily="34" charset="-120"/>
              </a:rPr>
              <a:t>小心排除過度</a:t>
            </a:r>
            <a:endParaRPr lang="en-US" sz="1120" dirty="0">
              <a:latin typeface="微軟正黑體" panose="020B0604030504040204" pitchFamily="34" charset="-120"/>
              <a:ea typeface="微軟正黑體" panose="020B0604030504040204" pitchFamily="34" charset="-120"/>
            </a:endParaRPr>
          </a:p>
        </p:txBody>
      </p:sp>
      <p:sp>
        <p:nvSpPr>
          <p:cNvPr id="16" name="Shape 14"/>
          <p:cNvSpPr/>
          <p:nvPr/>
        </p:nvSpPr>
        <p:spPr>
          <a:xfrm>
            <a:off x="1005840" y="3154680"/>
            <a:ext cx="4983480" cy="1645920"/>
          </a:xfrm>
          <a:prstGeom prst="roundRect">
            <a:avLst>
              <a:gd name="adj" fmla="val 4444"/>
            </a:avLst>
          </a:prstGeom>
          <a:solidFill>
            <a:srgbClr val="FFFFFF"/>
          </a:solidFill>
          <a:ln w="12700">
            <a:solidFill>
              <a:srgbClr val="FFFFFF">
                <a:alpha val="0"/>
              </a:srgbClr>
            </a:solidFill>
            <a:prstDash val="solid"/>
          </a:ln>
        </p:spPr>
      </p:sp>
      <p:sp>
        <p:nvSpPr>
          <p:cNvPr id="17" name="Text 15"/>
          <p:cNvSpPr/>
          <p:nvPr/>
        </p:nvSpPr>
        <p:spPr>
          <a:xfrm>
            <a:off x="1152144" y="3273552"/>
            <a:ext cx="4690872" cy="1408176"/>
          </a:xfrm>
          <a:prstGeom prst="rect">
            <a:avLst/>
          </a:prstGeom>
          <a:noFill/>
          <a:ln/>
        </p:spPr>
        <p:txBody>
          <a:bodyPr wrap="square" lIns="0" tIns="0" rIns="0" bIns="0" rtlCol="0" anchor="ctr">
            <a:normAutofit/>
          </a:bodyPr>
          <a:lstStyle/>
          <a:p>
            <a:pPr marL="0" indent="0">
              <a:buNone/>
            </a:pPr>
            <a:r>
              <a:rPr lang="en-US" sz="1800" dirty="0">
                <a:solidFill>
                  <a:srgbClr val="12312B"/>
                </a:solidFill>
                <a:latin typeface="微軟正黑體" panose="020B0604030504040204" pitchFamily="34" charset="-120"/>
                <a:ea typeface="微軟正黑體" panose="020B0604030504040204" pitchFamily="34" charset="-120"/>
                <a:cs typeface="Noto Sans CJK TC" pitchFamily="34" charset="-120"/>
              </a:rPr>
              <a:t>片語："sustainable tourism"</a:t>
            </a:r>
            <a:endParaRPr lang="en-US" sz="1800" dirty="0">
              <a:latin typeface="微軟正黑體" panose="020B0604030504040204" pitchFamily="34" charset="-120"/>
              <a:ea typeface="微軟正黑體" panose="020B0604030504040204" pitchFamily="34" charset="-120"/>
            </a:endParaRPr>
          </a:p>
          <a:p>
            <a:pPr marL="0" indent="0">
              <a:buNone/>
            </a:pPr>
            <a:r>
              <a:rPr lang="en-US" sz="1800" dirty="0">
                <a:solidFill>
                  <a:srgbClr val="12312B"/>
                </a:solidFill>
                <a:latin typeface="微軟正黑體" panose="020B0604030504040204" pitchFamily="34" charset="-120"/>
                <a:ea typeface="微軟正黑體" panose="020B0604030504040204" pitchFamily="34" charset="-120"/>
                <a:cs typeface="Noto Sans CJK TC" pitchFamily="34" charset="-120"/>
              </a:rPr>
              <a:t>截字：touris* → tourism, tourist, tourists</a:t>
            </a:r>
            <a:endParaRPr lang="en-US" sz="1800" dirty="0">
              <a:latin typeface="微軟正黑體" panose="020B0604030504040204" pitchFamily="34" charset="-120"/>
              <a:ea typeface="微軟正黑體" panose="020B0604030504040204" pitchFamily="34" charset="-120"/>
            </a:endParaRPr>
          </a:p>
          <a:p>
            <a:pPr marL="0" indent="0">
              <a:buNone/>
            </a:pPr>
            <a:r>
              <a:rPr lang="en-US" sz="1800" dirty="0">
                <a:solidFill>
                  <a:srgbClr val="12312B"/>
                </a:solidFill>
                <a:latin typeface="微軟正黑體" panose="020B0604030504040204" pitchFamily="34" charset="-120"/>
                <a:ea typeface="微軟正黑體" panose="020B0604030504040204" pitchFamily="34" charset="-120"/>
                <a:cs typeface="Noto Sans CJK TC" pitchFamily="34" charset="-120"/>
              </a:rPr>
              <a:t>萬用字元：wom?n → woman, women（各資料庫符號可能不同）</a:t>
            </a:r>
            <a:endParaRPr lang="en-US" sz="1800" dirty="0">
              <a:latin typeface="微軟正黑體" panose="020B0604030504040204" pitchFamily="34" charset="-120"/>
              <a:ea typeface="微軟正黑體" panose="020B0604030504040204" pitchFamily="34" charset="-120"/>
            </a:endParaRPr>
          </a:p>
        </p:txBody>
      </p:sp>
      <p:sp>
        <p:nvSpPr>
          <p:cNvPr id="18" name="Shape 16"/>
          <p:cNvSpPr/>
          <p:nvPr/>
        </p:nvSpPr>
        <p:spPr>
          <a:xfrm>
            <a:off x="6355080" y="3154680"/>
            <a:ext cx="4800600" cy="1645920"/>
          </a:xfrm>
          <a:prstGeom prst="roundRect">
            <a:avLst>
              <a:gd name="adj" fmla="val 4444"/>
            </a:avLst>
          </a:prstGeom>
          <a:solidFill>
            <a:srgbClr val="ECF5EE"/>
          </a:solidFill>
          <a:ln w="12700">
            <a:solidFill>
              <a:srgbClr val="FFFFFF">
                <a:alpha val="0"/>
              </a:srgbClr>
            </a:solidFill>
            <a:prstDash val="solid"/>
          </a:ln>
        </p:spPr>
      </p:sp>
      <p:sp>
        <p:nvSpPr>
          <p:cNvPr id="19" name="Text 17"/>
          <p:cNvSpPr/>
          <p:nvPr/>
        </p:nvSpPr>
        <p:spPr>
          <a:xfrm>
            <a:off x="6501384" y="3273552"/>
            <a:ext cx="4507992" cy="1408176"/>
          </a:xfrm>
          <a:prstGeom prst="rect">
            <a:avLst/>
          </a:prstGeom>
          <a:noFill/>
          <a:ln/>
        </p:spPr>
        <p:txBody>
          <a:bodyPr wrap="square" lIns="0" tIns="0" rIns="0" bIns="0" rtlCol="0" anchor="ctr">
            <a:normAutofit/>
          </a:bodyPr>
          <a:lstStyle/>
          <a:p>
            <a:pPr marL="0" indent="0">
              <a:buNone/>
            </a:pPr>
            <a:r>
              <a:rPr lang="en-US" sz="1800" dirty="0">
                <a:solidFill>
                  <a:srgbClr val="12312B"/>
                </a:solidFill>
                <a:latin typeface="微軟正黑體" panose="020B0604030504040204" pitchFamily="34" charset="-120"/>
                <a:ea typeface="微軟正黑體" panose="020B0604030504040204" pitchFamily="34" charset="-120"/>
                <a:cs typeface="Noto Sans CJK TC" pitchFamily="34" charset="-120"/>
              </a:rPr>
              <a:t>括號控制邏輯：</a:t>
            </a:r>
            <a:endParaRPr lang="en-US" sz="1800" dirty="0">
              <a:latin typeface="微軟正黑體" panose="020B0604030504040204" pitchFamily="34" charset="-120"/>
              <a:ea typeface="微軟正黑體" panose="020B0604030504040204" pitchFamily="34" charset="-120"/>
            </a:endParaRPr>
          </a:p>
          <a:p>
            <a:pPr marL="0" indent="0">
              <a:buNone/>
            </a:pPr>
            <a:r>
              <a:rPr lang="en-US" sz="1800" dirty="0">
                <a:solidFill>
                  <a:srgbClr val="12312B"/>
                </a:solidFill>
                <a:latin typeface="微軟正黑體" panose="020B0604030504040204" pitchFamily="34" charset="-120"/>
                <a:ea typeface="微軟正黑體" panose="020B0604030504040204" pitchFamily="34" charset="-120"/>
                <a:cs typeface="Noto Sans CJK TC" pitchFamily="34" charset="-120"/>
              </a:rPr>
              <a:t>("death penalty" OR "capital punishment") AND Taiwan AND (abolition OR deterrence)</a:t>
            </a:r>
            <a:endParaRPr lang="en-US" sz="1800" dirty="0">
              <a:latin typeface="微軟正黑體" panose="020B0604030504040204" pitchFamily="34" charset="-120"/>
              <a:ea typeface="微軟正黑體" panose="020B0604030504040204" pitchFamily="34" charset="-120"/>
            </a:endParaRPr>
          </a:p>
        </p:txBody>
      </p:sp>
      <p:sp>
        <p:nvSpPr>
          <p:cNvPr id="20" name="Text 18"/>
          <p:cNvSpPr/>
          <p:nvPr/>
        </p:nvSpPr>
        <p:spPr>
          <a:xfrm>
            <a:off x="502920" y="6446520"/>
            <a:ext cx="4754880" cy="182880"/>
          </a:xfrm>
          <a:prstGeom prst="rect">
            <a:avLst/>
          </a:prstGeom>
          <a:noFill/>
          <a:ln/>
        </p:spPr>
        <p:txBody>
          <a:bodyPr wrap="square" lIns="0" tIns="0" rIns="0" bIns="0" rtlCol="0" anchor="ctr"/>
          <a:lstStyle/>
          <a:p>
            <a:pPr marL="0" indent="0">
              <a:buNone/>
            </a:pPr>
            <a:r>
              <a:rPr lang="en-US" sz="850" dirty="0">
                <a:solidFill>
                  <a:srgbClr val="5B6B63"/>
                </a:solidFill>
                <a:latin typeface="微軟正黑體" panose="020B0604030504040204" pitchFamily="34" charset="-120"/>
                <a:ea typeface="微軟正黑體" panose="020B0604030504040204" pitchFamily="34" charset="-120"/>
                <a:cs typeface="Noto Sans CJK TC" pitchFamily="34" charset="-120"/>
              </a:rPr>
              <a:t>靜宜大學蓋夏圖書館｜知識服務組</a:t>
            </a:r>
            <a:endParaRPr lang="en-US" sz="850" dirty="0">
              <a:latin typeface="微軟正黑體" panose="020B0604030504040204" pitchFamily="34" charset="-120"/>
              <a:ea typeface="微軟正黑體" panose="020B0604030504040204" pitchFamily="34" charset="-120"/>
            </a:endParaRPr>
          </a:p>
        </p:txBody>
      </p:sp>
      <p:sp>
        <p:nvSpPr>
          <p:cNvPr id="21" name="Text 19"/>
          <p:cNvSpPr/>
          <p:nvPr/>
        </p:nvSpPr>
        <p:spPr>
          <a:xfrm>
            <a:off x="11292840" y="6419088"/>
            <a:ext cx="411480" cy="201168"/>
          </a:xfrm>
          <a:prstGeom prst="rect">
            <a:avLst/>
          </a:prstGeom>
          <a:noFill/>
          <a:ln/>
        </p:spPr>
        <p:txBody>
          <a:bodyPr wrap="square" lIns="0" tIns="0" rIns="0" bIns="0" rtlCol="0" anchor="ctr"/>
          <a:lstStyle/>
          <a:p>
            <a:pPr marL="0" indent="0" algn="r">
              <a:buNone/>
            </a:pPr>
            <a:r>
              <a:rPr lang="en-US" sz="850" dirty="0">
                <a:solidFill>
                  <a:srgbClr val="5B6B63"/>
                </a:solidFill>
                <a:latin typeface="微軟正黑體" panose="020B0604030504040204" pitchFamily="34" charset="-120"/>
                <a:ea typeface="微軟正黑體" panose="020B0604030504040204" pitchFamily="34" charset="-120"/>
                <a:cs typeface="Noto Sans CJK TC" pitchFamily="34" charset="-120"/>
              </a:rPr>
              <a:t>07</a:t>
            </a:r>
            <a:endParaRPr lang="en-US" sz="850" dirty="0">
              <a:latin typeface="微軟正黑體" panose="020B0604030504040204" pitchFamily="34" charset="-120"/>
              <a:ea typeface="微軟正黑體" panose="020B0604030504040204" pitchFamily="34" charset="-12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40080" y="411480"/>
            <a:ext cx="10789920" cy="502920"/>
          </a:xfrm>
          <a:prstGeom prst="rect">
            <a:avLst/>
          </a:prstGeom>
          <a:noFill/>
          <a:ln/>
        </p:spPr>
        <p:txBody>
          <a:bodyPr wrap="square" lIns="0" tIns="0" rIns="0" bIns="0" rtlCol="0" anchor="ctr">
            <a:normAutofit/>
          </a:bodyPr>
          <a:lstStyle/>
          <a:p>
            <a:pPr marL="0" indent="0">
              <a:buNone/>
            </a:pPr>
            <a:r>
              <a:rPr lang="en-US" sz="3000" b="1" dirty="0">
                <a:solidFill>
                  <a:srgbClr val="12312B"/>
                </a:solidFill>
                <a:latin typeface="微軟正黑體" panose="020B0604030504040204" pitchFamily="34" charset="-120"/>
                <a:ea typeface="微軟正黑體" panose="020B0604030504040204" pitchFamily="34" charset="-120"/>
                <a:cs typeface="Noto Sans CJK TC" pitchFamily="34" charset="-120"/>
              </a:rPr>
              <a:t>檢索式範例：生態旅遊</a:t>
            </a:r>
            <a:endParaRPr lang="en-US" sz="3000" dirty="0">
              <a:latin typeface="微軟正黑體" panose="020B0604030504040204" pitchFamily="34" charset="-120"/>
              <a:ea typeface="微軟正黑體" panose="020B0604030504040204" pitchFamily="34" charset="-120"/>
            </a:endParaRPr>
          </a:p>
        </p:txBody>
      </p:sp>
      <p:sp>
        <p:nvSpPr>
          <p:cNvPr id="3" name="Text 1"/>
          <p:cNvSpPr/>
          <p:nvPr/>
        </p:nvSpPr>
        <p:spPr>
          <a:xfrm>
            <a:off x="658368" y="960120"/>
            <a:ext cx="9966960" cy="256032"/>
          </a:xfrm>
          <a:prstGeom prst="rect">
            <a:avLst/>
          </a:prstGeom>
          <a:noFill/>
          <a:ln/>
        </p:spPr>
        <p:txBody>
          <a:bodyPr wrap="square" lIns="0" tIns="0" rIns="0" bIns="0" rtlCol="0" anchor="ctr">
            <a:normAutofit/>
          </a:bodyPr>
          <a:lstStyle/>
          <a:p>
            <a:pPr marL="0" indent="0">
              <a:buNone/>
            </a:pPr>
            <a:r>
              <a:rPr lang="en-US" sz="1250" dirty="0">
                <a:solidFill>
                  <a:srgbClr val="5B6B63"/>
                </a:solidFill>
                <a:latin typeface="微軟正黑體" panose="020B0604030504040204" pitchFamily="34" charset="-120"/>
                <a:ea typeface="微軟正黑體" panose="020B0604030504040204" pitchFamily="34" charset="-120"/>
                <a:cs typeface="Noto Sans CJK TC" pitchFamily="34" charset="-120"/>
              </a:rPr>
              <a:t>從寬到窄，逐步加入地點、族群、研究角度。</a:t>
            </a:r>
            <a:endParaRPr lang="en-US" sz="1250" dirty="0">
              <a:latin typeface="微軟正黑體" panose="020B0604030504040204" pitchFamily="34" charset="-120"/>
              <a:ea typeface="微軟正黑體" panose="020B0604030504040204" pitchFamily="34" charset="-120"/>
            </a:endParaRPr>
          </a:p>
        </p:txBody>
      </p:sp>
      <p:sp>
        <p:nvSpPr>
          <p:cNvPr id="4" name="Shape 2"/>
          <p:cNvSpPr/>
          <p:nvPr/>
        </p:nvSpPr>
        <p:spPr>
          <a:xfrm>
            <a:off x="777240" y="1417320"/>
            <a:ext cx="3474720" cy="960120"/>
          </a:xfrm>
          <a:prstGeom prst="roundRect">
            <a:avLst>
              <a:gd name="adj" fmla="val 7619"/>
            </a:avLst>
          </a:prstGeom>
          <a:solidFill>
            <a:srgbClr val="FFFFFF"/>
          </a:solidFill>
          <a:ln w="12700">
            <a:solidFill>
              <a:srgbClr val="CDE0D4">
                <a:alpha val="90000"/>
              </a:srgbClr>
            </a:solidFill>
            <a:prstDash val="solid"/>
          </a:ln>
        </p:spPr>
      </p:sp>
      <p:sp>
        <p:nvSpPr>
          <p:cNvPr id="5" name="Shape 3"/>
          <p:cNvSpPr/>
          <p:nvPr/>
        </p:nvSpPr>
        <p:spPr>
          <a:xfrm>
            <a:off x="941832" y="1600200"/>
            <a:ext cx="438912" cy="438912"/>
          </a:xfrm>
          <a:prstGeom prst="ellipse">
            <a:avLst/>
          </a:prstGeom>
          <a:solidFill>
            <a:srgbClr val="006B5F"/>
          </a:solidFill>
          <a:ln w="12700">
            <a:solidFill>
              <a:srgbClr val="006B5F"/>
            </a:solidFill>
            <a:prstDash val="solid"/>
          </a:ln>
        </p:spPr>
      </p:sp>
      <p:sp>
        <p:nvSpPr>
          <p:cNvPr id="6" name="Text 4"/>
          <p:cNvSpPr/>
          <p:nvPr/>
        </p:nvSpPr>
        <p:spPr>
          <a:xfrm>
            <a:off x="941832" y="1682496"/>
            <a:ext cx="438912" cy="128016"/>
          </a:xfrm>
          <a:prstGeom prst="rect">
            <a:avLst/>
          </a:prstGeom>
          <a:noFill/>
          <a:ln/>
        </p:spPr>
        <p:txBody>
          <a:bodyPr wrap="square" lIns="0" tIns="0" rIns="0" bIns="0" rtlCol="0" anchor="ctr"/>
          <a:lstStyle/>
          <a:p>
            <a:pPr marL="0" indent="0" algn="ctr">
              <a:buNone/>
            </a:pPr>
            <a:r>
              <a:rPr lang="en-US" sz="900" b="1" dirty="0">
                <a:solidFill>
                  <a:srgbClr val="FFFFFF"/>
                </a:solidFill>
                <a:latin typeface="微軟正黑體" panose="020B0604030504040204" pitchFamily="34" charset="-120"/>
                <a:ea typeface="微軟正黑體" panose="020B0604030504040204" pitchFamily="34" charset="-120"/>
                <a:cs typeface="Noto Sans CJK TC" pitchFamily="34" charset="-120"/>
              </a:rPr>
              <a:t>A</a:t>
            </a:r>
            <a:endParaRPr lang="en-US" sz="900" dirty="0">
              <a:latin typeface="微軟正黑體" panose="020B0604030504040204" pitchFamily="34" charset="-120"/>
              <a:ea typeface="微軟正黑體" panose="020B0604030504040204" pitchFamily="34" charset="-120"/>
            </a:endParaRPr>
          </a:p>
        </p:txBody>
      </p:sp>
      <p:sp>
        <p:nvSpPr>
          <p:cNvPr id="7" name="Text 5"/>
          <p:cNvSpPr/>
          <p:nvPr/>
        </p:nvSpPr>
        <p:spPr>
          <a:xfrm>
            <a:off x="1527048" y="1581912"/>
            <a:ext cx="2560320" cy="228600"/>
          </a:xfrm>
          <a:prstGeom prst="rect">
            <a:avLst/>
          </a:prstGeom>
          <a:noFill/>
          <a:ln/>
        </p:spPr>
        <p:txBody>
          <a:bodyPr wrap="square" lIns="0" tIns="0" rIns="0" bIns="0" rtlCol="0" anchor="ctr">
            <a:normAutofit/>
          </a:bodyPr>
          <a:lstStyle/>
          <a:p>
            <a:pPr marL="0" indent="0">
              <a:buNone/>
            </a:pPr>
            <a:r>
              <a:rPr lang="en-US" sz="1500" b="1" dirty="0">
                <a:solidFill>
                  <a:srgbClr val="12312B"/>
                </a:solidFill>
                <a:latin typeface="微軟正黑體" panose="020B0604030504040204" pitchFamily="34" charset="-120"/>
                <a:ea typeface="微軟正黑體" panose="020B0604030504040204" pitchFamily="34" charset="-120"/>
                <a:cs typeface="Noto Sans CJK TC" pitchFamily="34" charset="-120"/>
              </a:rPr>
              <a:t>廣泛探索</a:t>
            </a:r>
            <a:endParaRPr lang="en-US" sz="1500" dirty="0">
              <a:latin typeface="微軟正黑體" panose="020B0604030504040204" pitchFamily="34" charset="-120"/>
              <a:ea typeface="微軟正黑體" panose="020B0604030504040204" pitchFamily="34" charset="-120"/>
            </a:endParaRPr>
          </a:p>
        </p:txBody>
      </p:sp>
      <p:sp>
        <p:nvSpPr>
          <p:cNvPr id="8" name="Text 6"/>
          <p:cNvSpPr/>
          <p:nvPr/>
        </p:nvSpPr>
        <p:spPr>
          <a:xfrm>
            <a:off x="1527048" y="1874520"/>
            <a:ext cx="2560320" cy="320040"/>
          </a:xfrm>
          <a:prstGeom prst="rect">
            <a:avLst/>
          </a:prstGeom>
          <a:noFill/>
          <a:ln/>
        </p:spPr>
        <p:txBody>
          <a:bodyPr wrap="square" lIns="0" tIns="0" rIns="0" bIns="0" rtlCol="0" anchor="ctr">
            <a:normAutofit/>
          </a:bodyPr>
          <a:lstStyle/>
          <a:p>
            <a:pPr marL="0" indent="0">
              <a:buNone/>
            </a:pPr>
            <a:r>
              <a:rPr lang="en-US" sz="1050" dirty="0">
                <a:solidFill>
                  <a:srgbClr val="5B6B63"/>
                </a:solidFill>
                <a:latin typeface="微軟正黑體" panose="020B0604030504040204" pitchFamily="34" charset="-120"/>
                <a:ea typeface="微軟正黑體" panose="020B0604030504040204" pitchFamily="34" charset="-120"/>
                <a:cs typeface="Noto Sans CJK TC" pitchFamily="34" charset="-120"/>
              </a:rPr>
              <a:t>ecotourism OR "sustainable tourism"</a:t>
            </a:r>
            <a:endParaRPr lang="en-US" sz="1050" dirty="0">
              <a:latin typeface="微軟正黑體" panose="020B0604030504040204" pitchFamily="34" charset="-120"/>
              <a:ea typeface="微軟正黑體" panose="020B0604030504040204" pitchFamily="34" charset="-120"/>
            </a:endParaRPr>
          </a:p>
        </p:txBody>
      </p:sp>
      <p:sp>
        <p:nvSpPr>
          <p:cNvPr id="9" name="Shape 7"/>
          <p:cNvSpPr/>
          <p:nvPr/>
        </p:nvSpPr>
        <p:spPr>
          <a:xfrm>
            <a:off x="4389120" y="1417320"/>
            <a:ext cx="3474720" cy="960120"/>
          </a:xfrm>
          <a:prstGeom prst="roundRect">
            <a:avLst>
              <a:gd name="adj" fmla="val 7619"/>
            </a:avLst>
          </a:prstGeom>
          <a:solidFill>
            <a:srgbClr val="FFFFFF"/>
          </a:solidFill>
          <a:ln w="12700">
            <a:solidFill>
              <a:srgbClr val="CDE0D4">
                <a:alpha val="90000"/>
              </a:srgbClr>
            </a:solidFill>
            <a:prstDash val="solid"/>
          </a:ln>
        </p:spPr>
      </p:sp>
      <p:sp>
        <p:nvSpPr>
          <p:cNvPr id="10" name="Shape 8"/>
          <p:cNvSpPr/>
          <p:nvPr/>
        </p:nvSpPr>
        <p:spPr>
          <a:xfrm>
            <a:off x="4553712" y="1600200"/>
            <a:ext cx="438912" cy="438912"/>
          </a:xfrm>
          <a:prstGeom prst="ellipse">
            <a:avLst/>
          </a:prstGeom>
          <a:solidFill>
            <a:srgbClr val="C79944"/>
          </a:solidFill>
          <a:ln w="12700">
            <a:solidFill>
              <a:srgbClr val="C79944"/>
            </a:solidFill>
            <a:prstDash val="solid"/>
          </a:ln>
        </p:spPr>
      </p:sp>
      <p:sp>
        <p:nvSpPr>
          <p:cNvPr id="11" name="Text 9"/>
          <p:cNvSpPr/>
          <p:nvPr/>
        </p:nvSpPr>
        <p:spPr>
          <a:xfrm>
            <a:off x="4553712" y="1682496"/>
            <a:ext cx="438912" cy="128016"/>
          </a:xfrm>
          <a:prstGeom prst="rect">
            <a:avLst/>
          </a:prstGeom>
          <a:noFill/>
          <a:ln/>
        </p:spPr>
        <p:txBody>
          <a:bodyPr wrap="square" lIns="0" tIns="0" rIns="0" bIns="0" rtlCol="0" anchor="ctr"/>
          <a:lstStyle/>
          <a:p>
            <a:pPr marL="0" indent="0" algn="ctr">
              <a:buNone/>
            </a:pPr>
            <a:r>
              <a:rPr lang="en-US" sz="900" b="1" dirty="0">
                <a:solidFill>
                  <a:srgbClr val="FFFFFF"/>
                </a:solidFill>
                <a:latin typeface="微軟正黑體" panose="020B0604030504040204" pitchFamily="34" charset="-120"/>
                <a:ea typeface="微軟正黑體" panose="020B0604030504040204" pitchFamily="34" charset="-120"/>
                <a:cs typeface="Noto Sans CJK TC" pitchFamily="34" charset="-120"/>
              </a:rPr>
              <a:t>B</a:t>
            </a:r>
            <a:endParaRPr lang="en-US" sz="900" dirty="0">
              <a:latin typeface="微軟正黑體" panose="020B0604030504040204" pitchFamily="34" charset="-120"/>
              <a:ea typeface="微軟正黑體" panose="020B0604030504040204" pitchFamily="34" charset="-120"/>
            </a:endParaRPr>
          </a:p>
        </p:txBody>
      </p:sp>
      <p:sp>
        <p:nvSpPr>
          <p:cNvPr id="12" name="Text 10"/>
          <p:cNvSpPr/>
          <p:nvPr/>
        </p:nvSpPr>
        <p:spPr>
          <a:xfrm>
            <a:off x="5138928" y="1581912"/>
            <a:ext cx="2560320" cy="228600"/>
          </a:xfrm>
          <a:prstGeom prst="rect">
            <a:avLst/>
          </a:prstGeom>
          <a:noFill/>
          <a:ln/>
        </p:spPr>
        <p:txBody>
          <a:bodyPr wrap="square" lIns="0" tIns="0" rIns="0" bIns="0" rtlCol="0" anchor="ctr">
            <a:normAutofit/>
          </a:bodyPr>
          <a:lstStyle/>
          <a:p>
            <a:pPr marL="0" indent="0">
              <a:buNone/>
            </a:pPr>
            <a:r>
              <a:rPr lang="en-US" sz="1500" b="1" dirty="0">
                <a:solidFill>
                  <a:srgbClr val="12312B"/>
                </a:solidFill>
                <a:latin typeface="微軟正黑體" panose="020B0604030504040204" pitchFamily="34" charset="-120"/>
                <a:ea typeface="微軟正黑體" panose="020B0604030504040204" pitchFamily="34" charset="-120"/>
                <a:cs typeface="Noto Sans CJK TC" pitchFamily="34" charset="-120"/>
              </a:rPr>
              <a:t>加入地點</a:t>
            </a:r>
            <a:endParaRPr lang="en-US" sz="1500" dirty="0">
              <a:latin typeface="微軟正黑體" panose="020B0604030504040204" pitchFamily="34" charset="-120"/>
              <a:ea typeface="微軟正黑體" panose="020B0604030504040204" pitchFamily="34" charset="-120"/>
            </a:endParaRPr>
          </a:p>
        </p:txBody>
      </p:sp>
      <p:sp>
        <p:nvSpPr>
          <p:cNvPr id="13" name="Text 11"/>
          <p:cNvSpPr/>
          <p:nvPr/>
        </p:nvSpPr>
        <p:spPr>
          <a:xfrm>
            <a:off x="5138928" y="1874520"/>
            <a:ext cx="2560320" cy="320040"/>
          </a:xfrm>
          <a:prstGeom prst="rect">
            <a:avLst/>
          </a:prstGeom>
          <a:noFill/>
          <a:ln/>
        </p:spPr>
        <p:txBody>
          <a:bodyPr wrap="square" lIns="0" tIns="0" rIns="0" bIns="0" rtlCol="0" anchor="ctr">
            <a:normAutofit/>
          </a:bodyPr>
          <a:lstStyle/>
          <a:p>
            <a:pPr marL="0" indent="0">
              <a:buNone/>
            </a:pPr>
            <a:r>
              <a:rPr lang="en-US" sz="1050" dirty="0">
                <a:solidFill>
                  <a:srgbClr val="5B6B63"/>
                </a:solidFill>
                <a:latin typeface="微軟正黑體" panose="020B0604030504040204" pitchFamily="34" charset="-120"/>
                <a:ea typeface="微軟正黑體" panose="020B0604030504040204" pitchFamily="34" charset="-120"/>
                <a:cs typeface="Noto Sans CJK TC" pitchFamily="34" charset="-120"/>
              </a:rPr>
              <a:t>(ecotourism OR "sustainable tourism") AND Taiwan</a:t>
            </a:r>
            <a:endParaRPr lang="en-US" sz="1050" dirty="0">
              <a:latin typeface="微軟正黑體" panose="020B0604030504040204" pitchFamily="34" charset="-120"/>
              <a:ea typeface="微軟正黑體" panose="020B0604030504040204" pitchFamily="34" charset="-120"/>
            </a:endParaRPr>
          </a:p>
        </p:txBody>
      </p:sp>
      <p:sp>
        <p:nvSpPr>
          <p:cNvPr id="14" name="Shape 12"/>
          <p:cNvSpPr/>
          <p:nvPr/>
        </p:nvSpPr>
        <p:spPr>
          <a:xfrm>
            <a:off x="8001000" y="1417320"/>
            <a:ext cx="3474720" cy="960120"/>
          </a:xfrm>
          <a:prstGeom prst="roundRect">
            <a:avLst>
              <a:gd name="adj" fmla="val 7619"/>
            </a:avLst>
          </a:prstGeom>
          <a:solidFill>
            <a:srgbClr val="FFFFFF"/>
          </a:solidFill>
          <a:ln w="12700">
            <a:solidFill>
              <a:srgbClr val="CDE0D4">
                <a:alpha val="90000"/>
              </a:srgbClr>
            </a:solidFill>
            <a:prstDash val="solid"/>
          </a:ln>
        </p:spPr>
      </p:sp>
      <p:sp>
        <p:nvSpPr>
          <p:cNvPr id="15" name="Shape 13"/>
          <p:cNvSpPr/>
          <p:nvPr/>
        </p:nvSpPr>
        <p:spPr>
          <a:xfrm>
            <a:off x="8165592" y="1600200"/>
            <a:ext cx="438912" cy="438912"/>
          </a:xfrm>
          <a:prstGeom prst="ellipse">
            <a:avLst/>
          </a:prstGeom>
          <a:solidFill>
            <a:srgbClr val="1F3A5B"/>
          </a:solidFill>
          <a:ln w="12700">
            <a:solidFill>
              <a:srgbClr val="1F3A5B"/>
            </a:solidFill>
            <a:prstDash val="solid"/>
          </a:ln>
        </p:spPr>
      </p:sp>
      <p:sp>
        <p:nvSpPr>
          <p:cNvPr id="16" name="Text 14"/>
          <p:cNvSpPr/>
          <p:nvPr/>
        </p:nvSpPr>
        <p:spPr>
          <a:xfrm>
            <a:off x="8165592" y="1682496"/>
            <a:ext cx="438912" cy="128016"/>
          </a:xfrm>
          <a:prstGeom prst="rect">
            <a:avLst/>
          </a:prstGeom>
          <a:noFill/>
          <a:ln/>
        </p:spPr>
        <p:txBody>
          <a:bodyPr wrap="square" lIns="0" tIns="0" rIns="0" bIns="0" rtlCol="0" anchor="ctr"/>
          <a:lstStyle/>
          <a:p>
            <a:pPr marL="0" indent="0" algn="ctr">
              <a:buNone/>
            </a:pPr>
            <a:r>
              <a:rPr lang="en-US" sz="900" b="1" dirty="0">
                <a:solidFill>
                  <a:srgbClr val="FFFFFF"/>
                </a:solidFill>
                <a:latin typeface="微軟正黑體" panose="020B0604030504040204" pitchFamily="34" charset="-120"/>
                <a:ea typeface="微軟正黑體" panose="020B0604030504040204" pitchFamily="34" charset="-120"/>
                <a:cs typeface="Noto Sans CJK TC" pitchFamily="34" charset="-120"/>
              </a:rPr>
              <a:t>C</a:t>
            </a:r>
            <a:endParaRPr lang="en-US" sz="900" dirty="0">
              <a:latin typeface="微軟正黑體" panose="020B0604030504040204" pitchFamily="34" charset="-120"/>
              <a:ea typeface="微軟正黑體" panose="020B0604030504040204" pitchFamily="34" charset="-120"/>
            </a:endParaRPr>
          </a:p>
        </p:txBody>
      </p:sp>
      <p:sp>
        <p:nvSpPr>
          <p:cNvPr id="17" name="Text 15"/>
          <p:cNvSpPr/>
          <p:nvPr/>
        </p:nvSpPr>
        <p:spPr>
          <a:xfrm>
            <a:off x="8750808" y="1581912"/>
            <a:ext cx="2560320" cy="228600"/>
          </a:xfrm>
          <a:prstGeom prst="rect">
            <a:avLst/>
          </a:prstGeom>
          <a:noFill/>
          <a:ln/>
        </p:spPr>
        <p:txBody>
          <a:bodyPr wrap="square" lIns="0" tIns="0" rIns="0" bIns="0" rtlCol="0" anchor="ctr">
            <a:normAutofit/>
          </a:bodyPr>
          <a:lstStyle/>
          <a:p>
            <a:pPr marL="0" indent="0">
              <a:buNone/>
            </a:pPr>
            <a:r>
              <a:rPr lang="en-US" sz="1500" b="1" dirty="0">
                <a:solidFill>
                  <a:srgbClr val="12312B"/>
                </a:solidFill>
                <a:latin typeface="微軟正黑體" panose="020B0604030504040204" pitchFamily="34" charset="-120"/>
                <a:ea typeface="微軟正黑體" panose="020B0604030504040204" pitchFamily="34" charset="-120"/>
                <a:cs typeface="Noto Sans CJK TC" pitchFamily="34" charset="-120"/>
              </a:rPr>
              <a:t>加入角度</a:t>
            </a:r>
            <a:endParaRPr lang="en-US" sz="1500" dirty="0">
              <a:latin typeface="微軟正黑體" panose="020B0604030504040204" pitchFamily="34" charset="-120"/>
              <a:ea typeface="微軟正黑體" panose="020B0604030504040204" pitchFamily="34" charset="-120"/>
            </a:endParaRPr>
          </a:p>
        </p:txBody>
      </p:sp>
      <p:sp>
        <p:nvSpPr>
          <p:cNvPr id="18" name="Text 16"/>
          <p:cNvSpPr/>
          <p:nvPr/>
        </p:nvSpPr>
        <p:spPr>
          <a:xfrm>
            <a:off x="8750808" y="1874520"/>
            <a:ext cx="2560320" cy="320040"/>
          </a:xfrm>
          <a:prstGeom prst="rect">
            <a:avLst/>
          </a:prstGeom>
          <a:noFill/>
          <a:ln/>
        </p:spPr>
        <p:txBody>
          <a:bodyPr wrap="square" lIns="0" tIns="0" rIns="0" bIns="0" rtlCol="0" anchor="ctr">
            <a:normAutofit/>
          </a:bodyPr>
          <a:lstStyle/>
          <a:p>
            <a:pPr marL="0" indent="0">
              <a:buNone/>
            </a:pPr>
            <a:r>
              <a:rPr lang="en-US" sz="1050" dirty="0">
                <a:solidFill>
                  <a:srgbClr val="5B6B63"/>
                </a:solidFill>
                <a:latin typeface="微軟正黑體" panose="020B0604030504040204" pitchFamily="34" charset="-120"/>
                <a:ea typeface="微軟正黑體" panose="020B0604030504040204" pitchFamily="34" charset="-120"/>
                <a:cs typeface="Noto Sans CJK TC" pitchFamily="34" charset="-120"/>
              </a:rPr>
              <a:t>AND ("local community" OR indigenous OR "environmental impact")</a:t>
            </a:r>
            <a:endParaRPr lang="en-US" sz="1050" dirty="0">
              <a:latin typeface="微軟正黑體" panose="020B0604030504040204" pitchFamily="34" charset="-120"/>
              <a:ea typeface="微軟正黑體" panose="020B0604030504040204" pitchFamily="34" charset="-120"/>
            </a:endParaRPr>
          </a:p>
        </p:txBody>
      </p:sp>
      <p:sp>
        <p:nvSpPr>
          <p:cNvPr id="19" name="Shape 17"/>
          <p:cNvSpPr/>
          <p:nvPr/>
        </p:nvSpPr>
        <p:spPr>
          <a:xfrm>
            <a:off x="1051560" y="3063240"/>
            <a:ext cx="10058400" cy="1600200"/>
          </a:xfrm>
          <a:prstGeom prst="roundRect">
            <a:avLst>
              <a:gd name="adj" fmla="val 4571"/>
            </a:avLst>
          </a:prstGeom>
          <a:solidFill>
            <a:srgbClr val="FFFFFF"/>
          </a:solidFill>
          <a:ln w="12700">
            <a:solidFill>
              <a:srgbClr val="FFFFFF">
                <a:alpha val="0"/>
              </a:srgbClr>
            </a:solidFill>
            <a:prstDash val="solid"/>
          </a:ln>
        </p:spPr>
      </p:sp>
      <p:sp>
        <p:nvSpPr>
          <p:cNvPr id="20" name="Text 18"/>
          <p:cNvSpPr/>
          <p:nvPr/>
        </p:nvSpPr>
        <p:spPr>
          <a:xfrm>
            <a:off x="1197864" y="3182112"/>
            <a:ext cx="9765792" cy="1362456"/>
          </a:xfrm>
          <a:prstGeom prst="rect">
            <a:avLst/>
          </a:prstGeom>
          <a:noFill/>
          <a:ln/>
        </p:spPr>
        <p:txBody>
          <a:bodyPr wrap="square" lIns="0" tIns="0" rIns="0" bIns="0" rtlCol="0" anchor="ctr">
            <a:normAutofit/>
          </a:bodyPr>
          <a:lstStyle/>
          <a:p>
            <a:pPr marL="0" indent="0">
              <a:buNone/>
            </a:pPr>
            <a:r>
              <a:rPr lang="en-US" sz="1800" dirty="0">
                <a:solidFill>
                  <a:srgbClr val="12312B"/>
                </a:solidFill>
                <a:latin typeface="微軟正黑體" panose="020B0604030504040204" pitchFamily="34" charset="-120"/>
                <a:ea typeface="微軟正黑體" panose="020B0604030504040204" pitchFamily="34" charset="-120"/>
                <a:cs typeface="Noto Sans CJK TC" pitchFamily="34" charset="-120"/>
              </a:rPr>
              <a:t>進階檢索式：</a:t>
            </a:r>
            <a:endParaRPr lang="en-US" sz="1800" dirty="0">
              <a:latin typeface="微軟正黑體" panose="020B0604030504040204" pitchFamily="34" charset="-120"/>
              <a:ea typeface="微軟正黑體" panose="020B0604030504040204" pitchFamily="34" charset="-120"/>
            </a:endParaRPr>
          </a:p>
          <a:p>
            <a:pPr marL="0" indent="0">
              <a:buNone/>
            </a:pPr>
            <a:r>
              <a:rPr lang="en-US" sz="1800" dirty="0">
                <a:solidFill>
                  <a:srgbClr val="12312B"/>
                </a:solidFill>
                <a:latin typeface="微軟正黑體" panose="020B0604030504040204" pitchFamily="34" charset="-120"/>
                <a:ea typeface="微軟正黑體" panose="020B0604030504040204" pitchFamily="34" charset="-120"/>
                <a:cs typeface="Noto Sans CJK TC" pitchFamily="34" charset="-120"/>
              </a:rPr>
              <a:t>(ecotourism OR "sustainable tourism" OR "nature-based tourism")</a:t>
            </a:r>
            <a:endParaRPr lang="en-US" sz="1800" dirty="0">
              <a:latin typeface="微軟正黑體" panose="020B0604030504040204" pitchFamily="34" charset="-120"/>
              <a:ea typeface="微軟正黑體" panose="020B0604030504040204" pitchFamily="34" charset="-120"/>
            </a:endParaRPr>
          </a:p>
          <a:p>
            <a:pPr marL="0" indent="0">
              <a:buNone/>
            </a:pPr>
            <a:r>
              <a:rPr lang="en-US" sz="1800" dirty="0">
                <a:solidFill>
                  <a:srgbClr val="12312B"/>
                </a:solidFill>
                <a:latin typeface="微軟正黑體" panose="020B0604030504040204" pitchFamily="34" charset="-120"/>
                <a:ea typeface="微軟正黑體" panose="020B0604030504040204" pitchFamily="34" charset="-120"/>
                <a:cs typeface="Noto Sans CJK TC" pitchFamily="34" charset="-120"/>
              </a:rPr>
              <a:t>AND (Taiwan OR "East Asia")</a:t>
            </a:r>
            <a:endParaRPr lang="en-US" sz="1800" dirty="0">
              <a:latin typeface="微軟正黑體" panose="020B0604030504040204" pitchFamily="34" charset="-120"/>
              <a:ea typeface="微軟正黑體" panose="020B0604030504040204" pitchFamily="34" charset="-120"/>
            </a:endParaRPr>
          </a:p>
          <a:p>
            <a:pPr marL="0" indent="0">
              <a:buNone/>
            </a:pPr>
            <a:r>
              <a:rPr lang="en-US" sz="1800" dirty="0">
                <a:solidFill>
                  <a:srgbClr val="12312B"/>
                </a:solidFill>
                <a:latin typeface="微軟正黑體" panose="020B0604030504040204" pitchFamily="34" charset="-120"/>
                <a:ea typeface="微軟正黑體" panose="020B0604030504040204" pitchFamily="34" charset="-120"/>
                <a:cs typeface="Noto Sans CJK TC" pitchFamily="34" charset="-120"/>
              </a:rPr>
              <a:t>AND ("community participation" OR indigenous OR "visitor behavior")</a:t>
            </a:r>
            <a:endParaRPr lang="en-US" sz="1800" dirty="0">
              <a:latin typeface="微軟正黑體" panose="020B0604030504040204" pitchFamily="34" charset="-120"/>
              <a:ea typeface="微軟正黑體" panose="020B0604030504040204" pitchFamily="34" charset="-120"/>
            </a:endParaRPr>
          </a:p>
        </p:txBody>
      </p:sp>
      <p:sp>
        <p:nvSpPr>
          <p:cNvPr id="21" name="Shape 19"/>
          <p:cNvSpPr/>
          <p:nvPr/>
        </p:nvSpPr>
        <p:spPr>
          <a:xfrm>
            <a:off x="1417320" y="5166360"/>
            <a:ext cx="9326880" cy="512064"/>
          </a:xfrm>
          <a:prstGeom prst="roundRect">
            <a:avLst>
              <a:gd name="adj" fmla="val 14286"/>
            </a:avLst>
          </a:prstGeom>
          <a:solidFill>
            <a:srgbClr val="E8F1EA"/>
          </a:solidFill>
          <a:ln w="12700">
            <a:solidFill>
              <a:srgbClr val="FFFFFF">
                <a:alpha val="0"/>
              </a:srgbClr>
            </a:solidFill>
            <a:prstDash val="solid"/>
          </a:ln>
        </p:spPr>
      </p:sp>
      <p:sp>
        <p:nvSpPr>
          <p:cNvPr id="22" name="Text 20"/>
          <p:cNvSpPr/>
          <p:nvPr/>
        </p:nvSpPr>
        <p:spPr>
          <a:xfrm>
            <a:off x="1563624" y="5285232"/>
            <a:ext cx="9034272" cy="274320"/>
          </a:xfrm>
          <a:prstGeom prst="rect">
            <a:avLst/>
          </a:prstGeom>
          <a:noFill/>
          <a:ln/>
        </p:spPr>
        <p:txBody>
          <a:bodyPr wrap="square" lIns="0" tIns="0" rIns="0" bIns="0" rtlCol="0" anchor="ctr">
            <a:normAutofit/>
          </a:bodyPr>
          <a:lstStyle/>
          <a:p>
            <a:pPr marL="0" indent="0">
              <a:buNone/>
            </a:pPr>
            <a:r>
              <a:rPr lang="en-US" sz="1550" dirty="0">
                <a:solidFill>
                  <a:srgbClr val="12312B"/>
                </a:solidFill>
                <a:latin typeface="微軟正黑體" panose="020B0604030504040204" pitchFamily="34" charset="-120"/>
                <a:ea typeface="微軟正黑體" panose="020B0604030504040204" pitchFamily="34" charset="-120"/>
                <a:cs typeface="Noto Sans CJK TC" pitchFamily="34" charset="-120"/>
              </a:rPr>
              <a:t>檢索後記錄：資料庫名稱、日期、檢索式、限制條件、結果數、選取原因。</a:t>
            </a:r>
            <a:endParaRPr lang="en-US" sz="1550" dirty="0">
              <a:latin typeface="微軟正黑體" panose="020B0604030504040204" pitchFamily="34" charset="-120"/>
              <a:ea typeface="微軟正黑體" panose="020B0604030504040204" pitchFamily="34" charset="-120"/>
            </a:endParaRPr>
          </a:p>
        </p:txBody>
      </p:sp>
      <p:sp>
        <p:nvSpPr>
          <p:cNvPr id="23" name="Text 21"/>
          <p:cNvSpPr/>
          <p:nvPr/>
        </p:nvSpPr>
        <p:spPr>
          <a:xfrm>
            <a:off x="502920" y="6446520"/>
            <a:ext cx="4754880" cy="182880"/>
          </a:xfrm>
          <a:prstGeom prst="rect">
            <a:avLst/>
          </a:prstGeom>
          <a:noFill/>
          <a:ln/>
        </p:spPr>
        <p:txBody>
          <a:bodyPr wrap="square" lIns="0" tIns="0" rIns="0" bIns="0" rtlCol="0" anchor="ctr"/>
          <a:lstStyle/>
          <a:p>
            <a:pPr marL="0" indent="0">
              <a:buNone/>
            </a:pPr>
            <a:r>
              <a:rPr lang="en-US" sz="850" dirty="0">
                <a:solidFill>
                  <a:srgbClr val="5B6B63"/>
                </a:solidFill>
                <a:latin typeface="微軟正黑體" panose="020B0604030504040204" pitchFamily="34" charset="-120"/>
                <a:ea typeface="微軟正黑體" panose="020B0604030504040204" pitchFamily="34" charset="-120"/>
                <a:cs typeface="Noto Sans CJK TC" pitchFamily="34" charset="-120"/>
              </a:rPr>
              <a:t>靜宜大學蓋夏圖書館｜知識服務組</a:t>
            </a:r>
            <a:endParaRPr lang="en-US" sz="850" dirty="0">
              <a:latin typeface="微軟正黑體" panose="020B0604030504040204" pitchFamily="34" charset="-120"/>
              <a:ea typeface="微軟正黑體" panose="020B0604030504040204" pitchFamily="34" charset="-120"/>
            </a:endParaRPr>
          </a:p>
        </p:txBody>
      </p:sp>
      <p:sp>
        <p:nvSpPr>
          <p:cNvPr id="24" name="Text 22"/>
          <p:cNvSpPr/>
          <p:nvPr/>
        </p:nvSpPr>
        <p:spPr>
          <a:xfrm>
            <a:off x="11292840" y="6419088"/>
            <a:ext cx="411480" cy="201168"/>
          </a:xfrm>
          <a:prstGeom prst="rect">
            <a:avLst/>
          </a:prstGeom>
          <a:noFill/>
          <a:ln/>
        </p:spPr>
        <p:txBody>
          <a:bodyPr wrap="square" lIns="0" tIns="0" rIns="0" bIns="0" rtlCol="0" anchor="ctr"/>
          <a:lstStyle/>
          <a:p>
            <a:pPr marL="0" indent="0" algn="r">
              <a:buNone/>
            </a:pPr>
            <a:r>
              <a:rPr lang="en-US" sz="850" dirty="0">
                <a:solidFill>
                  <a:srgbClr val="5B6B63"/>
                </a:solidFill>
                <a:latin typeface="微軟正黑體" panose="020B0604030504040204" pitchFamily="34" charset="-120"/>
                <a:ea typeface="微軟正黑體" panose="020B0604030504040204" pitchFamily="34" charset="-120"/>
                <a:cs typeface="Noto Sans CJK TC" pitchFamily="34" charset="-120"/>
              </a:rPr>
              <a:t>08</a:t>
            </a:r>
            <a:endParaRPr lang="en-US" sz="850" dirty="0">
              <a:latin typeface="微軟正黑體" panose="020B0604030504040204" pitchFamily="34" charset="-120"/>
              <a:ea typeface="微軟正黑體" panose="020B0604030504040204" pitchFamily="34" charset="-12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40080" y="411480"/>
            <a:ext cx="10789920" cy="502920"/>
          </a:xfrm>
          <a:prstGeom prst="rect">
            <a:avLst/>
          </a:prstGeom>
          <a:noFill/>
          <a:ln/>
        </p:spPr>
        <p:txBody>
          <a:bodyPr wrap="square" lIns="0" tIns="0" rIns="0" bIns="0" rtlCol="0" anchor="ctr">
            <a:normAutofit/>
          </a:bodyPr>
          <a:lstStyle/>
          <a:p>
            <a:pPr marL="0" indent="0">
              <a:buNone/>
            </a:pPr>
            <a:r>
              <a:rPr lang="en-US" sz="3000" b="1" dirty="0">
                <a:solidFill>
                  <a:srgbClr val="12312B"/>
                </a:solidFill>
                <a:latin typeface="微軟正黑體" panose="020B0604030504040204" pitchFamily="34" charset="-120"/>
                <a:ea typeface="微軟正黑體" panose="020B0604030504040204" pitchFamily="34" charset="-120"/>
                <a:cs typeface="Noto Sans CJK TC" pitchFamily="34" charset="-120"/>
              </a:rPr>
              <a:t>檢索式範例：台灣死刑存廢</a:t>
            </a:r>
            <a:endParaRPr lang="en-US" sz="3000" dirty="0">
              <a:latin typeface="微軟正黑體" panose="020B0604030504040204" pitchFamily="34" charset="-120"/>
              <a:ea typeface="微軟正黑體" panose="020B0604030504040204" pitchFamily="34" charset="-120"/>
            </a:endParaRPr>
          </a:p>
        </p:txBody>
      </p:sp>
      <p:sp>
        <p:nvSpPr>
          <p:cNvPr id="3" name="Text 1"/>
          <p:cNvSpPr/>
          <p:nvPr/>
        </p:nvSpPr>
        <p:spPr>
          <a:xfrm>
            <a:off x="658368" y="960120"/>
            <a:ext cx="9966960" cy="256032"/>
          </a:xfrm>
          <a:prstGeom prst="rect">
            <a:avLst/>
          </a:prstGeom>
          <a:noFill/>
          <a:ln/>
        </p:spPr>
        <p:txBody>
          <a:bodyPr wrap="square" lIns="0" tIns="0" rIns="0" bIns="0" rtlCol="0" anchor="ctr">
            <a:normAutofit/>
          </a:bodyPr>
          <a:lstStyle/>
          <a:p>
            <a:pPr marL="0" indent="0">
              <a:buNone/>
            </a:pPr>
            <a:r>
              <a:rPr lang="en-US" sz="1250" dirty="0">
                <a:solidFill>
                  <a:srgbClr val="5B6B63"/>
                </a:solidFill>
                <a:latin typeface="微軟正黑體" panose="020B0604030504040204" pitchFamily="34" charset="-120"/>
                <a:ea typeface="微軟正黑體" panose="020B0604030504040204" pitchFamily="34" charset="-120"/>
                <a:cs typeface="Noto Sans CJK TC" pitchFamily="34" charset="-120"/>
              </a:rPr>
              <a:t>議題型題目要同時找法律、社會、倫理、人權與民意。</a:t>
            </a:r>
            <a:endParaRPr lang="en-US" sz="1250" dirty="0">
              <a:latin typeface="微軟正黑體" panose="020B0604030504040204" pitchFamily="34" charset="-120"/>
              <a:ea typeface="微軟正黑體" panose="020B0604030504040204" pitchFamily="34" charset="-120"/>
            </a:endParaRPr>
          </a:p>
        </p:txBody>
      </p:sp>
      <p:sp>
        <p:nvSpPr>
          <p:cNvPr id="4" name="Shape 2"/>
          <p:cNvSpPr/>
          <p:nvPr/>
        </p:nvSpPr>
        <p:spPr>
          <a:xfrm>
            <a:off x="777240" y="1417320"/>
            <a:ext cx="3474720" cy="960120"/>
          </a:xfrm>
          <a:prstGeom prst="roundRect">
            <a:avLst>
              <a:gd name="adj" fmla="val 7619"/>
            </a:avLst>
          </a:prstGeom>
          <a:solidFill>
            <a:srgbClr val="FFFFFF"/>
          </a:solidFill>
          <a:ln w="12700">
            <a:solidFill>
              <a:srgbClr val="CDE0D4">
                <a:alpha val="90000"/>
              </a:srgbClr>
            </a:solidFill>
            <a:prstDash val="solid"/>
          </a:ln>
        </p:spPr>
      </p:sp>
      <p:sp>
        <p:nvSpPr>
          <p:cNvPr id="5" name="Shape 3"/>
          <p:cNvSpPr/>
          <p:nvPr/>
        </p:nvSpPr>
        <p:spPr>
          <a:xfrm>
            <a:off x="941832" y="1600200"/>
            <a:ext cx="438912" cy="438912"/>
          </a:xfrm>
          <a:prstGeom prst="ellipse">
            <a:avLst/>
          </a:prstGeom>
          <a:solidFill>
            <a:srgbClr val="B75B47"/>
          </a:solidFill>
          <a:ln w="12700">
            <a:solidFill>
              <a:srgbClr val="B75B47"/>
            </a:solidFill>
            <a:prstDash val="solid"/>
          </a:ln>
        </p:spPr>
      </p:sp>
      <p:sp>
        <p:nvSpPr>
          <p:cNvPr id="6" name="Text 4"/>
          <p:cNvSpPr/>
          <p:nvPr/>
        </p:nvSpPr>
        <p:spPr>
          <a:xfrm>
            <a:off x="941832" y="1682496"/>
            <a:ext cx="438912" cy="128016"/>
          </a:xfrm>
          <a:prstGeom prst="rect">
            <a:avLst/>
          </a:prstGeom>
          <a:noFill/>
          <a:ln/>
        </p:spPr>
        <p:txBody>
          <a:bodyPr wrap="square" lIns="0" tIns="0" rIns="0" bIns="0" rtlCol="0" anchor="ctr"/>
          <a:lstStyle/>
          <a:p>
            <a:pPr marL="0" indent="0" algn="ctr">
              <a:buNone/>
            </a:pPr>
            <a:r>
              <a:rPr lang="en-US" sz="900" b="1" dirty="0">
                <a:solidFill>
                  <a:srgbClr val="FFFFFF"/>
                </a:solidFill>
                <a:latin typeface="微軟正黑體" panose="020B0604030504040204" pitchFamily="34" charset="-120"/>
                <a:ea typeface="微軟正黑體" panose="020B0604030504040204" pitchFamily="34" charset="-120"/>
                <a:cs typeface="Noto Sans CJK TC" pitchFamily="34" charset="-120"/>
              </a:rPr>
              <a:t>A</a:t>
            </a:r>
            <a:endParaRPr lang="en-US" sz="900" dirty="0">
              <a:latin typeface="微軟正黑體" panose="020B0604030504040204" pitchFamily="34" charset="-120"/>
              <a:ea typeface="微軟正黑體" panose="020B0604030504040204" pitchFamily="34" charset="-120"/>
            </a:endParaRPr>
          </a:p>
        </p:txBody>
      </p:sp>
      <p:sp>
        <p:nvSpPr>
          <p:cNvPr id="7" name="Text 5"/>
          <p:cNvSpPr/>
          <p:nvPr/>
        </p:nvSpPr>
        <p:spPr>
          <a:xfrm>
            <a:off x="1527048" y="1581912"/>
            <a:ext cx="2560320" cy="228600"/>
          </a:xfrm>
          <a:prstGeom prst="rect">
            <a:avLst/>
          </a:prstGeom>
          <a:noFill/>
          <a:ln/>
        </p:spPr>
        <p:txBody>
          <a:bodyPr wrap="square" lIns="0" tIns="0" rIns="0" bIns="0" rtlCol="0" anchor="ctr">
            <a:normAutofit/>
          </a:bodyPr>
          <a:lstStyle/>
          <a:p>
            <a:pPr marL="0" indent="0">
              <a:buNone/>
            </a:pPr>
            <a:r>
              <a:rPr lang="en-US" sz="1500" b="1" dirty="0">
                <a:solidFill>
                  <a:srgbClr val="12312B"/>
                </a:solidFill>
                <a:latin typeface="微軟正黑體" panose="020B0604030504040204" pitchFamily="34" charset="-120"/>
                <a:ea typeface="微軟正黑體" panose="020B0604030504040204" pitchFamily="34" charset="-120"/>
                <a:cs typeface="Noto Sans CJK TC" pitchFamily="34" charset="-120"/>
              </a:rPr>
              <a:t>核心概念</a:t>
            </a:r>
            <a:endParaRPr lang="en-US" sz="1500" dirty="0">
              <a:latin typeface="微軟正黑體" panose="020B0604030504040204" pitchFamily="34" charset="-120"/>
              <a:ea typeface="微軟正黑體" panose="020B0604030504040204" pitchFamily="34" charset="-120"/>
            </a:endParaRPr>
          </a:p>
        </p:txBody>
      </p:sp>
      <p:sp>
        <p:nvSpPr>
          <p:cNvPr id="8" name="Text 6"/>
          <p:cNvSpPr/>
          <p:nvPr/>
        </p:nvSpPr>
        <p:spPr>
          <a:xfrm>
            <a:off x="1527048" y="1874520"/>
            <a:ext cx="2560320" cy="320040"/>
          </a:xfrm>
          <a:prstGeom prst="rect">
            <a:avLst/>
          </a:prstGeom>
          <a:noFill/>
          <a:ln/>
        </p:spPr>
        <p:txBody>
          <a:bodyPr wrap="square" lIns="0" tIns="0" rIns="0" bIns="0" rtlCol="0" anchor="ctr">
            <a:normAutofit/>
          </a:bodyPr>
          <a:lstStyle/>
          <a:p>
            <a:pPr marL="0" indent="0">
              <a:buNone/>
            </a:pPr>
            <a:r>
              <a:rPr lang="en-US" sz="1050" dirty="0">
                <a:solidFill>
                  <a:srgbClr val="5B6B63"/>
                </a:solidFill>
                <a:latin typeface="微軟正黑體" panose="020B0604030504040204" pitchFamily="34" charset="-120"/>
                <a:ea typeface="微軟正黑體" panose="020B0604030504040204" pitchFamily="34" charset="-120"/>
                <a:cs typeface="Noto Sans CJK TC" pitchFamily="34" charset="-120"/>
              </a:rPr>
              <a:t>"death penalty" OR "capital punishment"</a:t>
            </a:r>
            <a:endParaRPr lang="en-US" sz="1050" dirty="0">
              <a:latin typeface="微軟正黑體" panose="020B0604030504040204" pitchFamily="34" charset="-120"/>
              <a:ea typeface="微軟正黑體" panose="020B0604030504040204" pitchFamily="34" charset="-120"/>
            </a:endParaRPr>
          </a:p>
        </p:txBody>
      </p:sp>
      <p:sp>
        <p:nvSpPr>
          <p:cNvPr id="9" name="Shape 7"/>
          <p:cNvSpPr/>
          <p:nvPr/>
        </p:nvSpPr>
        <p:spPr>
          <a:xfrm>
            <a:off x="4389120" y="1417320"/>
            <a:ext cx="3474720" cy="960120"/>
          </a:xfrm>
          <a:prstGeom prst="roundRect">
            <a:avLst>
              <a:gd name="adj" fmla="val 7619"/>
            </a:avLst>
          </a:prstGeom>
          <a:solidFill>
            <a:srgbClr val="FFFFFF"/>
          </a:solidFill>
          <a:ln w="12700">
            <a:solidFill>
              <a:srgbClr val="CDE0D4">
                <a:alpha val="90000"/>
              </a:srgbClr>
            </a:solidFill>
            <a:prstDash val="solid"/>
          </a:ln>
        </p:spPr>
      </p:sp>
      <p:sp>
        <p:nvSpPr>
          <p:cNvPr id="10" name="Shape 8"/>
          <p:cNvSpPr/>
          <p:nvPr/>
        </p:nvSpPr>
        <p:spPr>
          <a:xfrm>
            <a:off x="4553712" y="1600200"/>
            <a:ext cx="438912" cy="438912"/>
          </a:xfrm>
          <a:prstGeom prst="ellipse">
            <a:avLst/>
          </a:prstGeom>
          <a:solidFill>
            <a:srgbClr val="C79944"/>
          </a:solidFill>
          <a:ln w="12700">
            <a:solidFill>
              <a:srgbClr val="C79944"/>
            </a:solidFill>
            <a:prstDash val="solid"/>
          </a:ln>
        </p:spPr>
      </p:sp>
      <p:sp>
        <p:nvSpPr>
          <p:cNvPr id="11" name="Text 9"/>
          <p:cNvSpPr/>
          <p:nvPr/>
        </p:nvSpPr>
        <p:spPr>
          <a:xfrm>
            <a:off x="4553712" y="1682496"/>
            <a:ext cx="438912" cy="128016"/>
          </a:xfrm>
          <a:prstGeom prst="rect">
            <a:avLst/>
          </a:prstGeom>
          <a:noFill/>
          <a:ln/>
        </p:spPr>
        <p:txBody>
          <a:bodyPr wrap="square" lIns="0" tIns="0" rIns="0" bIns="0" rtlCol="0" anchor="ctr"/>
          <a:lstStyle/>
          <a:p>
            <a:pPr marL="0" indent="0" algn="ctr">
              <a:buNone/>
            </a:pPr>
            <a:r>
              <a:rPr lang="en-US" sz="900" b="1" dirty="0">
                <a:solidFill>
                  <a:srgbClr val="FFFFFF"/>
                </a:solidFill>
                <a:latin typeface="微軟正黑體" panose="020B0604030504040204" pitchFamily="34" charset="-120"/>
                <a:ea typeface="微軟正黑體" panose="020B0604030504040204" pitchFamily="34" charset="-120"/>
                <a:cs typeface="Noto Sans CJK TC" pitchFamily="34" charset="-120"/>
              </a:rPr>
              <a:t>B</a:t>
            </a:r>
            <a:endParaRPr lang="en-US" sz="900" dirty="0">
              <a:latin typeface="微軟正黑體" panose="020B0604030504040204" pitchFamily="34" charset="-120"/>
              <a:ea typeface="微軟正黑體" panose="020B0604030504040204" pitchFamily="34" charset="-120"/>
            </a:endParaRPr>
          </a:p>
        </p:txBody>
      </p:sp>
      <p:sp>
        <p:nvSpPr>
          <p:cNvPr id="12" name="Text 10"/>
          <p:cNvSpPr/>
          <p:nvPr/>
        </p:nvSpPr>
        <p:spPr>
          <a:xfrm>
            <a:off x="5138928" y="1581912"/>
            <a:ext cx="2560320" cy="228600"/>
          </a:xfrm>
          <a:prstGeom prst="rect">
            <a:avLst/>
          </a:prstGeom>
          <a:noFill/>
          <a:ln/>
        </p:spPr>
        <p:txBody>
          <a:bodyPr wrap="square" lIns="0" tIns="0" rIns="0" bIns="0" rtlCol="0" anchor="ctr">
            <a:normAutofit/>
          </a:bodyPr>
          <a:lstStyle/>
          <a:p>
            <a:pPr marL="0" indent="0">
              <a:buNone/>
            </a:pPr>
            <a:r>
              <a:rPr lang="en-US" sz="1500" b="1" dirty="0">
                <a:solidFill>
                  <a:srgbClr val="12312B"/>
                </a:solidFill>
                <a:latin typeface="微軟正黑體" panose="020B0604030504040204" pitchFamily="34" charset="-120"/>
                <a:ea typeface="微軟正黑體" panose="020B0604030504040204" pitchFamily="34" charset="-120"/>
                <a:cs typeface="Noto Sans CJK TC" pitchFamily="34" charset="-120"/>
              </a:rPr>
              <a:t>加入地點</a:t>
            </a:r>
            <a:endParaRPr lang="en-US" sz="1500" dirty="0">
              <a:latin typeface="微軟正黑體" panose="020B0604030504040204" pitchFamily="34" charset="-120"/>
              <a:ea typeface="微軟正黑體" panose="020B0604030504040204" pitchFamily="34" charset="-120"/>
            </a:endParaRPr>
          </a:p>
        </p:txBody>
      </p:sp>
      <p:sp>
        <p:nvSpPr>
          <p:cNvPr id="13" name="Text 11"/>
          <p:cNvSpPr/>
          <p:nvPr/>
        </p:nvSpPr>
        <p:spPr>
          <a:xfrm>
            <a:off x="5138928" y="1874520"/>
            <a:ext cx="2560320" cy="320040"/>
          </a:xfrm>
          <a:prstGeom prst="rect">
            <a:avLst/>
          </a:prstGeom>
          <a:noFill/>
          <a:ln/>
        </p:spPr>
        <p:txBody>
          <a:bodyPr wrap="square" lIns="0" tIns="0" rIns="0" bIns="0" rtlCol="0" anchor="ctr">
            <a:normAutofit/>
          </a:bodyPr>
          <a:lstStyle/>
          <a:p>
            <a:pPr marL="0" indent="0">
              <a:buNone/>
            </a:pPr>
            <a:r>
              <a:rPr lang="en-US" sz="1050" dirty="0">
                <a:solidFill>
                  <a:srgbClr val="5B6B63"/>
                </a:solidFill>
                <a:latin typeface="微軟正黑體" panose="020B0604030504040204" pitchFamily="34" charset="-120"/>
                <a:ea typeface="微軟正黑體" panose="020B0604030504040204" pitchFamily="34" charset="-120"/>
                <a:cs typeface="Noto Sans CJK TC" pitchFamily="34" charset="-120"/>
              </a:rPr>
              <a:t>("death penalty" OR "capital punishment") AND Taiwan</a:t>
            </a:r>
            <a:endParaRPr lang="en-US" sz="1050" dirty="0">
              <a:latin typeface="微軟正黑體" panose="020B0604030504040204" pitchFamily="34" charset="-120"/>
              <a:ea typeface="微軟正黑體" panose="020B0604030504040204" pitchFamily="34" charset="-120"/>
            </a:endParaRPr>
          </a:p>
        </p:txBody>
      </p:sp>
      <p:sp>
        <p:nvSpPr>
          <p:cNvPr id="14" name="Shape 12"/>
          <p:cNvSpPr/>
          <p:nvPr/>
        </p:nvSpPr>
        <p:spPr>
          <a:xfrm>
            <a:off x="8001000" y="1417320"/>
            <a:ext cx="3474720" cy="960120"/>
          </a:xfrm>
          <a:prstGeom prst="roundRect">
            <a:avLst>
              <a:gd name="adj" fmla="val 7619"/>
            </a:avLst>
          </a:prstGeom>
          <a:solidFill>
            <a:srgbClr val="FFFFFF"/>
          </a:solidFill>
          <a:ln w="12700">
            <a:solidFill>
              <a:srgbClr val="CDE0D4">
                <a:alpha val="90000"/>
              </a:srgbClr>
            </a:solidFill>
            <a:prstDash val="solid"/>
          </a:ln>
        </p:spPr>
      </p:sp>
      <p:sp>
        <p:nvSpPr>
          <p:cNvPr id="15" name="Shape 13"/>
          <p:cNvSpPr/>
          <p:nvPr/>
        </p:nvSpPr>
        <p:spPr>
          <a:xfrm>
            <a:off x="8165592" y="1600200"/>
            <a:ext cx="438912" cy="438912"/>
          </a:xfrm>
          <a:prstGeom prst="ellipse">
            <a:avLst/>
          </a:prstGeom>
          <a:solidFill>
            <a:srgbClr val="1F3A5B"/>
          </a:solidFill>
          <a:ln w="12700">
            <a:solidFill>
              <a:srgbClr val="1F3A5B"/>
            </a:solidFill>
            <a:prstDash val="solid"/>
          </a:ln>
        </p:spPr>
      </p:sp>
      <p:sp>
        <p:nvSpPr>
          <p:cNvPr id="16" name="Text 14"/>
          <p:cNvSpPr/>
          <p:nvPr/>
        </p:nvSpPr>
        <p:spPr>
          <a:xfrm>
            <a:off x="8165592" y="1682496"/>
            <a:ext cx="438912" cy="128016"/>
          </a:xfrm>
          <a:prstGeom prst="rect">
            <a:avLst/>
          </a:prstGeom>
          <a:noFill/>
          <a:ln/>
        </p:spPr>
        <p:txBody>
          <a:bodyPr wrap="square" lIns="0" tIns="0" rIns="0" bIns="0" rtlCol="0" anchor="ctr"/>
          <a:lstStyle/>
          <a:p>
            <a:pPr marL="0" indent="0" algn="ctr">
              <a:buNone/>
            </a:pPr>
            <a:r>
              <a:rPr lang="en-US" sz="900" b="1" dirty="0">
                <a:solidFill>
                  <a:srgbClr val="FFFFFF"/>
                </a:solidFill>
                <a:latin typeface="微軟正黑體" panose="020B0604030504040204" pitchFamily="34" charset="-120"/>
                <a:ea typeface="微軟正黑體" panose="020B0604030504040204" pitchFamily="34" charset="-120"/>
                <a:cs typeface="Noto Sans CJK TC" pitchFamily="34" charset="-120"/>
              </a:rPr>
              <a:t>C</a:t>
            </a:r>
            <a:endParaRPr lang="en-US" sz="900" dirty="0">
              <a:latin typeface="微軟正黑體" panose="020B0604030504040204" pitchFamily="34" charset="-120"/>
              <a:ea typeface="微軟正黑體" panose="020B0604030504040204" pitchFamily="34" charset="-120"/>
            </a:endParaRPr>
          </a:p>
        </p:txBody>
      </p:sp>
      <p:sp>
        <p:nvSpPr>
          <p:cNvPr id="17" name="Text 15"/>
          <p:cNvSpPr/>
          <p:nvPr/>
        </p:nvSpPr>
        <p:spPr>
          <a:xfrm>
            <a:off x="8750808" y="1581912"/>
            <a:ext cx="2560320" cy="228600"/>
          </a:xfrm>
          <a:prstGeom prst="rect">
            <a:avLst/>
          </a:prstGeom>
          <a:noFill/>
          <a:ln/>
        </p:spPr>
        <p:txBody>
          <a:bodyPr wrap="square" lIns="0" tIns="0" rIns="0" bIns="0" rtlCol="0" anchor="ctr">
            <a:normAutofit/>
          </a:bodyPr>
          <a:lstStyle/>
          <a:p>
            <a:pPr marL="0" indent="0">
              <a:buNone/>
            </a:pPr>
            <a:r>
              <a:rPr lang="en-US" sz="1500" b="1" dirty="0">
                <a:solidFill>
                  <a:srgbClr val="12312B"/>
                </a:solidFill>
                <a:latin typeface="微軟正黑體" panose="020B0604030504040204" pitchFamily="34" charset="-120"/>
                <a:ea typeface="微軟正黑體" panose="020B0604030504040204" pitchFamily="34" charset="-120"/>
                <a:cs typeface="Noto Sans CJK TC" pitchFamily="34" charset="-120"/>
              </a:rPr>
              <a:t>加入立場或證據</a:t>
            </a:r>
            <a:endParaRPr lang="en-US" sz="1500" dirty="0">
              <a:latin typeface="微軟正黑體" panose="020B0604030504040204" pitchFamily="34" charset="-120"/>
              <a:ea typeface="微軟正黑體" panose="020B0604030504040204" pitchFamily="34" charset="-120"/>
            </a:endParaRPr>
          </a:p>
        </p:txBody>
      </p:sp>
      <p:sp>
        <p:nvSpPr>
          <p:cNvPr id="18" name="Text 16"/>
          <p:cNvSpPr/>
          <p:nvPr/>
        </p:nvSpPr>
        <p:spPr>
          <a:xfrm>
            <a:off x="8750808" y="1874520"/>
            <a:ext cx="2560320" cy="320040"/>
          </a:xfrm>
          <a:prstGeom prst="rect">
            <a:avLst/>
          </a:prstGeom>
          <a:noFill/>
          <a:ln/>
        </p:spPr>
        <p:txBody>
          <a:bodyPr wrap="square" lIns="0" tIns="0" rIns="0" bIns="0" rtlCol="0" anchor="ctr">
            <a:normAutofit/>
          </a:bodyPr>
          <a:lstStyle/>
          <a:p>
            <a:pPr marL="0" indent="0">
              <a:buNone/>
            </a:pPr>
            <a:r>
              <a:rPr lang="en-US" sz="1050" dirty="0">
                <a:solidFill>
                  <a:srgbClr val="5B6B63"/>
                </a:solidFill>
                <a:latin typeface="微軟正黑體" panose="020B0604030504040204" pitchFamily="34" charset="-120"/>
                <a:ea typeface="微軟正黑體" panose="020B0604030504040204" pitchFamily="34" charset="-120"/>
                <a:cs typeface="Noto Sans CJK TC" pitchFamily="34" charset="-120"/>
              </a:rPr>
              <a:t>AND (abolition OR deterrence OR "public opinion" OR "human rights")</a:t>
            </a:r>
            <a:endParaRPr lang="en-US" sz="1050" dirty="0">
              <a:latin typeface="微軟正黑體" panose="020B0604030504040204" pitchFamily="34" charset="-120"/>
              <a:ea typeface="微軟正黑體" panose="020B0604030504040204" pitchFamily="34" charset="-120"/>
            </a:endParaRPr>
          </a:p>
        </p:txBody>
      </p:sp>
      <p:sp>
        <p:nvSpPr>
          <p:cNvPr id="19" name="Shape 17"/>
          <p:cNvSpPr/>
          <p:nvPr/>
        </p:nvSpPr>
        <p:spPr>
          <a:xfrm>
            <a:off x="1051560" y="3063240"/>
            <a:ext cx="10058400" cy="1417320"/>
          </a:xfrm>
          <a:prstGeom prst="roundRect">
            <a:avLst>
              <a:gd name="adj" fmla="val 5161"/>
            </a:avLst>
          </a:prstGeom>
          <a:solidFill>
            <a:srgbClr val="FFFFFF"/>
          </a:solidFill>
          <a:ln w="12700">
            <a:solidFill>
              <a:srgbClr val="FFFFFF">
                <a:alpha val="0"/>
              </a:srgbClr>
            </a:solidFill>
            <a:prstDash val="solid"/>
          </a:ln>
        </p:spPr>
      </p:sp>
      <p:sp>
        <p:nvSpPr>
          <p:cNvPr id="20" name="Text 18"/>
          <p:cNvSpPr/>
          <p:nvPr/>
        </p:nvSpPr>
        <p:spPr>
          <a:xfrm>
            <a:off x="1197864" y="3182112"/>
            <a:ext cx="9765792" cy="1179576"/>
          </a:xfrm>
          <a:prstGeom prst="rect">
            <a:avLst/>
          </a:prstGeom>
          <a:noFill/>
          <a:ln/>
        </p:spPr>
        <p:txBody>
          <a:bodyPr wrap="square" lIns="0" tIns="0" rIns="0" bIns="0" rtlCol="0" anchor="ctr">
            <a:normAutofit/>
          </a:bodyPr>
          <a:lstStyle/>
          <a:p>
            <a:pPr marL="0" indent="0">
              <a:buNone/>
            </a:pPr>
            <a:r>
              <a:rPr lang="en-US" sz="1800" dirty="0">
                <a:solidFill>
                  <a:srgbClr val="12312B"/>
                </a:solidFill>
                <a:latin typeface="微軟正黑體" panose="020B0604030504040204" pitchFamily="34" charset="-120"/>
                <a:ea typeface="微軟正黑體" panose="020B0604030504040204" pitchFamily="34" charset="-120"/>
                <a:cs typeface="Noto Sans CJK TC" pitchFamily="34" charset="-120"/>
              </a:rPr>
              <a:t>進階檢索式：</a:t>
            </a:r>
            <a:endParaRPr lang="en-US" sz="1800" dirty="0">
              <a:latin typeface="微軟正黑體" panose="020B0604030504040204" pitchFamily="34" charset="-120"/>
              <a:ea typeface="微軟正黑體" panose="020B0604030504040204" pitchFamily="34" charset="-120"/>
            </a:endParaRPr>
          </a:p>
          <a:p>
            <a:pPr marL="0" indent="0">
              <a:buNone/>
            </a:pPr>
            <a:r>
              <a:rPr lang="en-US" sz="1800" dirty="0">
                <a:solidFill>
                  <a:srgbClr val="12312B"/>
                </a:solidFill>
                <a:latin typeface="微軟正黑體" panose="020B0604030504040204" pitchFamily="34" charset="-120"/>
                <a:ea typeface="微軟正黑體" panose="020B0604030504040204" pitchFamily="34" charset="-120"/>
                <a:cs typeface="Noto Sans CJK TC" pitchFamily="34" charset="-120"/>
              </a:rPr>
              <a:t>("death penalty" OR "capital punishment") AND Taiwan</a:t>
            </a:r>
            <a:endParaRPr lang="en-US" sz="1800" dirty="0">
              <a:latin typeface="微軟正黑體" panose="020B0604030504040204" pitchFamily="34" charset="-120"/>
              <a:ea typeface="微軟正黑體" panose="020B0604030504040204" pitchFamily="34" charset="-120"/>
            </a:endParaRPr>
          </a:p>
          <a:p>
            <a:pPr marL="0" indent="0">
              <a:buNone/>
            </a:pPr>
            <a:r>
              <a:rPr lang="en-US" sz="1800" dirty="0">
                <a:solidFill>
                  <a:srgbClr val="12312B"/>
                </a:solidFill>
                <a:latin typeface="微軟正黑體" panose="020B0604030504040204" pitchFamily="34" charset="-120"/>
                <a:ea typeface="微軟正黑體" panose="020B0604030504040204" pitchFamily="34" charset="-120"/>
                <a:cs typeface="Noto Sans CJK TC" pitchFamily="34" charset="-120"/>
              </a:rPr>
              <a:t>AND (abolition OR retention OR deterrence OR "public opinion" OR "human rights")</a:t>
            </a:r>
            <a:endParaRPr lang="en-US" sz="1800" dirty="0">
              <a:latin typeface="微軟正黑體" panose="020B0604030504040204" pitchFamily="34" charset="-120"/>
              <a:ea typeface="微軟正黑體" panose="020B0604030504040204" pitchFamily="34" charset="-120"/>
            </a:endParaRPr>
          </a:p>
        </p:txBody>
      </p:sp>
      <p:sp>
        <p:nvSpPr>
          <p:cNvPr id="21" name="Shape 19"/>
          <p:cNvSpPr/>
          <p:nvPr/>
        </p:nvSpPr>
        <p:spPr>
          <a:xfrm>
            <a:off x="1417320" y="5074920"/>
            <a:ext cx="9326880" cy="530352"/>
          </a:xfrm>
          <a:prstGeom prst="roundRect">
            <a:avLst>
              <a:gd name="adj" fmla="val 13793"/>
            </a:avLst>
          </a:prstGeom>
          <a:solidFill>
            <a:srgbClr val="F5ECE8"/>
          </a:solidFill>
          <a:ln w="12700">
            <a:solidFill>
              <a:srgbClr val="FFFFFF">
                <a:alpha val="0"/>
              </a:srgbClr>
            </a:solidFill>
            <a:prstDash val="solid"/>
          </a:ln>
        </p:spPr>
      </p:sp>
      <p:sp>
        <p:nvSpPr>
          <p:cNvPr id="22" name="Text 20"/>
          <p:cNvSpPr/>
          <p:nvPr/>
        </p:nvSpPr>
        <p:spPr>
          <a:xfrm>
            <a:off x="1563624" y="5193792"/>
            <a:ext cx="9034272" cy="292608"/>
          </a:xfrm>
          <a:prstGeom prst="rect">
            <a:avLst/>
          </a:prstGeom>
          <a:noFill/>
          <a:ln/>
        </p:spPr>
        <p:txBody>
          <a:bodyPr wrap="square" lIns="0" tIns="0" rIns="0" bIns="0" rtlCol="0" anchor="ctr">
            <a:normAutofit/>
          </a:bodyPr>
          <a:lstStyle/>
          <a:p>
            <a:pPr marL="0" indent="0">
              <a:buNone/>
            </a:pPr>
            <a:r>
              <a:rPr lang="en-US" sz="1550" dirty="0">
                <a:solidFill>
                  <a:srgbClr val="12312B"/>
                </a:solidFill>
                <a:latin typeface="微軟正黑體" panose="020B0604030504040204" pitchFamily="34" charset="-120"/>
                <a:ea typeface="微軟正黑體" panose="020B0604030504040204" pitchFamily="34" charset="-120"/>
                <a:cs typeface="Noto Sans CJK TC" pitchFamily="34" charset="-120"/>
              </a:rPr>
              <a:t>中英並查：台灣 OR 臺灣；死刑存廢 OR 死刑政策 OR 廢死。</a:t>
            </a:r>
            <a:endParaRPr lang="en-US" sz="1550" dirty="0">
              <a:latin typeface="微軟正黑體" panose="020B0604030504040204" pitchFamily="34" charset="-120"/>
              <a:ea typeface="微軟正黑體" panose="020B0604030504040204" pitchFamily="34" charset="-120"/>
            </a:endParaRPr>
          </a:p>
        </p:txBody>
      </p:sp>
      <p:sp>
        <p:nvSpPr>
          <p:cNvPr id="23" name="Text 21"/>
          <p:cNvSpPr/>
          <p:nvPr/>
        </p:nvSpPr>
        <p:spPr>
          <a:xfrm>
            <a:off x="502920" y="6446520"/>
            <a:ext cx="4754880" cy="182880"/>
          </a:xfrm>
          <a:prstGeom prst="rect">
            <a:avLst/>
          </a:prstGeom>
          <a:noFill/>
          <a:ln/>
        </p:spPr>
        <p:txBody>
          <a:bodyPr wrap="square" lIns="0" tIns="0" rIns="0" bIns="0" rtlCol="0" anchor="ctr"/>
          <a:lstStyle/>
          <a:p>
            <a:pPr marL="0" indent="0">
              <a:buNone/>
            </a:pPr>
            <a:r>
              <a:rPr lang="en-US" sz="850" dirty="0">
                <a:solidFill>
                  <a:srgbClr val="5B6B63"/>
                </a:solidFill>
                <a:latin typeface="微軟正黑體" panose="020B0604030504040204" pitchFamily="34" charset="-120"/>
                <a:ea typeface="微軟正黑體" panose="020B0604030504040204" pitchFamily="34" charset="-120"/>
                <a:cs typeface="Noto Sans CJK TC" pitchFamily="34" charset="-120"/>
              </a:rPr>
              <a:t>靜宜大學蓋夏圖書館｜知識服務組</a:t>
            </a:r>
            <a:endParaRPr lang="en-US" sz="850" dirty="0">
              <a:latin typeface="微軟正黑體" panose="020B0604030504040204" pitchFamily="34" charset="-120"/>
              <a:ea typeface="微軟正黑體" panose="020B0604030504040204" pitchFamily="34" charset="-120"/>
            </a:endParaRPr>
          </a:p>
        </p:txBody>
      </p:sp>
      <p:sp>
        <p:nvSpPr>
          <p:cNvPr id="24" name="Text 22"/>
          <p:cNvSpPr/>
          <p:nvPr/>
        </p:nvSpPr>
        <p:spPr>
          <a:xfrm>
            <a:off x="11292840" y="6419088"/>
            <a:ext cx="411480" cy="201168"/>
          </a:xfrm>
          <a:prstGeom prst="rect">
            <a:avLst/>
          </a:prstGeom>
          <a:noFill/>
          <a:ln/>
        </p:spPr>
        <p:txBody>
          <a:bodyPr wrap="square" lIns="0" tIns="0" rIns="0" bIns="0" rtlCol="0" anchor="ctr"/>
          <a:lstStyle/>
          <a:p>
            <a:pPr marL="0" indent="0" algn="r">
              <a:buNone/>
            </a:pPr>
            <a:r>
              <a:rPr lang="en-US" sz="850" dirty="0">
                <a:solidFill>
                  <a:srgbClr val="5B6B63"/>
                </a:solidFill>
                <a:latin typeface="微軟正黑體" panose="020B0604030504040204" pitchFamily="34" charset="-120"/>
                <a:ea typeface="微軟正黑體" panose="020B0604030504040204" pitchFamily="34" charset="-120"/>
                <a:cs typeface="Noto Sans CJK TC" pitchFamily="34" charset="-120"/>
              </a:rPr>
              <a:t>09</a:t>
            </a:r>
            <a:endParaRPr lang="en-US" sz="850" dirty="0">
              <a:latin typeface="微軟正黑體" panose="020B0604030504040204" pitchFamily="34" charset="-120"/>
              <a:ea typeface="微軟正黑體" panose="020B0604030504040204" pitchFamily="34" charset="-12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102"/>
        <p:cNvGrpSpPr/>
        <p:nvPr/>
      </p:nvGrpSpPr>
      <p:grpSpPr>
        <a:xfrm>
          <a:off x="0" y="0"/>
          <a:ext cx="0" cy="0"/>
          <a:chOff x="0" y="0"/>
          <a:chExt cx="0" cy="0"/>
        </a:xfrm>
      </p:grpSpPr>
      <p:sp>
        <p:nvSpPr>
          <p:cNvPr id="1103" name="Google Shape;1103;p81"/>
          <p:cNvSpPr txBox="1">
            <a:spLocks noGrp="1"/>
          </p:cNvSpPr>
          <p:nvPr>
            <p:ph type="title"/>
          </p:nvPr>
        </p:nvSpPr>
        <p:spPr>
          <a:xfrm>
            <a:off x="946667" y="3015117"/>
            <a:ext cx="9565824" cy="1096400"/>
          </a:xfrm>
          <a:prstGeom prst="rect">
            <a:avLst/>
          </a:prstGeom>
        </p:spPr>
        <p:txBody>
          <a:bodyPr spcFirstLastPara="1" vert="horz" wrap="square" lIns="121900" tIns="121900" rIns="121900" bIns="121900" rtlCol="0" anchor="ctr" anchorCtr="0">
            <a:noAutofit/>
          </a:bodyPr>
          <a:lstStyle/>
          <a:p>
            <a:pPr lvl="0"/>
            <a:r>
              <a:rPr lang="zh-TW" altLang="en-US" dirty="0">
                <a:solidFill>
                  <a:schemeClr val="accent1">
                    <a:lumMod val="50000"/>
                  </a:schemeClr>
                </a:solidFill>
                <a:latin typeface="+mj-ea"/>
                <a:ea typeface="+mj-ea"/>
              </a:rPr>
              <a:t>館內資源查找大全</a:t>
            </a:r>
            <a:endParaRPr dirty="0">
              <a:solidFill>
                <a:schemeClr val="accent1">
                  <a:lumMod val="50000"/>
                </a:schemeClr>
              </a:solidFill>
              <a:latin typeface="+mj-ea"/>
              <a:ea typeface="+mj-ea"/>
            </a:endParaRPr>
          </a:p>
        </p:txBody>
      </p:sp>
      <p:sp>
        <p:nvSpPr>
          <p:cNvPr id="1104" name="Google Shape;1104;p81"/>
          <p:cNvSpPr txBox="1">
            <a:spLocks noGrp="1"/>
          </p:cNvSpPr>
          <p:nvPr>
            <p:ph type="title" idx="2"/>
          </p:nvPr>
        </p:nvSpPr>
        <p:spPr>
          <a:prstGeom prst="rect">
            <a:avLst/>
          </a:prstGeom>
        </p:spPr>
        <p:txBody>
          <a:bodyPr spcFirstLastPara="1" vert="horz" wrap="square" lIns="121900" tIns="121900" rIns="121900" bIns="121900" rtlCol="0" anchor="ctr" anchorCtr="0">
            <a:noAutofit/>
          </a:bodyPr>
          <a:lstStyle/>
          <a:p>
            <a:r>
              <a:rPr lang="en" dirty="0">
                <a:latin typeface="+mj-ea"/>
                <a:ea typeface="+mj-ea"/>
              </a:rPr>
              <a:t>03</a:t>
            </a:r>
            <a:endParaRPr dirty="0">
              <a:latin typeface="+mj-ea"/>
              <a:ea typeface="+mj-ea"/>
            </a:endParaRPr>
          </a:p>
        </p:txBody>
      </p:sp>
      <p:sp>
        <p:nvSpPr>
          <p:cNvPr id="1105" name="Google Shape;1105;p81"/>
          <p:cNvSpPr txBox="1">
            <a:spLocks noGrp="1"/>
          </p:cNvSpPr>
          <p:nvPr>
            <p:ph type="subTitle" idx="1"/>
          </p:nvPr>
        </p:nvSpPr>
        <p:spPr>
          <a:prstGeom prst="rect">
            <a:avLst/>
          </a:prstGeom>
        </p:spPr>
        <p:txBody>
          <a:bodyPr spcFirstLastPara="1" wrap="square" lIns="121900" tIns="121900" rIns="121900" bIns="121900" anchor="ctr" anchorCtr="0">
            <a:noAutofit/>
          </a:bodyPr>
          <a:lstStyle/>
          <a:p>
            <a:pPr marL="0" indent="0"/>
            <a:r>
              <a:rPr lang="en-US" altLang="zh-TW" dirty="0" err="1">
                <a:solidFill>
                  <a:schemeClr val="dk2"/>
                </a:solidFill>
                <a:latin typeface="+mn-ea"/>
                <a:ea typeface="+mn-ea"/>
              </a:rPr>
              <a:t>Luking</a:t>
            </a:r>
            <a:r>
              <a:rPr lang="en-US" altLang="zh-TW" dirty="0">
                <a:solidFill>
                  <a:schemeClr val="dk2"/>
                </a:solidFill>
                <a:latin typeface="+mn-ea"/>
                <a:ea typeface="+mn-ea"/>
              </a:rPr>
              <a:t> library</a:t>
            </a:r>
          </a:p>
        </p:txBody>
      </p:sp>
      <p:pic>
        <p:nvPicPr>
          <p:cNvPr id="5" name="圖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60394" y="5855498"/>
            <a:ext cx="1824349" cy="602036"/>
          </a:xfrm>
          <a:prstGeom prst="rect">
            <a:avLst/>
          </a:prstGeom>
        </p:spPr>
      </p:pic>
    </p:spTree>
    <p:extLst>
      <p:ext uri="{BB962C8B-B14F-4D97-AF65-F5344CB8AC3E}">
        <p14:creationId xmlns:p14="http://schemas.microsoft.com/office/powerpoint/2010/main" val="2529366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103"/>
                                        </p:tgtEl>
                                        <p:attrNameLst>
                                          <p:attrName>style.visibility</p:attrName>
                                        </p:attrNameLst>
                                      </p:cBhvr>
                                      <p:to>
                                        <p:strVal val="visible"/>
                                      </p:to>
                                    </p:set>
                                    <p:anim calcmode="lin" valueType="num">
                                      <p:cBhvr additive="base">
                                        <p:cTn id="7" dur="1000"/>
                                        <p:tgtEl>
                                          <p:spTgt spid="1103"/>
                                        </p:tgtEl>
                                        <p:attrNameLst>
                                          <p:attrName>ppt_x</p:attrName>
                                        </p:attrNameLst>
                                      </p:cBhvr>
                                      <p:tavLst>
                                        <p:tav tm="0">
                                          <p:val>
                                            <p:strVal val="#ppt_x-1"/>
                                          </p:val>
                                        </p:tav>
                                        <p:tav tm="100000">
                                          <p:val>
                                            <p:strVal val="#ppt_x"/>
                                          </p:val>
                                        </p:tav>
                                      </p:tavLst>
                                    </p:anim>
                                  </p:childTnLst>
                                </p:cTn>
                              </p:par>
                              <p:par>
                                <p:cTn id="8" presetID="2" presetClass="entr" presetSubtype="8" fill="hold" nodeType="withEffect">
                                  <p:stCondLst>
                                    <p:cond delay="0"/>
                                  </p:stCondLst>
                                  <p:childTnLst>
                                    <p:set>
                                      <p:cBhvr>
                                        <p:cTn id="9" dur="1" fill="hold">
                                          <p:stCondLst>
                                            <p:cond delay="0"/>
                                          </p:stCondLst>
                                        </p:cTn>
                                        <p:tgtEl>
                                          <p:spTgt spid="1104"/>
                                        </p:tgtEl>
                                        <p:attrNameLst>
                                          <p:attrName>style.visibility</p:attrName>
                                        </p:attrNameLst>
                                      </p:cBhvr>
                                      <p:to>
                                        <p:strVal val="visible"/>
                                      </p:to>
                                    </p:set>
                                    <p:anim calcmode="lin" valueType="num">
                                      <p:cBhvr additive="base">
                                        <p:cTn id="10" dur="1000"/>
                                        <p:tgtEl>
                                          <p:spTgt spid="1104"/>
                                        </p:tgtEl>
                                        <p:attrNameLst>
                                          <p:attrName>ppt_x</p:attrName>
                                        </p:attrNameLst>
                                      </p:cBhvr>
                                      <p:tavLst>
                                        <p:tav tm="0">
                                          <p:val>
                                            <p:strVal val="#ppt_x-1"/>
                                          </p:val>
                                        </p:tav>
                                        <p:tav tm="100000">
                                          <p:val>
                                            <p:strVal val="#ppt_x"/>
                                          </p:val>
                                        </p:tav>
                                      </p:tavLst>
                                    </p:anim>
                                  </p:childTnLst>
                                </p:cTn>
                              </p:par>
                              <p:par>
                                <p:cTn id="11" presetID="2" presetClass="entr" presetSubtype="8" fill="hold" nodeType="withEffect">
                                  <p:stCondLst>
                                    <p:cond delay="0"/>
                                  </p:stCondLst>
                                  <p:childTnLst>
                                    <p:set>
                                      <p:cBhvr>
                                        <p:cTn id="12" dur="1" fill="hold">
                                          <p:stCondLst>
                                            <p:cond delay="0"/>
                                          </p:stCondLst>
                                        </p:cTn>
                                        <p:tgtEl>
                                          <p:spTgt spid="1105"/>
                                        </p:tgtEl>
                                        <p:attrNameLst>
                                          <p:attrName>style.visibility</p:attrName>
                                        </p:attrNameLst>
                                      </p:cBhvr>
                                      <p:to>
                                        <p:strVal val="visible"/>
                                      </p:to>
                                    </p:set>
                                    <p:anim calcmode="lin" valueType="num">
                                      <p:cBhvr additive="base">
                                        <p:cTn id="13" dur="1000"/>
                                        <p:tgtEl>
                                          <p:spTgt spid="1105"/>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1"/>
          <p:cNvSpPr txBox="1">
            <a:spLocks/>
          </p:cNvSpPr>
          <p:nvPr/>
        </p:nvSpPr>
        <p:spPr>
          <a:xfrm>
            <a:off x="1704261" y="155509"/>
            <a:ext cx="8229600" cy="1152128"/>
          </a:xfrm>
          <a:prstGeom prst="rect">
            <a:avLst/>
          </a:prstGeom>
        </p:spPr>
        <p:txBody>
          <a:bodyPr>
            <a:norm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zh-TW" altLang="en-US" sz="3200" b="1" dirty="0">
                <a:solidFill>
                  <a:srgbClr val="532498"/>
                </a:solidFill>
                <a:latin typeface="微軟正黑體" panose="020B0604030504040204" pitchFamily="34" charset="-120"/>
                <a:ea typeface="微軟正黑體" panose="020B0604030504040204" pitchFamily="34" charset="-120"/>
              </a:rPr>
              <a:t>圖書館資源示意</a:t>
            </a:r>
          </a:p>
        </p:txBody>
      </p:sp>
      <p:pic>
        <p:nvPicPr>
          <p:cNvPr id="5" name="圖片 4"/>
          <p:cNvPicPr>
            <a:picLocks noChangeAspect="1"/>
          </p:cNvPicPr>
          <p:nvPr/>
        </p:nvPicPr>
        <p:blipFill rotWithShape="1">
          <a:blip r:embed="rId2">
            <a:extLst>
              <a:ext uri="{28A0092B-C50C-407E-A947-70E740481C1C}">
                <a14:useLocalDpi xmlns:a14="http://schemas.microsoft.com/office/drawing/2010/main" val="0"/>
              </a:ext>
            </a:extLst>
          </a:blip>
          <a:srcRect l="16788" t="7081" r="16522" b="7483"/>
          <a:stretch/>
        </p:blipFill>
        <p:spPr>
          <a:xfrm>
            <a:off x="1729553" y="1102750"/>
            <a:ext cx="1262287" cy="2156193"/>
          </a:xfrm>
          <a:prstGeom prst="rect">
            <a:avLst/>
          </a:prstGeom>
        </p:spPr>
      </p:pic>
      <p:pic>
        <p:nvPicPr>
          <p:cNvPr id="6" name="圖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6041" y="1309853"/>
            <a:ext cx="1788977" cy="1768571"/>
          </a:xfrm>
          <a:prstGeom prst="rect">
            <a:avLst/>
          </a:prstGeom>
        </p:spPr>
      </p:pic>
      <p:pic>
        <p:nvPicPr>
          <p:cNvPr id="7" name="圖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54995" y="1334452"/>
            <a:ext cx="1733920" cy="1714141"/>
          </a:xfrm>
          <a:prstGeom prst="rect">
            <a:avLst/>
          </a:prstGeom>
        </p:spPr>
      </p:pic>
      <p:pic>
        <p:nvPicPr>
          <p:cNvPr id="8" name="圖片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20791" y="4315381"/>
            <a:ext cx="1786716" cy="1615016"/>
          </a:xfrm>
          <a:prstGeom prst="rect">
            <a:avLst/>
          </a:prstGeom>
        </p:spPr>
      </p:pic>
      <p:pic>
        <p:nvPicPr>
          <p:cNvPr id="9" name="圖片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066644" y="1384598"/>
            <a:ext cx="1637763" cy="1619081"/>
          </a:xfrm>
          <a:prstGeom prst="rect">
            <a:avLst/>
          </a:prstGeom>
        </p:spPr>
      </p:pic>
      <p:pic>
        <p:nvPicPr>
          <p:cNvPr id="10" name="圖片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507253" y="4038380"/>
            <a:ext cx="1439563" cy="1934053"/>
          </a:xfrm>
          <a:prstGeom prst="rect">
            <a:avLst/>
          </a:prstGeom>
        </p:spPr>
      </p:pic>
      <p:pic>
        <p:nvPicPr>
          <p:cNvPr id="11" name="圖片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618735" y="4274895"/>
            <a:ext cx="1696219" cy="1676871"/>
          </a:xfrm>
          <a:prstGeom prst="rect">
            <a:avLst/>
          </a:prstGeom>
        </p:spPr>
      </p:pic>
      <p:pic>
        <p:nvPicPr>
          <p:cNvPr id="12" name="圖片 1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533269" y="4251660"/>
            <a:ext cx="1721729" cy="1702089"/>
          </a:xfrm>
          <a:prstGeom prst="rect">
            <a:avLst/>
          </a:prstGeom>
        </p:spPr>
      </p:pic>
      <p:sp>
        <p:nvSpPr>
          <p:cNvPr id="14" name="矩形 13"/>
          <p:cNvSpPr/>
          <p:nvPr/>
        </p:nvSpPr>
        <p:spPr>
          <a:xfrm>
            <a:off x="1999063" y="3258940"/>
            <a:ext cx="723275" cy="307777"/>
          </a:xfrm>
          <a:prstGeom prst="rect">
            <a:avLst/>
          </a:prstGeom>
          <a:solidFill>
            <a:schemeClr val="accent3"/>
          </a:solidFill>
        </p:spPr>
        <p:txBody>
          <a:bodyPr wrap="none">
            <a:spAutoFit/>
          </a:bodyPr>
          <a:lstStyle/>
          <a:p>
            <a:pPr algn="ctr"/>
            <a:r>
              <a:rPr lang="zh-TW" altLang="en-US" sz="1400" dirty="0">
                <a:solidFill>
                  <a:schemeClr val="accent6">
                    <a:lumMod val="50000"/>
                  </a:schemeClr>
                </a:solidFill>
                <a:latin typeface="Adobe 黑体 Std R" pitchFamily="34" charset="-128"/>
                <a:ea typeface="Adobe 黑体 Std R" pitchFamily="34" charset="-128"/>
              </a:rPr>
              <a:t>一般書</a:t>
            </a:r>
          </a:p>
        </p:txBody>
      </p:sp>
      <p:sp>
        <p:nvSpPr>
          <p:cNvPr id="16" name="矩形 15"/>
          <p:cNvSpPr/>
          <p:nvPr/>
        </p:nvSpPr>
        <p:spPr>
          <a:xfrm>
            <a:off x="3768893" y="3272234"/>
            <a:ext cx="723275" cy="307777"/>
          </a:xfrm>
          <a:prstGeom prst="rect">
            <a:avLst/>
          </a:prstGeom>
          <a:solidFill>
            <a:schemeClr val="accent3"/>
          </a:solidFill>
        </p:spPr>
        <p:txBody>
          <a:bodyPr wrap="none">
            <a:spAutoFit/>
          </a:bodyPr>
          <a:lstStyle/>
          <a:p>
            <a:pPr algn="ctr"/>
            <a:r>
              <a:rPr lang="zh-TW" altLang="en-US" sz="1400" dirty="0">
                <a:solidFill>
                  <a:schemeClr val="accent6">
                    <a:lumMod val="50000"/>
                  </a:schemeClr>
                </a:solidFill>
                <a:latin typeface="Adobe 黑体 Std R" pitchFamily="34" charset="-128"/>
                <a:ea typeface="Adobe 黑体 Std R" pitchFamily="34" charset="-128"/>
              </a:rPr>
              <a:t>參考書</a:t>
            </a:r>
          </a:p>
        </p:txBody>
      </p:sp>
      <p:sp>
        <p:nvSpPr>
          <p:cNvPr id="18" name="矩形 17"/>
          <p:cNvSpPr/>
          <p:nvPr/>
        </p:nvSpPr>
        <p:spPr>
          <a:xfrm>
            <a:off x="5580783" y="3242403"/>
            <a:ext cx="1082348" cy="307777"/>
          </a:xfrm>
          <a:prstGeom prst="rect">
            <a:avLst/>
          </a:prstGeom>
          <a:solidFill>
            <a:schemeClr val="accent3"/>
          </a:solidFill>
        </p:spPr>
        <p:txBody>
          <a:bodyPr wrap="none">
            <a:spAutoFit/>
          </a:bodyPr>
          <a:lstStyle/>
          <a:p>
            <a:pPr algn="ctr"/>
            <a:r>
              <a:rPr lang="zh-TW" altLang="en-US" sz="1400" dirty="0">
                <a:solidFill>
                  <a:schemeClr val="accent6">
                    <a:lumMod val="50000"/>
                  </a:schemeClr>
                </a:solidFill>
                <a:latin typeface="Adobe 黑体 Std R" pitchFamily="34" charset="-128"/>
                <a:ea typeface="Adobe 黑体 Std R" pitchFamily="34" charset="-128"/>
              </a:rPr>
              <a:t>博碩士論文</a:t>
            </a:r>
          </a:p>
        </p:txBody>
      </p:sp>
      <p:sp>
        <p:nvSpPr>
          <p:cNvPr id="24" name="矩形 23"/>
          <p:cNvSpPr/>
          <p:nvPr/>
        </p:nvSpPr>
        <p:spPr>
          <a:xfrm>
            <a:off x="9392689" y="3258952"/>
            <a:ext cx="1082348" cy="307777"/>
          </a:xfrm>
          <a:prstGeom prst="rect">
            <a:avLst/>
          </a:prstGeom>
          <a:solidFill>
            <a:schemeClr val="accent3"/>
          </a:solidFill>
        </p:spPr>
        <p:txBody>
          <a:bodyPr wrap="none">
            <a:spAutoFit/>
          </a:bodyPr>
          <a:lstStyle/>
          <a:p>
            <a:pPr algn="ctr"/>
            <a:r>
              <a:rPr lang="zh-TW" altLang="en-US" sz="1400" dirty="0">
                <a:solidFill>
                  <a:schemeClr val="accent6">
                    <a:lumMod val="50000"/>
                  </a:schemeClr>
                </a:solidFill>
                <a:latin typeface="Adobe 黑体 Std R" pitchFamily="34" charset="-128"/>
                <a:ea typeface="Adobe 黑体 Std R" pitchFamily="34" charset="-128"/>
              </a:rPr>
              <a:t>期刊合訂本</a:t>
            </a:r>
          </a:p>
        </p:txBody>
      </p:sp>
      <p:sp>
        <p:nvSpPr>
          <p:cNvPr id="25" name="矩形 24"/>
          <p:cNvSpPr/>
          <p:nvPr/>
        </p:nvSpPr>
        <p:spPr>
          <a:xfrm>
            <a:off x="7752513" y="6054967"/>
            <a:ext cx="723275" cy="307777"/>
          </a:xfrm>
          <a:prstGeom prst="rect">
            <a:avLst/>
          </a:prstGeom>
          <a:solidFill>
            <a:schemeClr val="accent3"/>
          </a:solidFill>
        </p:spPr>
        <p:txBody>
          <a:bodyPr wrap="none">
            <a:spAutoFit/>
          </a:bodyPr>
          <a:lstStyle/>
          <a:p>
            <a:pPr algn="ctr"/>
            <a:r>
              <a:rPr lang="zh-TW" altLang="en-US" sz="1400" dirty="0">
                <a:solidFill>
                  <a:schemeClr val="accent6">
                    <a:lumMod val="50000"/>
                  </a:schemeClr>
                </a:solidFill>
                <a:latin typeface="Adobe 黑体 Std R" pitchFamily="34" charset="-128"/>
                <a:ea typeface="Adobe 黑体 Std R" pitchFamily="34" charset="-128"/>
              </a:rPr>
              <a:t>電子書</a:t>
            </a:r>
          </a:p>
        </p:txBody>
      </p:sp>
      <p:sp>
        <p:nvSpPr>
          <p:cNvPr id="26" name="矩形 25"/>
          <p:cNvSpPr/>
          <p:nvPr/>
        </p:nvSpPr>
        <p:spPr>
          <a:xfrm>
            <a:off x="5785966" y="6054967"/>
            <a:ext cx="902811" cy="307777"/>
          </a:xfrm>
          <a:prstGeom prst="rect">
            <a:avLst/>
          </a:prstGeom>
          <a:solidFill>
            <a:schemeClr val="accent3"/>
          </a:solidFill>
        </p:spPr>
        <p:txBody>
          <a:bodyPr wrap="none">
            <a:spAutoFit/>
          </a:bodyPr>
          <a:lstStyle/>
          <a:p>
            <a:pPr algn="ctr"/>
            <a:r>
              <a:rPr lang="zh-TW" altLang="en-US" sz="1400" dirty="0">
                <a:solidFill>
                  <a:schemeClr val="accent6">
                    <a:lumMod val="50000"/>
                  </a:schemeClr>
                </a:solidFill>
                <a:latin typeface="Adobe 黑体 Std R" pitchFamily="34" charset="-128"/>
                <a:ea typeface="Adobe 黑体 Std R" pitchFamily="34" charset="-128"/>
              </a:rPr>
              <a:t>電子期刊</a:t>
            </a:r>
          </a:p>
        </p:txBody>
      </p:sp>
      <p:sp>
        <p:nvSpPr>
          <p:cNvPr id="27" name="矩形 26"/>
          <p:cNvSpPr/>
          <p:nvPr/>
        </p:nvSpPr>
        <p:spPr>
          <a:xfrm>
            <a:off x="2152492" y="6054967"/>
            <a:ext cx="628698" cy="307777"/>
          </a:xfrm>
          <a:prstGeom prst="rect">
            <a:avLst/>
          </a:prstGeom>
          <a:solidFill>
            <a:schemeClr val="accent3"/>
          </a:solidFill>
        </p:spPr>
        <p:txBody>
          <a:bodyPr wrap="none">
            <a:spAutoFit/>
          </a:bodyPr>
          <a:lstStyle/>
          <a:p>
            <a:pPr algn="ctr"/>
            <a:r>
              <a:rPr lang="en-US" altLang="zh-TW" sz="1400" dirty="0">
                <a:solidFill>
                  <a:schemeClr val="accent6">
                    <a:lumMod val="50000"/>
                  </a:schemeClr>
                </a:solidFill>
                <a:latin typeface="Adobe 黑体 Std R" pitchFamily="34" charset="-128"/>
                <a:ea typeface="Adobe 黑体 Std R" pitchFamily="34" charset="-128"/>
              </a:rPr>
              <a:t>D</a:t>
            </a:r>
            <a:r>
              <a:rPr lang="zh-TW" altLang="en-US" sz="1400" dirty="0">
                <a:solidFill>
                  <a:schemeClr val="accent6">
                    <a:lumMod val="50000"/>
                  </a:schemeClr>
                </a:solidFill>
                <a:latin typeface="Adobe 黑体 Std R" pitchFamily="34" charset="-128"/>
                <a:ea typeface="Adobe 黑体 Std R" pitchFamily="34" charset="-128"/>
              </a:rPr>
              <a:t> </a:t>
            </a:r>
            <a:r>
              <a:rPr lang="en-US" altLang="zh-TW" sz="1400" dirty="0">
                <a:solidFill>
                  <a:schemeClr val="accent6">
                    <a:lumMod val="50000"/>
                  </a:schemeClr>
                </a:solidFill>
                <a:latin typeface="Adobe 黑体 Std R" pitchFamily="34" charset="-128"/>
                <a:ea typeface="Adobe 黑体 Std R" pitchFamily="34" charset="-128"/>
              </a:rPr>
              <a:t>V D</a:t>
            </a:r>
            <a:endParaRPr lang="zh-TW" altLang="en-US" sz="1400" dirty="0">
              <a:solidFill>
                <a:schemeClr val="accent6">
                  <a:lumMod val="50000"/>
                </a:schemeClr>
              </a:solidFill>
              <a:latin typeface="Adobe 黑体 Std R" pitchFamily="34" charset="-128"/>
              <a:ea typeface="Adobe 黑体 Std R" pitchFamily="34" charset="-128"/>
            </a:endParaRPr>
          </a:p>
        </p:txBody>
      </p:sp>
      <p:sp>
        <p:nvSpPr>
          <p:cNvPr id="28" name="矩形 27"/>
          <p:cNvSpPr/>
          <p:nvPr/>
        </p:nvSpPr>
        <p:spPr>
          <a:xfrm>
            <a:off x="4163941" y="6094326"/>
            <a:ext cx="460383" cy="307777"/>
          </a:xfrm>
          <a:prstGeom prst="rect">
            <a:avLst/>
          </a:prstGeom>
          <a:solidFill>
            <a:schemeClr val="accent3"/>
          </a:solidFill>
        </p:spPr>
        <p:txBody>
          <a:bodyPr wrap="none">
            <a:spAutoFit/>
          </a:bodyPr>
          <a:lstStyle/>
          <a:p>
            <a:pPr algn="ctr"/>
            <a:r>
              <a:rPr lang="en-US" altLang="zh-TW" sz="1400" dirty="0">
                <a:solidFill>
                  <a:schemeClr val="accent6">
                    <a:lumMod val="50000"/>
                  </a:schemeClr>
                </a:solidFill>
                <a:latin typeface="Adobe 黑体 Std R" pitchFamily="34" charset="-128"/>
                <a:ea typeface="Adobe 黑体 Std R" pitchFamily="34" charset="-128"/>
              </a:rPr>
              <a:t>C D</a:t>
            </a:r>
            <a:endParaRPr lang="zh-TW" altLang="en-US" sz="1400" dirty="0">
              <a:solidFill>
                <a:schemeClr val="accent6">
                  <a:lumMod val="50000"/>
                </a:schemeClr>
              </a:solidFill>
              <a:latin typeface="Adobe 黑体 Std R" pitchFamily="34" charset="-128"/>
              <a:ea typeface="Adobe 黑体 Std R" pitchFamily="34" charset="-128"/>
            </a:endParaRPr>
          </a:p>
        </p:txBody>
      </p:sp>
      <p:pic>
        <p:nvPicPr>
          <p:cNvPr id="32" name="圖片 3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191442" y="1334979"/>
            <a:ext cx="1710775" cy="1685240"/>
          </a:xfrm>
          <a:prstGeom prst="rect">
            <a:avLst/>
          </a:prstGeom>
        </p:spPr>
      </p:pic>
      <p:sp>
        <p:nvSpPr>
          <p:cNvPr id="34" name="矩形 33"/>
          <p:cNvSpPr/>
          <p:nvPr/>
        </p:nvSpPr>
        <p:spPr>
          <a:xfrm>
            <a:off x="7604523" y="3242403"/>
            <a:ext cx="902811" cy="307777"/>
          </a:xfrm>
          <a:prstGeom prst="rect">
            <a:avLst/>
          </a:prstGeom>
          <a:solidFill>
            <a:schemeClr val="accent3"/>
          </a:solidFill>
        </p:spPr>
        <p:txBody>
          <a:bodyPr wrap="none">
            <a:spAutoFit/>
          </a:bodyPr>
          <a:lstStyle/>
          <a:p>
            <a:pPr algn="ctr"/>
            <a:r>
              <a:rPr lang="zh-TW" altLang="en-US" sz="1400" dirty="0">
                <a:solidFill>
                  <a:schemeClr val="accent6">
                    <a:lumMod val="50000"/>
                  </a:schemeClr>
                </a:solidFill>
                <a:latin typeface="Adobe 黑体 Std R" pitchFamily="34" charset="-128"/>
                <a:ea typeface="Adobe 黑体 Std R" pitchFamily="34" charset="-128"/>
              </a:rPr>
              <a:t>最新期刊</a:t>
            </a:r>
          </a:p>
        </p:txBody>
      </p:sp>
      <p:sp>
        <p:nvSpPr>
          <p:cNvPr id="35" name="矩形 34"/>
          <p:cNvSpPr/>
          <p:nvPr/>
        </p:nvSpPr>
        <p:spPr>
          <a:xfrm>
            <a:off x="10307923" y="6054966"/>
            <a:ext cx="543740" cy="307777"/>
          </a:xfrm>
          <a:prstGeom prst="rect">
            <a:avLst/>
          </a:prstGeom>
          <a:solidFill>
            <a:schemeClr val="accent3"/>
          </a:solidFill>
        </p:spPr>
        <p:txBody>
          <a:bodyPr wrap="none">
            <a:spAutoFit/>
          </a:bodyPr>
          <a:lstStyle/>
          <a:p>
            <a:pPr algn="ctr"/>
            <a:r>
              <a:rPr lang="zh-TW" altLang="en-US" sz="1400" dirty="0">
                <a:solidFill>
                  <a:schemeClr val="accent6">
                    <a:lumMod val="50000"/>
                  </a:schemeClr>
                </a:solidFill>
                <a:latin typeface="Adobe 黑体 Std R" pitchFamily="34" charset="-128"/>
                <a:ea typeface="Adobe 黑体 Std R" pitchFamily="34" charset="-128"/>
              </a:rPr>
              <a:t>報紙</a:t>
            </a:r>
          </a:p>
        </p:txBody>
      </p:sp>
      <p:pic>
        <p:nvPicPr>
          <p:cNvPr id="3" name="圖片 2">
            <a:extLst>
              <a:ext uri="{FF2B5EF4-FFF2-40B4-BE49-F238E27FC236}">
                <a16:creationId xmlns:a16="http://schemas.microsoft.com/office/drawing/2014/main" id="{434183D9-A7F2-4777-BA8D-C126A5D3A6FE}"/>
              </a:ext>
            </a:extLst>
          </p:cNvPr>
          <p:cNvPicPr>
            <a:picLocks noChangeAspect="1"/>
          </p:cNvPicPr>
          <p:nvPr/>
        </p:nvPicPr>
        <p:blipFill>
          <a:blip r:embed="rId11"/>
          <a:stretch>
            <a:fillRect/>
          </a:stretch>
        </p:blipFill>
        <p:spPr>
          <a:xfrm>
            <a:off x="9281482" y="4080534"/>
            <a:ext cx="2466975" cy="1847850"/>
          </a:xfrm>
          <a:prstGeom prst="rect">
            <a:avLst/>
          </a:prstGeom>
        </p:spPr>
      </p:pic>
    </p:spTree>
    <p:extLst>
      <p:ext uri="{BB962C8B-B14F-4D97-AF65-F5344CB8AC3E}">
        <p14:creationId xmlns:p14="http://schemas.microsoft.com/office/powerpoint/2010/main" val="318173135"/>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資料庫圖表 2"/>
          <p:cNvGraphicFramePr/>
          <p:nvPr/>
        </p:nvGraphicFramePr>
        <p:xfrm>
          <a:off x="2063552" y="1844400"/>
          <a:ext cx="8280877" cy="482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標題 1"/>
          <p:cNvSpPr txBox="1">
            <a:spLocks/>
          </p:cNvSpPr>
          <p:nvPr/>
        </p:nvSpPr>
        <p:spPr>
          <a:xfrm>
            <a:off x="2081090" y="476673"/>
            <a:ext cx="7717500" cy="5727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3000"/>
              <a:buFont typeface="Aref Ruqaa"/>
              <a:buNone/>
              <a:defRPr sz="3000" b="0" i="0" u="none" strike="noStrike" cap="none">
                <a:solidFill>
                  <a:schemeClr val="dk1"/>
                </a:solidFill>
                <a:latin typeface="Aref Ruqaa"/>
                <a:ea typeface="Aref Ruqaa"/>
                <a:cs typeface="Aref Ruqaa"/>
                <a:sym typeface="Aref Ruqaa"/>
              </a:defRPr>
            </a:lvl1pPr>
            <a:lvl2pPr marR="0" lvl="1" algn="l"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pPr algn="ctr"/>
            <a:r>
              <a:rPr lang="en-US" altLang="zh-TW" dirty="0">
                <a:solidFill>
                  <a:schemeClr val="accent1">
                    <a:lumMod val="75000"/>
                  </a:schemeClr>
                </a:solidFill>
                <a:latin typeface="Kozuka Mincho Pro H" pitchFamily="18" charset="-128"/>
                <a:ea typeface="Kozuka Mincho Pro H" pitchFamily="18" charset="-128"/>
              </a:rPr>
              <a:t>B1</a:t>
            </a:r>
            <a:r>
              <a:rPr lang="zh-TW" altLang="en-US" dirty="0">
                <a:solidFill>
                  <a:schemeClr val="accent1">
                    <a:lumMod val="75000"/>
                  </a:schemeClr>
                </a:solidFill>
                <a:latin typeface="Kozuka Mincho Pro H" pitchFamily="18" charset="-128"/>
                <a:ea typeface="Kozuka Mincho Pro H" pitchFamily="18" charset="-128"/>
              </a:rPr>
              <a:t>期刊室</a:t>
            </a:r>
            <a:r>
              <a:rPr lang="en-US" altLang="zh-TW" dirty="0">
                <a:solidFill>
                  <a:schemeClr val="accent1">
                    <a:lumMod val="75000"/>
                  </a:schemeClr>
                </a:solidFill>
                <a:latin typeface="Kozuka Mincho Pro H" pitchFamily="18" charset="-128"/>
                <a:ea typeface="Kozuka Mincho Pro H" pitchFamily="18" charset="-128"/>
              </a:rPr>
              <a:t>-</a:t>
            </a:r>
            <a:r>
              <a:rPr lang="zh-TW" altLang="en-US" dirty="0">
                <a:solidFill>
                  <a:schemeClr val="accent1">
                    <a:lumMod val="75000"/>
                  </a:schemeClr>
                </a:solidFill>
                <a:latin typeface="Kozuka Mincho Pro H" pitchFamily="18" charset="-128"/>
                <a:ea typeface="Kozuka Mincho Pro H" pitchFamily="18" charset="-128"/>
              </a:rPr>
              <a:t>紙本期刊</a:t>
            </a:r>
          </a:p>
        </p:txBody>
      </p:sp>
      <p:pic>
        <p:nvPicPr>
          <p:cNvPr id="9" name="圖片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1196" y="266755"/>
            <a:ext cx="1824349" cy="602036"/>
          </a:xfrm>
          <a:prstGeom prst="rect">
            <a:avLst/>
          </a:prstGeom>
        </p:spPr>
      </p:pic>
    </p:spTree>
    <p:extLst>
      <p:ext uri="{BB962C8B-B14F-4D97-AF65-F5344CB8AC3E}">
        <p14:creationId xmlns:p14="http://schemas.microsoft.com/office/powerpoint/2010/main" val="1442568813"/>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1695" cy="731520"/>
          </a:xfrm>
          <a:prstGeom prst="rect">
            <a:avLst/>
          </a:prstGeom>
          <a:solidFill>
            <a:srgbClr val="006D77"/>
          </a:solidFill>
          <a:ln w="12700">
            <a:solidFill>
              <a:srgbClr val="006D77"/>
            </a:solidFill>
            <a:prstDash val="solid"/>
          </a:ln>
        </p:spPr>
      </p:sp>
      <p:sp>
        <p:nvSpPr>
          <p:cNvPr id="3" name="Text 1"/>
          <p:cNvSpPr/>
          <p:nvPr/>
        </p:nvSpPr>
        <p:spPr>
          <a:xfrm>
            <a:off x="640080" y="109728"/>
            <a:ext cx="10515600" cy="384048"/>
          </a:xfrm>
          <a:prstGeom prst="rect">
            <a:avLst/>
          </a:prstGeom>
          <a:noFill/>
          <a:ln/>
        </p:spPr>
        <p:txBody>
          <a:bodyPr wrap="square" rtlCol="0" anchor="ctr"/>
          <a:lstStyle/>
          <a:p>
            <a:pPr marL="0" indent="0">
              <a:buNone/>
            </a:pPr>
            <a:r>
              <a:rPr lang="en-US" sz="2600" b="1" dirty="0">
                <a:solidFill>
                  <a:srgbClr val="FFFFFF"/>
                </a:solidFill>
                <a:latin typeface="Microsoft JhengHei" pitchFamily="34" charset="0"/>
                <a:ea typeface="Microsoft JhengHei" pitchFamily="34" charset="-122"/>
                <a:cs typeface="Microsoft JhengHei" pitchFamily="34" charset="-120"/>
              </a:rPr>
              <a:t>從哪裡開始？館藏查詢 vs. Jumper 資源探索</a:t>
            </a:r>
            <a:endParaRPr lang="en-US" sz="2600" dirty="0"/>
          </a:p>
        </p:txBody>
      </p:sp>
      <p:sp>
        <p:nvSpPr>
          <p:cNvPr id="4" name="Text 2"/>
          <p:cNvSpPr/>
          <p:nvPr/>
        </p:nvSpPr>
        <p:spPr>
          <a:xfrm>
            <a:off x="640080" y="502920"/>
            <a:ext cx="10515600" cy="201168"/>
          </a:xfrm>
          <a:prstGeom prst="rect">
            <a:avLst/>
          </a:prstGeom>
          <a:noFill/>
          <a:ln/>
        </p:spPr>
        <p:txBody>
          <a:bodyPr wrap="square" rtlCol="0" anchor="ctr"/>
          <a:lstStyle/>
          <a:p>
            <a:pPr marL="0" indent="0">
              <a:buNone/>
            </a:pPr>
            <a:r>
              <a:rPr lang="en-US" sz="1300" dirty="0">
                <a:solidFill>
                  <a:srgbClr val="E6FFFA"/>
                </a:solidFill>
                <a:latin typeface="Microsoft JhengHei" pitchFamily="34" charset="0"/>
                <a:ea typeface="Microsoft JhengHei" pitchFamily="34" charset="-122"/>
                <a:cs typeface="Microsoft JhengHei" pitchFamily="34" charset="-120"/>
              </a:rPr>
              <a:t>先選對入口，少走一半冤枉路</a:t>
            </a:r>
            <a:endParaRPr lang="en-US" sz="1300" dirty="0"/>
          </a:p>
        </p:txBody>
      </p:sp>
      <p:sp>
        <p:nvSpPr>
          <p:cNvPr id="5" name="Shape 3"/>
          <p:cNvSpPr/>
          <p:nvPr/>
        </p:nvSpPr>
        <p:spPr>
          <a:xfrm>
            <a:off x="0" y="731520"/>
            <a:ext cx="12191695" cy="54864"/>
          </a:xfrm>
          <a:prstGeom prst="rect">
            <a:avLst/>
          </a:prstGeom>
          <a:solidFill>
            <a:srgbClr val="83C5BE"/>
          </a:solidFill>
          <a:ln w="12700">
            <a:solidFill>
              <a:srgbClr val="83C5BE"/>
            </a:solidFill>
            <a:prstDash val="solid"/>
          </a:ln>
        </p:spPr>
      </p:sp>
      <p:sp>
        <p:nvSpPr>
          <p:cNvPr id="6" name="Shape 4"/>
          <p:cNvSpPr/>
          <p:nvPr/>
        </p:nvSpPr>
        <p:spPr>
          <a:xfrm>
            <a:off x="4526280" y="987552"/>
            <a:ext cx="2926080" cy="411480"/>
          </a:xfrm>
          <a:prstGeom prst="roundRect">
            <a:avLst/>
          </a:prstGeom>
          <a:solidFill>
            <a:srgbClr val="E6FFFA"/>
          </a:solidFill>
          <a:ln w="12700">
            <a:solidFill>
              <a:srgbClr val="83C5BE"/>
            </a:solidFill>
            <a:prstDash val="solid"/>
          </a:ln>
        </p:spPr>
      </p:sp>
      <p:sp>
        <p:nvSpPr>
          <p:cNvPr id="7" name="Text 5"/>
          <p:cNvSpPr/>
          <p:nvPr/>
        </p:nvSpPr>
        <p:spPr>
          <a:xfrm>
            <a:off x="4636008" y="1065969"/>
            <a:ext cx="2926080" cy="274320"/>
          </a:xfrm>
          <a:prstGeom prst="rect">
            <a:avLst/>
          </a:prstGeom>
          <a:noFill/>
          <a:ln/>
        </p:spPr>
        <p:txBody>
          <a:bodyPr wrap="square" rtlCol="0" anchor="ctr"/>
          <a:lstStyle/>
          <a:p>
            <a:pPr marL="0" indent="0" algn="ctr">
              <a:buNone/>
            </a:pPr>
            <a:r>
              <a:rPr lang="zh-TW" altLang="en-US" sz="2800" b="1" dirty="0">
                <a:solidFill>
                  <a:srgbClr val="002060"/>
                </a:solidFill>
                <a:latin typeface="Microsoft JhengHei" pitchFamily="34" charset="0"/>
                <a:ea typeface="Microsoft JhengHei" pitchFamily="34" charset="-122"/>
                <a:cs typeface="Microsoft JhengHei" pitchFamily="34" charset="-120"/>
              </a:rPr>
              <a:t>資料查詢</a:t>
            </a:r>
            <a:r>
              <a:rPr lang="en-US" sz="2800" b="1" dirty="0" err="1">
                <a:solidFill>
                  <a:srgbClr val="002060"/>
                </a:solidFill>
                <a:latin typeface="Microsoft JhengHei" pitchFamily="34" charset="0"/>
                <a:ea typeface="Microsoft JhengHei" pitchFamily="34" charset="-122"/>
                <a:cs typeface="Microsoft JhengHei" pitchFamily="34" charset="-120"/>
              </a:rPr>
              <a:t>入口</a:t>
            </a:r>
            <a:endParaRPr lang="en-US" sz="2800" b="1" dirty="0">
              <a:solidFill>
                <a:srgbClr val="002060"/>
              </a:solidFill>
            </a:endParaRPr>
          </a:p>
        </p:txBody>
      </p:sp>
      <p:sp>
        <p:nvSpPr>
          <p:cNvPr id="8" name="Shape 6"/>
          <p:cNvSpPr/>
          <p:nvPr/>
        </p:nvSpPr>
        <p:spPr>
          <a:xfrm>
            <a:off x="602026" y="1554480"/>
            <a:ext cx="5669280" cy="4480560"/>
          </a:xfrm>
          <a:prstGeom prst="roundRect">
            <a:avLst/>
          </a:prstGeom>
          <a:solidFill>
            <a:srgbClr val="FFFFFF"/>
          </a:solidFill>
          <a:ln w="12700">
            <a:solidFill>
              <a:srgbClr val="E2E8F0"/>
            </a:solidFill>
            <a:prstDash val="solid"/>
          </a:ln>
          <a:effectLst>
            <a:outerShdw blurRad="50800" dist="22860" dir="2700000" algn="bl" rotWithShape="0">
              <a:srgbClr val="000000">
                <a:alpha val="12000"/>
              </a:srgbClr>
            </a:outerShdw>
          </a:effectLst>
        </p:spPr>
      </p:sp>
      <p:sp>
        <p:nvSpPr>
          <p:cNvPr id="9" name="Text 7"/>
          <p:cNvSpPr/>
          <p:nvPr/>
        </p:nvSpPr>
        <p:spPr>
          <a:xfrm>
            <a:off x="960120" y="1810512"/>
            <a:ext cx="640080" cy="502920"/>
          </a:xfrm>
          <a:prstGeom prst="rect">
            <a:avLst/>
          </a:prstGeom>
          <a:noFill/>
          <a:ln/>
        </p:spPr>
        <p:txBody>
          <a:bodyPr wrap="square" rtlCol="0" anchor="ctr"/>
          <a:lstStyle/>
          <a:p>
            <a:pPr marL="0" indent="0" algn="ctr">
              <a:buNone/>
            </a:pPr>
            <a:r>
              <a:rPr lang="en-US" sz="2200" dirty="0">
                <a:solidFill>
                  <a:srgbClr val="006D77"/>
                </a:solidFill>
                <a:latin typeface="Microsoft JhengHei" pitchFamily="34" charset="0"/>
                <a:ea typeface="Microsoft JhengHei" pitchFamily="34" charset="-122"/>
                <a:cs typeface="Microsoft JhengHei" pitchFamily="34" charset="-120"/>
              </a:rPr>
              <a:t>📚</a:t>
            </a:r>
            <a:endParaRPr lang="en-US" sz="2200" dirty="0"/>
          </a:p>
        </p:txBody>
      </p:sp>
      <p:sp>
        <p:nvSpPr>
          <p:cNvPr id="10" name="Text 8"/>
          <p:cNvSpPr/>
          <p:nvPr/>
        </p:nvSpPr>
        <p:spPr>
          <a:xfrm>
            <a:off x="1664208" y="1828800"/>
            <a:ext cx="4389120" cy="320040"/>
          </a:xfrm>
          <a:prstGeom prst="rect">
            <a:avLst/>
          </a:prstGeom>
          <a:noFill/>
          <a:ln/>
        </p:spPr>
        <p:txBody>
          <a:bodyPr wrap="square" rtlCol="0" anchor="ctr"/>
          <a:lstStyle/>
          <a:p>
            <a:pPr marL="0" indent="0">
              <a:buNone/>
            </a:pPr>
            <a:r>
              <a:rPr lang="en-US" sz="1800" b="1" dirty="0">
                <a:solidFill>
                  <a:srgbClr val="0F172A"/>
                </a:solidFill>
                <a:latin typeface="Microsoft JhengHei" pitchFamily="34" charset="0"/>
                <a:ea typeface="Microsoft JhengHei" pitchFamily="34" charset="-122"/>
                <a:cs typeface="Microsoft JhengHei" pitchFamily="34" charset="-120"/>
              </a:rPr>
              <a:t>館藏查詢（WebPAC）</a:t>
            </a:r>
            <a:endParaRPr lang="en-US" sz="1800" dirty="0"/>
          </a:p>
        </p:txBody>
      </p:sp>
      <p:sp>
        <p:nvSpPr>
          <p:cNvPr id="11" name="Text 9"/>
          <p:cNvSpPr/>
          <p:nvPr/>
        </p:nvSpPr>
        <p:spPr>
          <a:xfrm>
            <a:off x="1051560" y="2341140"/>
            <a:ext cx="4937760" cy="3566160"/>
          </a:xfrm>
          <a:prstGeom prst="rect">
            <a:avLst/>
          </a:prstGeom>
          <a:noFill/>
          <a:ln/>
        </p:spPr>
        <p:txBody>
          <a:bodyPr wrap="square" rtlCol="0" anchor="ctr"/>
          <a:lstStyle/>
          <a:p>
            <a:pPr marL="0" indent="0">
              <a:lnSpc>
                <a:spcPct val="110000"/>
              </a:lnSpc>
              <a:buNone/>
            </a:pPr>
            <a:r>
              <a:rPr lang="en-US" sz="1400" dirty="0">
                <a:solidFill>
                  <a:srgbClr val="475569"/>
                </a:solidFill>
                <a:latin typeface="Microsoft JhengHei" pitchFamily="34" charset="0"/>
                <a:ea typeface="Microsoft JhengHei" pitchFamily="34" charset="-122"/>
                <a:cs typeface="Microsoft JhengHei" pitchFamily="34" charset="-120"/>
              </a:rPr>
              <a:t>適合找：</a:t>
            </a:r>
            <a:endParaRPr lang="en-US" sz="1400" dirty="0"/>
          </a:p>
          <a:p>
            <a:pPr marL="0" indent="0">
              <a:lnSpc>
                <a:spcPct val="110000"/>
              </a:lnSpc>
              <a:buNone/>
            </a:pPr>
            <a:r>
              <a:rPr lang="en-US" sz="1400" dirty="0">
                <a:solidFill>
                  <a:srgbClr val="475569"/>
                </a:solidFill>
                <a:latin typeface="Microsoft JhengHei" pitchFamily="34" charset="0"/>
                <a:ea typeface="Microsoft JhengHei" pitchFamily="34" charset="-122"/>
                <a:cs typeface="Microsoft JhengHei" pitchFamily="34" charset="-120"/>
              </a:rPr>
              <a:t>• 圖書 / 電子書 / 期刊名 / DVD、CD</a:t>
            </a:r>
            <a:endParaRPr lang="en-US" sz="1400" dirty="0"/>
          </a:p>
          <a:p>
            <a:pPr marL="0" indent="0">
              <a:lnSpc>
                <a:spcPct val="110000"/>
              </a:lnSpc>
              <a:buNone/>
            </a:pPr>
            <a:r>
              <a:rPr lang="en-US" sz="1400" dirty="0">
                <a:solidFill>
                  <a:srgbClr val="475569"/>
                </a:solidFill>
                <a:latin typeface="Microsoft JhengHei" pitchFamily="34" charset="0"/>
                <a:ea typeface="Microsoft JhengHei" pitchFamily="34" charset="-122"/>
                <a:cs typeface="Microsoft JhengHei" pitchFamily="34" charset="-120"/>
              </a:rPr>
              <a:t>• 本校學位論文（館藏範圍）</a:t>
            </a:r>
            <a:endParaRPr lang="en-US" sz="1400" dirty="0"/>
          </a:p>
          <a:p>
            <a:pPr marL="0" indent="0">
              <a:lnSpc>
                <a:spcPct val="110000"/>
              </a:lnSpc>
              <a:buNone/>
            </a:pPr>
            <a:endParaRPr lang="en-US" sz="1400" dirty="0"/>
          </a:p>
          <a:p>
            <a:pPr marL="0" indent="0">
              <a:lnSpc>
                <a:spcPct val="110000"/>
              </a:lnSpc>
              <a:buNone/>
            </a:pPr>
            <a:r>
              <a:rPr lang="en-US" sz="1400" dirty="0">
                <a:solidFill>
                  <a:srgbClr val="475569"/>
                </a:solidFill>
                <a:latin typeface="Microsoft JhengHei" pitchFamily="34" charset="0"/>
                <a:ea typeface="Microsoft JhengHei" pitchFamily="34" charset="-122"/>
                <a:cs typeface="Microsoft JhengHei" pitchFamily="34" charset="-120"/>
              </a:rPr>
              <a:t>不太適合：直接找「期刊篇名」或「主題文章」</a:t>
            </a:r>
            <a:endParaRPr lang="en-US" sz="1400" dirty="0"/>
          </a:p>
        </p:txBody>
      </p:sp>
      <p:sp>
        <p:nvSpPr>
          <p:cNvPr id="12" name="Shape 10"/>
          <p:cNvSpPr/>
          <p:nvPr/>
        </p:nvSpPr>
        <p:spPr>
          <a:xfrm>
            <a:off x="6537960" y="1554480"/>
            <a:ext cx="5010912" cy="4480560"/>
          </a:xfrm>
          <a:prstGeom prst="roundRect">
            <a:avLst/>
          </a:prstGeom>
          <a:solidFill>
            <a:srgbClr val="FFFFFF"/>
          </a:solidFill>
          <a:ln w="12700">
            <a:solidFill>
              <a:srgbClr val="E2E8F0"/>
            </a:solidFill>
            <a:prstDash val="solid"/>
          </a:ln>
          <a:effectLst>
            <a:outerShdw blurRad="50800" dist="22860" dir="2700000" algn="bl" rotWithShape="0">
              <a:srgbClr val="000000">
                <a:alpha val="12000"/>
              </a:srgbClr>
            </a:outerShdw>
          </a:effectLst>
        </p:spPr>
      </p:sp>
      <p:sp>
        <p:nvSpPr>
          <p:cNvPr id="13" name="Text 11"/>
          <p:cNvSpPr/>
          <p:nvPr/>
        </p:nvSpPr>
        <p:spPr>
          <a:xfrm>
            <a:off x="6858000" y="1810512"/>
            <a:ext cx="640080" cy="502920"/>
          </a:xfrm>
          <a:prstGeom prst="rect">
            <a:avLst/>
          </a:prstGeom>
          <a:noFill/>
          <a:ln/>
        </p:spPr>
        <p:txBody>
          <a:bodyPr wrap="square" rtlCol="0" anchor="ctr"/>
          <a:lstStyle/>
          <a:p>
            <a:pPr marL="0" indent="0" algn="ctr">
              <a:buNone/>
            </a:pPr>
            <a:r>
              <a:rPr lang="en-US" sz="2200" dirty="0">
                <a:solidFill>
                  <a:srgbClr val="006D77"/>
                </a:solidFill>
                <a:latin typeface="Microsoft JhengHei" pitchFamily="34" charset="0"/>
                <a:ea typeface="Microsoft JhengHei" pitchFamily="34" charset="-122"/>
                <a:cs typeface="Microsoft JhengHei" pitchFamily="34" charset="-120"/>
              </a:rPr>
              <a:t>🌐</a:t>
            </a:r>
            <a:endParaRPr lang="en-US" sz="2200" dirty="0"/>
          </a:p>
        </p:txBody>
      </p:sp>
      <p:sp>
        <p:nvSpPr>
          <p:cNvPr id="14" name="Text 12"/>
          <p:cNvSpPr/>
          <p:nvPr/>
        </p:nvSpPr>
        <p:spPr>
          <a:xfrm>
            <a:off x="7562088" y="1828800"/>
            <a:ext cx="3730752" cy="320040"/>
          </a:xfrm>
          <a:prstGeom prst="rect">
            <a:avLst/>
          </a:prstGeom>
          <a:noFill/>
          <a:ln/>
        </p:spPr>
        <p:txBody>
          <a:bodyPr wrap="square" rtlCol="0" anchor="ctr"/>
          <a:lstStyle/>
          <a:p>
            <a:pPr marL="0" indent="0">
              <a:buNone/>
            </a:pPr>
            <a:r>
              <a:rPr lang="en-US" sz="1800" b="1" dirty="0">
                <a:solidFill>
                  <a:srgbClr val="0F172A"/>
                </a:solidFill>
                <a:latin typeface="Microsoft JhengHei" pitchFamily="34" charset="0"/>
                <a:ea typeface="Microsoft JhengHei" pitchFamily="34" charset="-122"/>
                <a:cs typeface="Microsoft JhengHei" pitchFamily="34" charset="-120"/>
              </a:rPr>
              <a:t>Jumper（資源探索）</a:t>
            </a:r>
            <a:endParaRPr lang="en-US" sz="1800" dirty="0"/>
          </a:p>
        </p:txBody>
      </p:sp>
      <p:sp>
        <p:nvSpPr>
          <p:cNvPr id="15" name="Text 13"/>
          <p:cNvSpPr/>
          <p:nvPr/>
        </p:nvSpPr>
        <p:spPr>
          <a:xfrm>
            <a:off x="6949440" y="2331720"/>
            <a:ext cx="4279392" cy="3566160"/>
          </a:xfrm>
          <a:prstGeom prst="rect">
            <a:avLst/>
          </a:prstGeom>
          <a:noFill/>
          <a:ln/>
        </p:spPr>
        <p:txBody>
          <a:bodyPr wrap="square" rtlCol="0" anchor="ctr"/>
          <a:lstStyle/>
          <a:p>
            <a:pPr marL="0" indent="0">
              <a:lnSpc>
                <a:spcPct val="110000"/>
              </a:lnSpc>
              <a:buNone/>
            </a:pPr>
            <a:r>
              <a:rPr lang="en-US" sz="1400" dirty="0">
                <a:solidFill>
                  <a:srgbClr val="475569"/>
                </a:solidFill>
                <a:latin typeface="Microsoft JhengHei" pitchFamily="34" charset="0"/>
                <a:ea typeface="Microsoft JhengHei" pitchFamily="34" charset="-122"/>
                <a:cs typeface="Microsoft JhengHei" pitchFamily="34" charset="-120"/>
              </a:rPr>
              <a:t>適合找：</a:t>
            </a:r>
            <a:endParaRPr lang="en-US" sz="1400" dirty="0"/>
          </a:p>
          <a:p>
            <a:pPr marL="0" indent="0">
              <a:lnSpc>
                <a:spcPct val="110000"/>
              </a:lnSpc>
              <a:buNone/>
            </a:pPr>
            <a:r>
              <a:rPr lang="en-US" sz="1400" dirty="0">
                <a:solidFill>
                  <a:srgbClr val="475569"/>
                </a:solidFill>
                <a:latin typeface="Microsoft JhengHei" pitchFamily="34" charset="0"/>
                <a:ea typeface="Microsoft JhengHei" pitchFamily="34" charset="-122"/>
                <a:cs typeface="Microsoft JhengHei" pitchFamily="34" charset="-120"/>
              </a:rPr>
              <a:t>• 各種資料庫／電子期刊／電子書</a:t>
            </a:r>
            <a:endParaRPr lang="en-US" sz="1400" dirty="0"/>
          </a:p>
          <a:p>
            <a:pPr marL="0" indent="0">
              <a:lnSpc>
                <a:spcPct val="110000"/>
              </a:lnSpc>
              <a:buNone/>
            </a:pPr>
            <a:r>
              <a:rPr lang="en-US" sz="1400" dirty="0">
                <a:solidFill>
                  <a:srgbClr val="475569"/>
                </a:solidFill>
                <a:latin typeface="Microsoft JhengHei" pitchFamily="34" charset="0"/>
                <a:ea typeface="Microsoft JhengHei" pitchFamily="34" charset="-122"/>
                <a:cs typeface="Microsoft JhengHei" pitchFamily="34" charset="-120"/>
              </a:rPr>
              <a:t>• 整合查詢：用關鍵字找文章</a:t>
            </a:r>
            <a:endParaRPr lang="en-US" sz="1400" dirty="0"/>
          </a:p>
          <a:p>
            <a:pPr marL="0" indent="0">
              <a:lnSpc>
                <a:spcPct val="110000"/>
              </a:lnSpc>
              <a:buNone/>
            </a:pPr>
            <a:endParaRPr lang="en-US" sz="1400" dirty="0"/>
          </a:p>
          <a:p>
            <a:pPr marL="0" indent="0">
              <a:lnSpc>
                <a:spcPct val="110000"/>
              </a:lnSpc>
              <a:buNone/>
            </a:pPr>
            <a:r>
              <a:rPr lang="en-US" sz="1400" dirty="0">
                <a:solidFill>
                  <a:srgbClr val="475569"/>
                </a:solidFill>
                <a:latin typeface="Microsoft JhengHei" pitchFamily="34" charset="0"/>
                <a:ea typeface="Microsoft JhengHei" pitchFamily="34" charset="-122"/>
                <a:cs typeface="Microsoft JhengHei" pitchFamily="34" charset="-120"/>
              </a:rPr>
              <a:t>校外使用：通常需要 Jumper 登入或 SSL-VPN（視資料庫而定）</a:t>
            </a:r>
            <a:endParaRPr lang="en-US" sz="1400" dirty="0"/>
          </a:p>
        </p:txBody>
      </p:sp>
      <p:sp>
        <p:nvSpPr>
          <p:cNvPr id="16" name="矩形 15"/>
          <p:cNvSpPr/>
          <p:nvPr/>
        </p:nvSpPr>
        <p:spPr>
          <a:xfrm>
            <a:off x="1209964" y="3722255"/>
            <a:ext cx="2872509" cy="281707"/>
          </a:xfrm>
          <a:prstGeom prst="rect">
            <a:avLst/>
          </a:prstGeom>
          <a:solidFill>
            <a:srgbClr val="FFC000">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 name="矩形 16"/>
          <p:cNvSpPr/>
          <p:nvPr/>
        </p:nvSpPr>
        <p:spPr>
          <a:xfrm>
            <a:off x="7148945" y="3574473"/>
            <a:ext cx="3168073" cy="314035"/>
          </a:xfrm>
          <a:prstGeom prst="rect">
            <a:avLst/>
          </a:prstGeom>
          <a:solidFill>
            <a:srgbClr val="92D050">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1735074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barn(inVertical)">
                                      <p:cBhvr>
                                        <p:cTn id="1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1"/>
          </p:nvPr>
        </p:nvSpPr>
        <p:spPr/>
        <p:txBody>
          <a:bodyPr/>
          <a:lstStyle/>
          <a:p>
            <a:pPr algn="r"/>
            <a:fld id="{00000000-1234-1234-1234-123412341234}" type="slidenum">
              <a:rPr lang="en" smtClean="0"/>
              <a:pPr algn="r"/>
              <a:t>22</a:t>
            </a:fld>
            <a:endParaRPr lang="en"/>
          </a:p>
        </p:txBody>
      </p:sp>
      <p:sp>
        <p:nvSpPr>
          <p:cNvPr id="4" name="標題 3"/>
          <p:cNvSpPr>
            <a:spLocks noGrp="1"/>
          </p:cNvSpPr>
          <p:nvPr>
            <p:ph type="title" idx="4294967295"/>
          </p:nvPr>
        </p:nvSpPr>
        <p:spPr>
          <a:xfrm>
            <a:off x="2817813" y="482600"/>
            <a:ext cx="9374187" cy="1022350"/>
          </a:xfrm>
        </p:spPr>
        <p:txBody>
          <a:bodyPr>
            <a:normAutofit fontScale="90000"/>
          </a:bodyPr>
          <a:lstStyle/>
          <a:p>
            <a:pPr algn="ctr"/>
            <a:r>
              <a:rPr lang="zh-TW" altLang="en-US" dirty="0">
                <a:solidFill>
                  <a:srgbClr val="0070C0"/>
                </a:solidFill>
              </a:rPr>
              <a:t>     蓋夏圖書館首頁 </a:t>
            </a:r>
            <a:br>
              <a:rPr lang="en-US" altLang="zh-TW" dirty="0">
                <a:solidFill>
                  <a:srgbClr val="0070C0"/>
                </a:solidFill>
              </a:rPr>
            </a:br>
            <a:r>
              <a:rPr lang="en-US" altLang="zh-TW" sz="3600" dirty="0">
                <a:solidFill>
                  <a:srgbClr val="0070C0"/>
                </a:solidFill>
                <a:latin typeface="微軟正黑體 Light" panose="020B0304030504040204" pitchFamily="34" charset="-120"/>
                <a:hlinkClick r:id="rId2"/>
              </a:rPr>
              <a:t>https://library.pu.edu.tw/</a:t>
            </a:r>
            <a:r>
              <a:rPr lang="zh-TW" altLang="en-US" sz="3600" dirty="0">
                <a:solidFill>
                  <a:srgbClr val="0070C0"/>
                </a:solidFill>
                <a:latin typeface="微軟正黑體 Light" panose="020B0304030504040204" pitchFamily="34" charset="-120"/>
              </a:rPr>
              <a:t> </a:t>
            </a:r>
          </a:p>
        </p:txBody>
      </p:sp>
      <p:sp>
        <p:nvSpPr>
          <p:cNvPr id="9" name="文字版面配置區 5"/>
          <p:cNvSpPr txBox="1">
            <a:spLocks noGrp="1"/>
          </p:cNvSpPr>
          <p:nvPr>
            <p:ph type="body" sz="quarter" idx="4294967295"/>
          </p:nvPr>
        </p:nvSpPr>
        <p:spPr>
          <a:xfrm>
            <a:off x="6794958" y="4718050"/>
            <a:ext cx="5495925" cy="2139950"/>
          </a:xfrm>
          <a:prstGeom prst="rect">
            <a:avLst/>
          </a:prstGeom>
          <a:solidFill>
            <a:schemeClr val="tx2">
              <a:lumMod val="40000"/>
              <a:lumOff val="60000"/>
            </a:schemeClr>
          </a:solidFill>
          <a:ln>
            <a:noFill/>
          </a:ln>
        </p:spPr>
        <p:txBody>
          <a:bodyPr wrap="square" rtlCol="0">
            <a:spAutoFit/>
          </a:bodyPr>
          <a:lstStyle/>
          <a:p>
            <a:r>
              <a:rPr lang="zh-TW" altLang="en-US" dirty="0">
                <a:latin typeface="Adobe 繁黑體 Std B" pitchFamily="34" charset="-120"/>
                <a:ea typeface="Adobe 繁黑體 Std B" pitchFamily="34" charset="-120"/>
              </a:rPr>
              <a:t>查詢框可查？</a:t>
            </a:r>
            <a:endParaRPr lang="en-US" altLang="zh-TW" dirty="0">
              <a:latin typeface="Adobe 繁黑體 Std B" pitchFamily="34" charset="-120"/>
              <a:ea typeface="Adobe 繁黑體 Std B" pitchFamily="34" charset="-120"/>
            </a:endParaRPr>
          </a:p>
          <a:p>
            <a:r>
              <a:rPr lang="zh-TW" altLang="en-US" dirty="0">
                <a:latin typeface="Adobe 繁黑體 Std B" pitchFamily="34" charset="-120"/>
                <a:ea typeface="Adobe 繁黑體 Std B" pitchFamily="34" charset="-120"/>
              </a:rPr>
              <a:t>館藏查詢→書名、期刊名</a:t>
            </a:r>
            <a:endParaRPr lang="en-US" altLang="zh-TW" dirty="0">
              <a:latin typeface="Adobe 繁黑體 Std B" pitchFamily="34" charset="-120"/>
              <a:ea typeface="Adobe 繁黑體 Std B" pitchFamily="34" charset="-120"/>
            </a:endParaRPr>
          </a:p>
          <a:p>
            <a:r>
              <a:rPr lang="zh-TW" altLang="en-US" dirty="0">
                <a:latin typeface="Adobe 繁黑體 Std B" pitchFamily="34" charset="-120"/>
                <a:ea typeface="Adobe 繁黑體 Std B" pitchFamily="34" charset="-120"/>
              </a:rPr>
              <a:t>整合查詢→期刊</a:t>
            </a:r>
            <a:r>
              <a:rPr lang="zh-TW" altLang="en-US" dirty="0">
                <a:solidFill>
                  <a:srgbClr val="FF0000"/>
                </a:solidFill>
                <a:latin typeface="Adobe 繁黑體 Std B" pitchFamily="34" charset="-120"/>
                <a:ea typeface="Adobe 繁黑體 Std B" pitchFamily="34" charset="-120"/>
              </a:rPr>
              <a:t>篇名、關鍵詞</a:t>
            </a:r>
            <a:r>
              <a:rPr lang="zh-TW" altLang="en-US" dirty="0">
                <a:latin typeface="Adobe 繁黑體 Std B" pitchFamily="34" charset="-120"/>
                <a:ea typeface="Adobe 繁黑體 Std B" pitchFamily="34" charset="-120"/>
              </a:rPr>
              <a:t>找各類型資料</a:t>
            </a:r>
            <a:endParaRPr lang="en-US" altLang="zh-TW" dirty="0">
              <a:latin typeface="Adobe 繁黑體 Std B" pitchFamily="34" charset="-120"/>
              <a:ea typeface="Adobe 繁黑體 Std B" pitchFamily="34" charset="-120"/>
            </a:endParaRPr>
          </a:p>
          <a:p>
            <a:r>
              <a:rPr lang="zh-TW" altLang="en-US" dirty="0">
                <a:latin typeface="Adobe 繁黑體 Std B" pitchFamily="34" charset="-120"/>
                <a:ea typeface="Adobe 繁黑體 Std B" pitchFamily="34" charset="-120"/>
              </a:rPr>
              <a:t>資料庫→資料庫名稱</a:t>
            </a:r>
            <a:endParaRPr lang="en-US" altLang="zh-TW" dirty="0">
              <a:latin typeface="Adobe 繁黑體 Std B" pitchFamily="34" charset="-120"/>
              <a:ea typeface="Adobe 繁黑體 Std B" pitchFamily="34" charset="-120"/>
            </a:endParaRPr>
          </a:p>
        </p:txBody>
      </p:sp>
      <p:pic>
        <p:nvPicPr>
          <p:cNvPr id="8" name="圖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4592" y="320039"/>
            <a:ext cx="1824349" cy="602036"/>
          </a:xfrm>
          <a:prstGeom prst="rect">
            <a:avLst/>
          </a:prstGeom>
        </p:spPr>
      </p:pic>
      <p:pic>
        <p:nvPicPr>
          <p:cNvPr id="5" name="圖片 4">
            <a:extLst>
              <a:ext uri="{FF2B5EF4-FFF2-40B4-BE49-F238E27FC236}">
                <a16:creationId xmlns:a16="http://schemas.microsoft.com/office/drawing/2014/main" id="{D2BE706A-DF71-48FA-8FF0-196545CBC62A}"/>
              </a:ext>
            </a:extLst>
          </p:cNvPr>
          <p:cNvPicPr>
            <a:picLocks noChangeAspect="1"/>
          </p:cNvPicPr>
          <p:nvPr/>
        </p:nvPicPr>
        <p:blipFill>
          <a:blip r:embed="rId4"/>
          <a:stretch>
            <a:fillRect/>
          </a:stretch>
        </p:blipFill>
        <p:spPr>
          <a:xfrm>
            <a:off x="9409" y="1617418"/>
            <a:ext cx="6686666" cy="4373053"/>
          </a:xfrm>
          <a:prstGeom prst="rect">
            <a:avLst/>
          </a:prstGeom>
        </p:spPr>
      </p:pic>
      <p:sp>
        <p:nvSpPr>
          <p:cNvPr id="11" name="矩形 10">
            <a:extLst>
              <a:ext uri="{FF2B5EF4-FFF2-40B4-BE49-F238E27FC236}">
                <a16:creationId xmlns:a16="http://schemas.microsoft.com/office/drawing/2014/main" id="{D7F2D590-FDEE-41FA-966E-DAF080170F58}"/>
              </a:ext>
            </a:extLst>
          </p:cNvPr>
          <p:cNvSpPr/>
          <p:nvPr/>
        </p:nvSpPr>
        <p:spPr>
          <a:xfrm>
            <a:off x="293280" y="5360988"/>
            <a:ext cx="5677214" cy="50316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400"/>
          </a:p>
        </p:txBody>
      </p:sp>
    </p:spTree>
    <p:extLst>
      <p:ext uri="{BB962C8B-B14F-4D97-AF65-F5344CB8AC3E}">
        <p14:creationId xmlns:p14="http://schemas.microsoft.com/office/powerpoint/2010/main" val="587253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1"/>
          </p:nvPr>
        </p:nvSpPr>
        <p:spPr/>
        <p:txBody>
          <a:bodyPr/>
          <a:lstStyle/>
          <a:p>
            <a:pPr algn="r"/>
            <a:fld id="{00000000-1234-1234-1234-123412341234}" type="slidenum">
              <a:rPr lang="en" smtClean="0"/>
              <a:pPr algn="r"/>
              <a:t>23</a:t>
            </a:fld>
            <a:endParaRPr lang="en" dirty="0"/>
          </a:p>
        </p:txBody>
      </p:sp>
      <p:sp>
        <p:nvSpPr>
          <p:cNvPr id="6" name="Google Shape;977;p38"/>
          <p:cNvSpPr/>
          <p:nvPr/>
        </p:nvSpPr>
        <p:spPr>
          <a:xfrm>
            <a:off x="10157334" y="167505"/>
            <a:ext cx="1555229" cy="1961239"/>
          </a:xfrm>
          <a:custGeom>
            <a:avLst/>
            <a:gdLst/>
            <a:ahLst/>
            <a:cxnLst/>
            <a:rect l="l" t="t" r="r" b="b"/>
            <a:pathLst>
              <a:path w="19297" h="18251" extrusionOk="0">
                <a:moveTo>
                  <a:pt x="18396" y="828"/>
                </a:moveTo>
                <a:lnTo>
                  <a:pt x="18761" y="877"/>
                </a:lnTo>
                <a:lnTo>
                  <a:pt x="18737" y="1242"/>
                </a:lnTo>
                <a:lnTo>
                  <a:pt x="18615" y="1266"/>
                </a:lnTo>
                <a:lnTo>
                  <a:pt x="18493" y="1315"/>
                </a:lnTo>
                <a:lnTo>
                  <a:pt x="18274" y="1436"/>
                </a:lnTo>
                <a:lnTo>
                  <a:pt x="18007" y="1582"/>
                </a:lnTo>
                <a:lnTo>
                  <a:pt x="17739" y="1777"/>
                </a:lnTo>
                <a:lnTo>
                  <a:pt x="17642" y="1850"/>
                </a:lnTo>
                <a:lnTo>
                  <a:pt x="17618" y="1801"/>
                </a:lnTo>
                <a:lnTo>
                  <a:pt x="17545" y="1704"/>
                </a:lnTo>
                <a:lnTo>
                  <a:pt x="17496" y="1680"/>
                </a:lnTo>
                <a:lnTo>
                  <a:pt x="17423" y="1655"/>
                </a:lnTo>
                <a:lnTo>
                  <a:pt x="17131" y="1631"/>
                </a:lnTo>
                <a:lnTo>
                  <a:pt x="17301" y="1509"/>
                </a:lnTo>
                <a:lnTo>
                  <a:pt x="17472" y="1388"/>
                </a:lnTo>
                <a:lnTo>
                  <a:pt x="17837" y="1144"/>
                </a:lnTo>
                <a:lnTo>
                  <a:pt x="18104" y="974"/>
                </a:lnTo>
                <a:lnTo>
                  <a:pt x="18250" y="901"/>
                </a:lnTo>
                <a:lnTo>
                  <a:pt x="18396" y="828"/>
                </a:lnTo>
                <a:close/>
                <a:moveTo>
                  <a:pt x="18712" y="1582"/>
                </a:moveTo>
                <a:lnTo>
                  <a:pt x="18688" y="2385"/>
                </a:lnTo>
                <a:lnTo>
                  <a:pt x="18688" y="3164"/>
                </a:lnTo>
                <a:lnTo>
                  <a:pt x="18469" y="3334"/>
                </a:lnTo>
                <a:lnTo>
                  <a:pt x="18250" y="3529"/>
                </a:lnTo>
                <a:lnTo>
                  <a:pt x="17982" y="3748"/>
                </a:lnTo>
                <a:lnTo>
                  <a:pt x="17861" y="3870"/>
                </a:lnTo>
                <a:lnTo>
                  <a:pt x="17764" y="4016"/>
                </a:lnTo>
                <a:lnTo>
                  <a:pt x="17739" y="3407"/>
                </a:lnTo>
                <a:lnTo>
                  <a:pt x="17739" y="3334"/>
                </a:lnTo>
                <a:lnTo>
                  <a:pt x="17958" y="3140"/>
                </a:lnTo>
                <a:lnTo>
                  <a:pt x="18177" y="2945"/>
                </a:lnTo>
                <a:lnTo>
                  <a:pt x="18493" y="2653"/>
                </a:lnTo>
                <a:lnTo>
                  <a:pt x="18615" y="2531"/>
                </a:lnTo>
                <a:lnTo>
                  <a:pt x="18664" y="2458"/>
                </a:lnTo>
                <a:lnTo>
                  <a:pt x="18688" y="2361"/>
                </a:lnTo>
                <a:lnTo>
                  <a:pt x="18664" y="2312"/>
                </a:lnTo>
                <a:lnTo>
                  <a:pt x="18615" y="2288"/>
                </a:lnTo>
                <a:lnTo>
                  <a:pt x="18518" y="2264"/>
                </a:lnTo>
                <a:lnTo>
                  <a:pt x="18445" y="2288"/>
                </a:lnTo>
                <a:lnTo>
                  <a:pt x="18347" y="2312"/>
                </a:lnTo>
                <a:lnTo>
                  <a:pt x="18274" y="2385"/>
                </a:lnTo>
                <a:lnTo>
                  <a:pt x="18128" y="2531"/>
                </a:lnTo>
                <a:lnTo>
                  <a:pt x="18007" y="2653"/>
                </a:lnTo>
                <a:lnTo>
                  <a:pt x="17739" y="2945"/>
                </a:lnTo>
                <a:lnTo>
                  <a:pt x="17739" y="2531"/>
                </a:lnTo>
                <a:lnTo>
                  <a:pt x="17691" y="2118"/>
                </a:lnTo>
                <a:lnTo>
                  <a:pt x="17788" y="2069"/>
                </a:lnTo>
                <a:lnTo>
                  <a:pt x="18055" y="1947"/>
                </a:lnTo>
                <a:lnTo>
                  <a:pt x="18323" y="1777"/>
                </a:lnTo>
                <a:lnTo>
                  <a:pt x="18518" y="1680"/>
                </a:lnTo>
                <a:lnTo>
                  <a:pt x="18712" y="1582"/>
                </a:lnTo>
                <a:close/>
                <a:moveTo>
                  <a:pt x="18688" y="3529"/>
                </a:moveTo>
                <a:lnTo>
                  <a:pt x="18688" y="3894"/>
                </a:lnTo>
                <a:lnTo>
                  <a:pt x="18664" y="4843"/>
                </a:lnTo>
                <a:lnTo>
                  <a:pt x="18639" y="4843"/>
                </a:lnTo>
                <a:lnTo>
                  <a:pt x="18518" y="4916"/>
                </a:lnTo>
                <a:lnTo>
                  <a:pt x="18396" y="5038"/>
                </a:lnTo>
                <a:lnTo>
                  <a:pt x="18177" y="5305"/>
                </a:lnTo>
                <a:lnTo>
                  <a:pt x="17982" y="5451"/>
                </a:lnTo>
                <a:lnTo>
                  <a:pt x="17788" y="5597"/>
                </a:lnTo>
                <a:lnTo>
                  <a:pt x="17788" y="5013"/>
                </a:lnTo>
                <a:lnTo>
                  <a:pt x="18128" y="4819"/>
                </a:lnTo>
                <a:lnTo>
                  <a:pt x="18274" y="4746"/>
                </a:lnTo>
                <a:lnTo>
                  <a:pt x="18445" y="4673"/>
                </a:lnTo>
                <a:lnTo>
                  <a:pt x="18591" y="4575"/>
                </a:lnTo>
                <a:lnTo>
                  <a:pt x="18639" y="4527"/>
                </a:lnTo>
                <a:lnTo>
                  <a:pt x="18664" y="4454"/>
                </a:lnTo>
                <a:lnTo>
                  <a:pt x="18664" y="4429"/>
                </a:lnTo>
                <a:lnTo>
                  <a:pt x="18639" y="4381"/>
                </a:lnTo>
                <a:lnTo>
                  <a:pt x="18566" y="4332"/>
                </a:lnTo>
                <a:lnTo>
                  <a:pt x="18420" y="4332"/>
                </a:lnTo>
                <a:lnTo>
                  <a:pt x="18347" y="4356"/>
                </a:lnTo>
                <a:lnTo>
                  <a:pt x="18177" y="4429"/>
                </a:lnTo>
                <a:lnTo>
                  <a:pt x="18031" y="4502"/>
                </a:lnTo>
                <a:lnTo>
                  <a:pt x="17788" y="4673"/>
                </a:lnTo>
                <a:lnTo>
                  <a:pt x="17764" y="4137"/>
                </a:lnTo>
                <a:lnTo>
                  <a:pt x="17958" y="4040"/>
                </a:lnTo>
                <a:lnTo>
                  <a:pt x="18128" y="3943"/>
                </a:lnTo>
                <a:lnTo>
                  <a:pt x="18445" y="3699"/>
                </a:lnTo>
                <a:lnTo>
                  <a:pt x="18688" y="3529"/>
                </a:lnTo>
                <a:close/>
                <a:moveTo>
                  <a:pt x="18664" y="5305"/>
                </a:moveTo>
                <a:lnTo>
                  <a:pt x="18639" y="6011"/>
                </a:lnTo>
                <a:lnTo>
                  <a:pt x="18396" y="6108"/>
                </a:lnTo>
                <a:lnTo>
                  <a:pt x="18177" y="6230"/>
                </a:lnTo>
                <a:lnTo>
                  <a:pt x="17982" y="6376"/>
                </a:lnTo>
                <a:lnTo>
                  <a:pt x="17764" y="6522"/>
                </a:lnTo>
                <a:lnTo>
                  <a:pt x="17764" y="6522"/>
                </a:lnTo>
                <a:lnTo>
                  <a:pt x="17788" y="5865"/>
                </a:lnTo>
                <a:lnTo>
                  <a:pt x="17934" y="5816"/>
                </a:lnTo>
                <a:lnTo>
                  <a:pt x="18080" y="5743"/>
                </a:lnTo>
                <a:lnTo>
                  <a:pt x="18201" y="5670"/>
                </a:lnTo>
                <a:lnTo>
                  <a:pt x="18323" y="5597"/>
                </a:lnTo>
                <a:lnTo>
                  <a:pt x="18493" y="5476"/>
                </a:lnTo>
                <a:lnTo>
                  <a:pt x="18664" y="5305"/>
                </a:lnTo>
                <a:close/>
                <a:moveTo>
                  <a:pt x="18615" y="6425"/>
                </a:moveTo>
                <a:lnTo>
                  <a:pt x="18615" y="6473"/>
                </a:lnTo>
                <a:lnTo>
                  <a:pt x="18518" y="6498"/>
                </a:lnTo>
                <a:lnTo>
                  <a:pt x="18420" y="6546"/>
                </a:lnTo>
                <a:lnTo>
                  <a:pt x="18250" y="6668"/>
                </a:lnTo>
                <a:lnTo>
                  <a:pt x="18104" y="6765"/>
                </a:lnTo>
                <a:lnTo>
                  <a:pt x="17982" y="6887"/>
                </a:lnTo>
                <a:lnTo>
                  <a:pt x="17739" y="7155"/>
                </a:lnTo>
                <a:lnTo>
                  <a:pt x="17764" y="6717"/>
                </a:lnTo>
                <a:lnTo>
                  <a:pt x="17982" y="6668"/>
                </a:lnTo>
                <a:lnTo>
                  <a:pt x="18201" y="6595"/>
                </a:lnTo>
                <a:lnTo>
                  <a:pt x="18615" y="6425"/>
                </a:lnTo>
                <a:close/>
                <a:moveTo>
                  <a:pt x="18615" y="6838"/>
                </a:moveTo>
                <a:lnTo>
                  <a:pt x="18591" y="7349"/>
                </a:lnTo>
                <a:lnTo>
                  <a:pt x="18591" y="7666"/>
                </a:lnTo>
                <a:lnTo>
                  <a:pt x="18420" y="7787"/>
                </a:lnTo>
                <a:lnTo>
                  <a:pt x="18250" y="7909"/>
                </a:lnTo>
                <a:lnTo>
                  <a:pt x="17958" y="8103"/>
                </a:lnTo>
                <a:lnTo>
                  <a:pt x="17666" y="8322"/>
                </a:lnTo>
                <a:lnTo>
                  <a:pt x="17715" y="7739"/>
                </a:lnTo>
                <a:lnTo>
                  <a:pt x="17739" y="7349"/>
                </a:lnTo>
                <a:lnTo>
                  <a:pt x="18080" y="7155"/>
                </a:lnTo>
                <a:lnTo>
                  <a:pt x="18420" y="6960"/>
                </a:lnTo>
                <a:lnTo>
                  <a:pt x="18615" y="6838"/>
                </a:lnTo>
                <a:close/>
                <a:moveTo>
                  <a:pt x="18566" y="8103"/>
                </a:moveTo>
                <a:lnTo>
                  <a:pt x="18542" y="8420"/>
                </a:lnTo>
                <a:lnTo>
                  <a:pt x="18420" y="8493"/>
                </a:lnTo>
                <a:lnTo>
                  <a:pt x="18274" y="8566"/>
                </a:lnTo>
                <a:lnTo>
                  <a:pt x="18055" y="8785"/>
                </a:lnTo>
                <a:lnTo>
                  <a:pt x="17812" y="9004"/>
                </a:lnTo>
                <a:lnTo>
                  <a:pt x="17593" y="9247"/>
                </a:lnTo>
                <a:lnTo>
                  <a:pt x="17642" y="8566"/>
                </a:lnTo>
                <a:lnTo>
                  <a:pt x="18031" y="8395"/>
                </a:lnTo>
                <a:lnTo>
                  <a:pt x="18420" y="8201"/>
                </a:lnTo>
                <a:lnTo>
                  <a:pt x="18566" y="8103"/>
                </a:lnTo>
                <a:close/>
                <a:moveTo>
                  <a:pt x="18542" y="8809"/>
                </a:moveTo>
                <a:lnTo>
                  <a:pt x="18542" y="9077"/>
                </a:lnTo>
                <a:lnTo>
                  <a:pt x="18299" y="9271"/>
                </a:lnTo>
                <a:lnTo>
                  <a:pt x="17934" y="9588"/>
                </a:lnTo>
                <a:lnTo>
                  <a:pt x="17593" y="9928"/>
                </a:lnTo>
                <a:lnTo>
                  <a:pt x="17569" y="9953"/>
                </a:lnTo>
                <a:lnTo>
                  <a:pt x="17569" y="9977"/>
                </a:lnTo>
                <a:lnTo>
                  <a:pt x="17593" y="10001"/>
                </a:lnTo>
                <a:lnTo>
                  <a:pt x="17642" y="10001"/>
                </a:lnTo>
                <a:lnTo>
                  <a:pt x="18080" y="9831"/>
                </a:lnTo>
                <a:lnTo>
                  <a:pt x="18274" y="9709"/>
                </a:lnTo>
                <a:lnTo>
                  <a:pt x="18493" y="9588"/>
                </a:lnTo>
                <a:lnTo>
                  <a:pt x="18518" y="9563"/>
                </a:lnTo>
                <a:lnTo>
                  <a:pt x="18518" y="9977"/>
                </a:lnTo>
                <a:lnTo>
                  <a:pt x="18396" y="10026"/>
                </a:lnTo>
                <a:lnTo>
                  <a:pt x="18274" y="10074"/>
                </a:lnTo>
                <a:lnTo>
                  <a:pt x="18080" y="10220"/>
                </a:lnTo>
                <a:lnTo>
                  <a:pt x="17788" y="10464"/>
                </a:lnTo>
                <a:lnTo>
                  <a:pt x="17520" y="10731"/>
                </a:lnTo>
                <a:lnTo>
                  <a:pt x="17520" y="10245"/>
                </a:lnTo>
                <a:lnTo>
                  <a:pt x="17569" y="9490"/>
                </a:lnTo>
                <a:lnTo>
                  <a:pt x="17837" y="9344"/>
                </a:lnTo>
                <a:lnTo>
                  <a:pt x="18104" y="9150"/>
                </a:lnTo>
                <a:lnTo>
                  <a:pt x="18274" y="8979"/>
                </a:lnTo>
                <a:lnTo>
                  <a:pt x="18469" y="8833"/>
                </a:lnTo>
                <a:lnTo>
                  <a:pt x="18542" y="8809"/>
                </a:lnTo>
                <a:close/>
                <a:moveTo>
                  <a:pt x="18518" y="10342"/>
                </a:moveTo>
                <a:lnTo>
                  <a:pt x="18518" y="10975"/>
                </a:lnTo>
                <a:lnTo>
                  <a:pt x="18347" y="11096"/>
                </a:lnTo>
                <a:lnTo>
                  <a:pt x="18201" y="11194"/>
                </a:lnTo>
                <a:lnTo>
                  <a:pt x="17861" y="11486"/>
                </a:lnTo>
                <a:lnTo>
                  <a:pt x="17715" y="11632"/>
                </a:lnTo>
                <a:lnTo>
                  <a:pt x="17569" y="11802"/>
                </a:lnTo>
                <a:lnTo>
                  <a:pt x="17545" y="11559"/>
                </a:lnTo>
                <a:lnTo>
                  <a:pt x="17520" y="11048"/>
                </a:lnTo>
                <a:lnTo>
                  <a:pt x="17691" y="10975"/>
                </a:lnTo>
                <a:lnTo>
                  <a:pt x="17837" y="10877"/>
                </a:lnTo>
                <a:lnTo>
                  <a:pt x="18128" y="10634"/>
                </a:lnTo>
                <a:lnTo>
                  <a:pt x="18518" y="10342"/>
                </a:lnTo>
                <a:close/>
                <a:moveTo>
                  <a:pt x="18518" y="11413"/>
                </a:moveTo>
                <a:lnTo>
                  <a:pt x="18542" y="11802"/>
                </a:lnTo>
                <a:lnTo>
                  <a:pt x="18347" y="11899"/>
                </a:lnTo>
                <a:lnTo>
                  <a:pt x="18177" y="12021"/>
                </a:lnTo>
                <a:lnTo>
                  <a:pt x="17837" y="12289"/>
                </a:lnTo>
                <a:lnTo>
                  <a:pt x="17764" y="12240"/>
                </a:lnTo>
                <a:lnTo>
                  <a:pt x="17642" y="12240"/>
                </a:lnTo>
                <a:lnTo>
                  <a:pt x="17593" y="12021"/>
                </a:lnTo>
                <a:lnTo>
                  <a:pt x="18299" y="11559"/>
                </a:lnTo>
                <a:lnTo>
                  <a:pt x="18518" y="11413"/>
                </a:lnTo>
                <a:close/>
                <a:moveTo>
                  <a:pt x="2093" y="1899"/>
                </a:moveTo>
                <a:lnTo>
                  <a:pt x="2385" y="1972"/>
                </a:lnTo>
                <a:lnTo>
                  <a:pt x="2702" y="1996"/>
                </a:lnTo>
                <a:lnTo>
                  <a:pt x="3334" y="2045"/>
                </a:lnTo>
                <a:lnTo>
                  <a:pt x="4356" y="2093"/>
                </a:lnTo>
                <a:lnTo>
                  <a:pt x="5354" y="2118"/>
                </a:lnTo>
                <a:lnTo>
                  <a:pt x="6376" y="2118"/>
                </a:lnTo>
                <a:lnTo>
                  <a:pt x="7398" y="2093"/>
                </a:lnTo>
                <a:lnTo>
                  <a:pt x="9466" y="2020"/>
                </a:lnTo>
                <a:lnTo>
                  <a:pt x="11413" y="1972"/>
                </a:lnTo>
                <a:lnTo>
                  <a:pt x="13359" y="1947"/>
                </a:lnTo>
                <a:lnTo>
                  <a:pt x="14357" y="1947"/>
                </a:lnTo>
                <a:lnTo>
                  <a:pt x="15330" y="1996"/>
                </a:lnTo>
                <a:lnTo>
                  <a:pt x="16304" y="2045"/>
                </a:lnTo>
                <a:lnTo>
                  <a:pt x="17277" y="2142"/>
                </a:lnTo>
                <a:lnTo>
                  <a:pt x="17253" y="2483"/>
                </a:lnTo>
                <a:lnTo>
                  <a:pt x="17228" y="2823"/>
                </a:lnTo>
                <a:lnTo>
                  <a:pt x="17228" y="3529"/>
                </a:lnTo>
                <a:lnTo>
                  <a:pt x="17277" y="4210"/>
                </a:lnTo>
                <a:lnTo>
                  <a:pt x="17301" y="4892"/>
                </a:lnTo>
                <a:lnTo>
                  <a:pt x="17301" y="5646"/>
                </a:lnTo>
                <a:lnTo>
                  <a:pt x="17277" y="6376"/>
                </a:lnTo>
                <a:lnTo>
                  <a:pt x="17180" y="7885"/>
                </a:lnTo>
                <a:lnTo>
                  <a:pt x="17082" y="9125"/>
                </a:lnTo>
                <a:lnTo>
                  <a:pt x="17034" y="9758"/>
                </a:lnTo>
                <a:lnTo>
                  <a:pt x="17009" y="10391"/>
                </a:lnTo>
                <a:lnTo>
                  <a:pt x="16985" y="10829"/>
                </a:lnTo>
                <a:lnTo>
                  <a:pt x="16961" y="11291"/>
                </a:lnTo>
                <a:lnTo>
                  <a:pt x="16985" y="11778"/>
                </a:lnTo>
                <a:lnTo>
                  <a:pt x="17009" y="12021"/>
                </a:lnTo>
                <a:lnTo>
                  <a:pt x="17058" y="12240"/>
                </a:lnTo>
                <a:lnTo>
                  <a:pt x="9539" y="12240"/>
                </a:lnTo>
                <a:lnTo>
                  <a:pt x="8566" y="12264"/>
                </a:lnTo>
                <a:lnTo>
                  <a:pt x="7568" y="12289"/>
                </a:lnTo>
                <a:lnTo>
                  <a:pt x="5622" y="12386"/>
                </a:lnTo>
                <a:lnTo>
                  <a:pt x="5086" y="12410"/>
                </a:lnTo>
                <a:lnTo>
                  <a:pt x="4551" y="12410"/>
                </a:lnTo>
                <a:lnTo>
                  <a:pt x="4040" y="12362"/>
                </a:lnTo>
                <a:lnTo>
                  <a:pt x="3529" y="12313"/>
                </a:lnTo>
                <a:lnTo>
                  <a:pt x="2994" y="12216"/>
                </a:lnTo>
                <a:lnTo>
                  <a:pt x="2702" y="12191"/>
                </a:lnTo>
                <a:lnTo>
                  <a:pt x="2434" y="12216"/>
                </a:lnTo>
                <a:lnTo>
                  <a:pt x="2385" y="11997"/>
                </a:lnTo>
                <a:lnTo>
                  <a:pt x="2361" y="11753"/>
                </a:lnTo>
                <a:lnTo>
                  <a:pt x="2337" y="11267"/>
                </a:lnTo>
                <a:lnTo>
                  <a:pt x="2361" y="10318"/>
                </a:lnTo>
                <a:lnTo>
                  <a:pt x="2361" y="9661"/>
                </a:lnTo>
                <a:lnTo>
                  <a:pt x="2337" y="8979"/>
                </a:lnTo>
                <a:lnTo>
                  <a:pt x="2312" y="7666"/>
                </a:lnTo>
                <a:lnTo>
                  <a:pt x="2312" y="6887"/>
                </a:lnTo>
                <a:lnTo>
                  <a:pt x="2288" y="6084"/>
                </a:lnTo>
                <a:lnTo>
                  <a:pt x="2239" y="4527"/>
                </a:lnTo>
                <a:lnTo>
                  <a:pt x="2215" y="2896"/>
                </a:lnTo>
                <a:lnTo>
                  <a:pt x="2215" y="2385"/>
                </a:lnTo>
                <a:lnTo>
                  <a:pt x="2166" y="2118"/>
                </a:lnTo>
                <a:lnTo>
                  <a:pt x="2142" y="2020"/>
                </a:lnTo>
                <a:lnTo>
                  <a:pt x="2093" y="1899"/>
                </a:lnTo>
                <a:close/>
                <a:moveTo>
                  <a:pt x="18566" y="12118"/>
                </a:moveTo>
                <a:lnTo>
                  <a:pt x="18591" y="12264"/>
                </a:lnTo>
                <a:lnTo>
                  <a:pt x="18420" y="12313"/>
                </a:lnTo>
                <a:lnTo>
                  <a:pt x="18274" y="12410"/>
                </a:lnTo>
                <a:lnTo>
                  <a:pt x="17958" y="12581"/>
                </a:lnTo>
                <a:lnTo>
                  <a:pt x="17885" y="12629"/>
                </a:lnTo>
                <a:lnTo>
                  <a:pt x="17909" y="12532"/>
                </a:lnTo>
                <a:lnTo>
                  <a:pt x="17909" y="12435"/>
                </a:lnTo>
                <a:lnTo>
                  <a:pt x="18250" y="12264"/>
                </a:lnTo>
                <a:lnTo>
                  <a:pt x="18566" y="12118"/>
                </a:lnTo>
                <a:close/>
                <a:moveTo>
                  <a:pt x="8761" y="512"/>
                </a:moveTo>
                <a:lnTo>
                  <a:pt x="10318" y="585"/>
                </a:lnTo>
                <a:lnTo>
                  <a:pt x="13432" y="755"/>
                </a:lnTo>
                <a:lnTo>
                  <a:pt x="14138" y="779"/>
                </a:lnTo>
                <a:lnTo>
                  <a:pt x="14844" y="804"/>
                </a:lnTo>
                <a:lnTo>
                  <a:pt x="16279" y="779"/>
                </a:lnTo>
                <a:lnTo>
                  <a:pt x="17034" y="755"/>
                </a:lnTo>
                <a:lnTo>
                  <a:pt x="17034" y="755"/>
                </a:lnTo>
                <a:lnTo>
                  <a:pt x="16912" y="852"/>
                </a:lnTo>
                <a:lnTo>
                  <a:pt x="16790" y="950"/>
                </a:lnTo>
                <a:lnTo>
                  <a:pt x="16790" y="998"/>
                </a:lnTo>
                <a:lnTo>
                  <a:pt x="16790" y="1023"/>
                </a:lnTo>
                <a:lnTo>
                  <a:pt x="16815" y="1047"/>
                </a:lnTo>
                <a:lnTo>
                  <a:pt x="16863" y="1047"/>
                </a:lnTo>
                <a:lnTo>
                  <a:pt x="17131" y="901"/>
                </a:lnTo>
                <a:lnTo>
                  <a:pt x="17399" y="755"/>
                </a:lnTo>
                <a:lnTo>
                  <a:pt x="17837" y="779"/>
                </a:lnTo>
                <a:lnTo>
                  <a:pt x="17593" y="925"/>
                </a:lnTo>
                <a:lnTo>
                  <a:pt x="17399" y="1071"/>
                </a:lnTo>
                <a:lnTo>
                  <a:pt x="17228" y="1217"/>
                </a:lnTo>
                <a:lnTo>
                  <a:pt x="17082" y="1412"/>
                </a:lnTo>
                <a:lnTo>
                  <a:pt x="17034" y="1509"/>
                </a:lnTo>
                <a:lnTo>
                  <a:pt x="17009" y="1631"/>
                </a:lnTo>
                <a:lnTo>
                  <a:pt x="16060" y="1558"/>
                </a:lnTo>
                <a:lnTo>
                  <a:pt x="15111" y="1509"/>
                </a:lnTo>
                <a:lnTo>
                  <a:pt x="14162" y="1461"/>
                </a:lnTo>
                <a:lnTo>
                  <a:pt x="13238" y="1461"/>
                </a:lnTo>
                <a:lnTo>
                  <a:pt x="11340" y="1485"/>
                </a:lnTo>
                <a:lnTo>
                  <a:pt x="9466" y="1558"/>
                </a:lnTo>
                <a:lnTo>
                  <a:pt x="7495" y="1631"/>
                </a:lnTo>
                <a:lnTo>
                  <a:pt x="5549" y="1655"/>
                </a:lnTo>
                <a:lnTo>
                  <a:pt x="4527" y="1631"/>
                </a:lnTo>
                <a:lnTo>
                  <a:pt x="3505" y="1607"/>
                </a:lnTo>
                <a:lnTo>
                  <a:pt x="3140" y="1558"/>
                </a:lnTo>
                <a:lnTo>
                  <a:pt x="2726" y="1509"/>
                </a:lnTo>
                <a:lnTo>
                  <a:pt x="2312" y="1509"/>
                </a:lnTo>
                <a:lnTo>
                  <a:pt x="2118" y="1534"/>
                </a:lnTo>
                <a:lnTo>
                  <a:pt x="1948" y="1582"/>
                </a:lnTo>
                <a:lnTo>
                  <a:pt x="1899" y="1607"/>
                </a:lnTo>
                <a:lnTo>
                  <a:pt x="1850" y="1631"/>
                </a:lnTo>
                <a:lnTo>
                  <a:pt x="1850" y="1704"/>
                </a:lnTo>
                <a:lnTo>
                  <a:pt x="1850" y="1777"/>
                </a:lnTo>
                <a:lnTo>
                  <a:pt x="1899" y="1826"/>
                </a:lnTo>
                <a:lnTo>
                  <a:pt x="1850" y="1947"/>
                </a:lnTo>
                <a:lnTo>
                  <a:pt x="1802" y="2069"/>
                </a:lnTo>
                <a:lnTo>
                  <a:pt x="1777" y="2215"/>
                </a:lnTo>
                <a:lnTo>
                  <a:pt x="1753" y="2337"/>
                </a:lnTo>
                <a:lnTo>
                  <a:pt x="1753" y="2604"/>
                </a:lnTo>
                <a:lnTo>
                  <a:pt x="1753" y="2896"/>
                </a:lnTo>
                <a:lnTo>
                  <a:pt x="1753" y="4527"/>
                </a:lnTo>
                <a:lnTo>
                  <a:pt x="1802" y="6181"/>
                </a:lnTo>
                <a:lnTo>
                  <a:pt x="1826" y="7009"/>
                </a:lnTo>
                <a:lnTo>
                  <a:pt x="1826" y="7836"/>
                </a:lnTo>
                <a:lnTo>
                  <a:pt x="1875" y="9223"/>
                </a:lnTo>
                <a:lnTo>
                  <a:pt x="1875" y="9904"/>
                </a:lnTo>
                <a:lnTo>
                  <a:pt x="1875" y="10585"/>
                </a:lnTo>
                <a:lnTo>
                  <a:pt x="1850" y="11048"/>
                </a:lnTo>
                <a:lnTo>
                  <a:pt x="1826" y="11583"/>
                </a:lnTo>
                <a:lnTo>
                  <a:pt x="1826" y="11851"/>
                </a:lnTo>
                <a:lnTo>
                  <a:pt x="1875" y="12094"/>
                </a:lnTo>
                <a:lnTo>
                  <a:pt x="1948" y="12337"/>
                </a:lnTo>
                <a:lnTo>
                  <a:pt x="2045" y="12532"/>
                </a:lnTo>
                <a:lnTo>
                  <a:pt x="2118" y="12605"/>
                </a:lnTo>
                <a:lnTo>
                  <a:pt x="2215" y="12654"/>
                </a:lnTo>
                <a:lnTo>
                  <a:pt x="2312" y="12629"/>
                </a:lnTo>
                <a:lnTo>
                  <a:pt x="2385" y="12581"/>
                </a:lnTo>
                <a:lnTo>
                  <a:pt x="2677" y="12654"/>
                </a:lnTo>
                <a:lnTo>
                  <a:pt x="2969" y="12678"/>
                </a:lnTo>
                <a:lnTo>
                  <a:pt x="3553" y="12775"/>
                </a:lnTo>
                <a:lnTo>
                  <a:pt x="4040" y="12824"/>
                </a:lnTo>
                <a:lnTo>
                  <a:pt x="4502" y="12873"/>
                </a:lnTo>
                <a:lnTo>
                  <a:pt x="5427" y="12873"/>
                </a:lnTo>
                <a:lnTo>
                  <a:pt x="6449" y="12848"/>
                </a:lnTo>
                <a:lnTo>
                  <a:pt x="7495" y="12800"/>
                </a:lnTo>
                <a:lnTo>
                  <a:pt x="8517" y="12751"/>
                </a:lnTo>
                <a:lnTo>
                  <a:pt x="9539" y="12727"/>
                </a:lnTo>
                <a:lnTo>
                  <a:pt x="17277" y="12727"/>
                </a:lnTo>
                <a:lnTo>
                  <a:pt x="17350" y="12775"/>
                </a:lnTo>
                <a:lnTo>
                  <a:pt x="17496" y="12775"/>
                </a:lnTo>
                <a:lnTo>
                  <a:pt x="17569" y="12727"/>
                </a:lnTo>
                <a:lnTo>
                  <a:pt x="17715" y="12727"/>
                </a:lnTo>
                <a:lnTo>
                  <a:pt x="17569" y="12824"/>
                </a:lnTo>
                <a:lnTo>
                  <a:pt x="17423" y="12946"/>
                </a:lnTo>
                <a:lnTo>
                  <a:pt x="17301" y="13092"/>
                </a:lnTo>
                <a:lnTo>
                  <a:pt x="17180" y="13238"/>
                </a:lnTo>
                <a:lnTo>
                  <a:pt x="17180" y="13262"/>
                </a:lnTo>
                <a:lnTo>
                  <a:pt x="17180" y="13286"/>
                </a:lnTo>
                <a:lnTo>
                  <a:pt x="17204" y="13311"/>
                </a:lnTo>
                <a:lnTo>
                  <a:pt x="17253" y="13311"/>
                </a:lnTo>
                <a:lnTo>
                  <a:pt x="17472" y="13262"/>
                </a:lnTo>
                <a:lnTo>
                  <a:pt x="17666" y="13189"/>
                </a:lnTo>
                <a:lnTo>
                  <a:pt x="18055" y="12994"/>
                </a:lnTo>
                <a:lnTo>
                  <a:pt x="18347" y="12848"/>
                </a:lnTo>
                <a:lnTo>
                  <a:pt x="18615" y="12727"/>
                </a:lnTo>
                <a:lnTo>
                  <a:pt x="18664" y="12946"/>
                </a:lnTo>
                <a:lnTo>
                  <a:pt x="18396" y="13092"/>
                </a:lnTo>
                <a:lnTo>
                  <a:pt x="17982" y="13335"/>
                </a:lnTo>
                <a:lnTo>
                  <a:pt x="17593" y="13603"/>
                </a:lnTo>
                <a:lnTo>
                  <a:pt x="17545" y="13627"/>
                </a:lnTo>
                <a:lnTo>
                  <a:pt x="17545" y="13676"/>
                </a:lnTo>
                <a:lnTo>
                  <a:pt x="17569" y="13700"/>
                </a:lnTo>
                <a:lnTo>
                  <a:pt x="17618" y="13724"/>
                </a:lnTo>
                <a:lnTo>
                  <a:pt x="17861" y="13700"/>
                </a:lnTo>
                <a:lnTo>
                  <a:pt x="18080" y="13651"/>
                </a:lnTo>
                <a:lnTo>
                  <a:pt x="18274" y="13578"/>
                </a:lnTo>
                <a:lnTo>
                  <a:pt x="18493" y="13457"/>
                </a:lnTo>
                <a:lnTo>
                  <a:pt x="18712" y="13335"/>
                </a:lnTo>
                <a:lnTo>
                  <a:pt x="18785" y="13724"/>
                </a:lnTo>
                <a:lnTo>
                  <a:pt x="18250" y="13773"/>
                </a:lnTo>
                <a:lnTo>
                  <a:pt x="17739" y="13797"/>
                </a:lnTo>
                <a:lnTo>
                  <a:pt x="17204" y="13773"/>
                </a:lnTo>
                <a:lnTo>
                  <a:pt x="16669" y="13724"/>
                </a:lnTo>
                <a:lnTo>
                  <a:pt x="15622" y="13603"/>
                </a:lnTo>
                <a:lnTo>
                  <a:pt x="15087" y="13554"/>
                </a:lnTo>
                <a:lnTo>
                  <a:pt x="14576" y="13530"/>
                </a:lnTo>
                <a:lnTo>
                  <a:pt x="12118" y="13530"/>
                </a:lnTo>
                <a:lnTo>
                  <a:pt x="9661" y="13554"/>
                </a:lnTo>
                <a:lnTo>
                  <a:pt x="8469" y="13578"/>
                </a:lnTo>
                <a:lnTo>
                  <a:pt x="7301" y="13627"/>
                </a:lnTo>
                <a:lnTo>
                  <a:pt x="4916" y="13773"/>
                </a:lnTo>
                <a:lnTo>
                  <a:pt x="3772" y="13822"/>
                </a:lnTo>
                <a:lnTo>
                  <a:pt x="2629" y="13846"/>
                </a:lnTo>
                <a:lnTo>
                  <a:pt x="2020" y="13822"/>
                </a:lnTo>
                <a:lnTo>
                  <a:pt x="1412" y="13797"/>
                </a:lnTo>
                <a:lnTo>
                  <a:pt x="1145" y="13773"/>
                </a:lnTo>
                <a:lnTo>
                  <a:pt x="853" y="13749"/>
                </a:lnTo>
                <a:lnTo>
                  <a:pt x="853" y="13724"/>
                </a:lnTo>
                <a:lnTo>
                  <a:pt x="731" y="13408"/>
                </a:lnTo>
                <a:lnTo>
                  <a:pt x="658" y="13092"/>
                </a:lnTo>
                <a:lnTo>
                  <a:pt x="585" y="12775"/>
                </a:lnTo>
                <a:lnTo>
                  <a:pt x="561" y="12435"/>
                </a:lnTo>
                <a:lnTo>
                  <a:pt x="561" y="11753"/>
                </a:lnTo>
                <a:lnTo>
                  <a:pt x="561" y="11121"/>
                </a:lnTo>
                <a:lnTo>
                  <a:pt x="561" y="9320"/>
                </a:lnTo>
                <a:lnTo>
                  <a:pt x="561" y="8420"/>
                </a:lnTo>
                <a:lnTo>
                  <a:pt x="585" y="7495"/>
                </a:lnTo>
                <a:lnTo>
                  <a:pt x="658" y="5792"/>
                </a:lnTo>
                <a:lnTo>
                  <a:pt x="731" y="4064"/>
                </a:lnTo>
                <a:lnTo>
                  <a:pt x="755" y="3188"/>
                </a:lnTo>
                <a:lnTo>
                  <a:pt x="755" y="2337"/>
                </a:lnTo>
                <a:lnTo>
                  <a:pt x="731" y="1485"/>
                </a:lnTo>
                <a:lnTo>
                  <a:pt x="707" y="609"/>
                </a:lnTo>
                <a:lnTo>
                  <a:pt x="804" y="682"/>
                </a:lnTo>
                <a:lnTo>
                  <a:pt x="950" y="755"/>
                </a:lnTo>
                <a:lnTo>
                  <a:pt x="1072" y="804"/>
                </a:lnTo>
                <a:lnTo>
                  <a:pt x="1242" y="852"/>
                </a:lnTo>
                <a:lnTo>
                  <a:pt x="1583" y="901"/>
                </a:lnTo>
                <a:lnTo>
                  <a:pt x="1948" y="925"/>
                </a:lnTo>
                <a:lnTo>
                  <a:pt x="2312" y="901"/>
                </a:lnTo>
                <a:lnTo>
                  <a:pt x="2653" y="901"/>
                </a:lnTo>
                <a:lnTo>
                  <a:pt x="3164" y="852"/>
                </a:lnTo>
                <a:lnTo>
                  <a:pt x="4162" y="755"/>
                </a:lnTo>
                <a:lnTo>
                  <a:pt x="5184" y="633"/>
                </a:lnTo>
                <a:lnTo>
                  <a:pt x="6181" y="560"/>
                </a:lnTo>
                <a:lnTo>
                  <a:pt x="6692" y="512"/>
                </a:lnTo>
                <a:close/>
                <a:moveTo>
                  <a:pt x="11096" y="14016"/>
                </a:moveTo>
                <a:lnTo>
                  <a:pt x="11096" y="14187"/>
                </a:lnTo>
                <a:lnTo>
                  <a:pt x="10926" y="14260"/>
                </a:lnTo>
                <a:lnTo>
                  <a:pt x="10780" y="14357"/>
                </a:lnTo>
                <a:lnTo>
                  <a:pt x="10488" y="14552"/>
                </a:lnTo>
                <a:lnTo>
                  <a:pt x="10293" y="14698"/>
                </a:lnTo>
                <a:lnTo>
                  <a:pt x="10123" y="14868"/>
                </a:lnTo>
                <a:lnTo>
                  <a:pt x="9953" y="15038"/>
                </a:lnTo>
                <a:lnTo>
                  <a:pt x="9807" y="15233"/>
                </a:lnTo>
                <a:lnTo>
                  <a:pt x="9807" y="15282"/>
                </a:lnTo>
                <a:lnTo>
                  <a:pt x="9831" y="15330"/>
                </a:lnTo>
                <a:lnTo>
                  <a:pt x="9856" y="15379"/>
                </a:lnTo>
                <a:lnTo>
                  <a:pt x="9929" y="15379"/>
                </a:lnTo>
                <a:lnTo>
                  <a:pt x="10099" y="15282"/>
                </a:lnTo>
                <a:lnTo>
                  <a:pt x="10245" y="15184"/>
                </a:lnTo>
                <a:lnTo>
                  <a:pt x="10537" y="14941"/>
                </a:lnTo>
                <a:lnTo>
                  <a:pt x="10804" y="14771"/>
                </a:lnTo>
                <a:lnTo>
                  <a:pt x="11072" y="14600"/>
                </a:lnTo>
                <a:lnTo>
                  <a:pt x="11072" y="14600"/>
                </a:lnTo>
                <a:lnTo>
                  <a:pt x="11048" y="15087"/>
                </a:lnTo>
                <a:lnTo>
                  <a:pt x="10926" y="15136"/>
                </a:lnTo>
                <a:lnTo>
                  <a:pt x="10804" y="15209"/>
                </a:lnTo>
                <a:lnTo>
                  <a:pt x="10585" y="15330"/>
                </a:lnTo>
                <a:lnTo>
                  <a:pt x="10439" y="15403"/>
                </a:lnTo>
                <a:lnTo>
                  <a:pt x="10269" y="15525"/>
                </a:lnTo>
                <a:lnTo>
                  <a:pt x="10123" y="15647"/>
                </a:lnTo>
                <a:lnTo>
                  <a:pt x="10074" y="15695"/>
                </a:lnTo>
                <a:lnTo>
                  <a:pt x="10050" y="15793"/>
                </a:lnTo>
                <a:lnTo>
                  <a:pt x="10050" y="15817"/>
                </a:lnTo>
                <a:lnTo>
                  <a:pt x="10074" y="15841"/>
                </a:lnTo>
                <a:lnTo>
                  <a:pt x="10245" y="15841"/>
                </a:lnTo>
                <a:lnTo>
                  <a:pt x="10391" y="15817"/>
                </a:lnTo>
                <a:lnTo>
                  <a:pt x="10683" y="15671"/>
                </a:lnTo>
                <a:lnTo>
                  <a:pt x="11023" y="15501"/>
                </a:lnTo>
                <a:lnTo>
                  <a:pt x="10999" y="15841"/>
                </a:lnTo>
                <a:lnTo>
                  <a:pt x="10756" y="15987"/>
                </a:lnTo>
                <a:lnTo>
                  <a:pt x="10610" y="16085"/>
                </a:lnTo>
                <a:lnTo>
                  <a:pt x="10464" y="16206"/>
                </a:lnTo>
                <a:lnTo>
                  <a:pt x="10342" y="16352"/>
                </a:lnTo>
                <a:lnTo>
                  <a:pt x="10196" y="16474"/>
                </a:lnTo>
                <a:lnTo>
                  <a:pt x="10172" y="16498"/>
                </a:lnTo>
                <a:lnTo>
                  <a:pt x="10172" y="16522"/>
                </a:lnTo>
                <a:lnTo>
                  <a:pt x="10196" y="16547"/>
                </a:lnTo>
                <a:lnTo>
                  <a:pt x="10245" y="16547"/>
                </a:lnTo>
                <a:lnTo>
                  <a:pt x="10537" y="16425"/>
                </a:lnTo>
                <a:lnTo>
                  <a:pt x="10804" y="16303"/>
                </a:lnTo>
                <a:lnTo>
                  <a:pt x="10975" y="16230"/>
                </a:lnTo>
                <a:lnTo>
                  <a:pt x="10975" y="16449"/>
                </a:lnTo>
                <a:lnTo>
                  <a:pt x="10902" y="16474"/>
                </a:lnTo>
                <a:lnTo>
                  <a:pt x="10756" y="16547"/>
                </a:lnTo>
                <a:lnTo>
                  <a:pt x="10634" y="16620"/>
                </a:lnTo>
                <a:lnTo>
                  <a:pt x="10415" y="16814"/>
                </a:lnTo>
                <a:lnTo>
                  <a:pt x="10391" y="16863"/>
                </a:lnTo>
                <a:lnTo>
                  <a:pt x="10391" y="16887"/>
                </a:lnTo>
                <a:lnTo>
                  <a:pt x="10391" y="16960"/>
                </a:lnTo>
                <a:lnTo>
                  <a:pt x="10464" y="16985"/>
                </a:lnTo>
                <a:lnTo>
                  <a:pt x="10537" y="16985"/>
                </a:lnTo>
                <a:lnTo>
                  <a:pt x="10780" y="16887"/>
                </a:lnTo>
                <a:lnTo>
                  <a:pt x="11023" y="16790"/>
                </a:lnTo>
                <a:lnTo>
                  <a:pt x="11048" y="16887"/>
                </a:lnTo>
                <a:lnTo>
                  <a:pt x="10926" y="16960"/>
                </a:lnTo>
                <a:lnTo>
                  <a:pt x="10829" y="17058"/>
                </a:lnTo>
                <a:lnTo>
                  <a:pt x="10585" y="17252"/>
                </a:lnTo>
                <a:lnTo>
                  <a:pt x="10561" y="17277"/>
                </a:lnTo>
                <a:lnTo>
                  <a:pt x="10561" y="17301"/>
                </a:lnTo>
                <a:lnTo>
                  <a:pt x="10585" y="17325"/>
                </a:lnTo>
                <a:lnTo>
                  <a:pt x="10610" y="17325"/>
                </a:lnTo>
                <a:lnTo>
                  <a:pt x="10780" y="17301"/>
                </a:lnTo>
                <a:lnTo>
                  <a:pt x="10950" y="17252"/>
                </a:lnTo>
                <a:lnTo>
                  <a:pt x="11096" y="17179"/>
                </a:lnTo>
                <a:lnTo>
                  <a:pt x="11242" y="17082"/>
                </a:lnTo>
                <a:lnTo>
                  <a:pt x="11388" y="17155"/>
                </a:lnTo>
                <a:lnTo>
                  <a:pt x="11534" y="17179"/>
                </a:lnTo>
                <a:lnTo>
                  <a:pt x="11705" y="17204"/>
                </a:lnTo>
                <a:lnTo>
                  <a:pt x="11875" y="17204"/>
                </a:lnTo>
                <a:lnTo>
                  <a:pt x="12216" y="17179"/>
                </a:lnTo>
                <a:lnTo>
                  <a:pt x="12508" y="17155"/>
                </a:lnTo>
                <a:lnTo>
                  <a:pt x="12897" y="17179"/>
                </a:lnTo>
                <a:lnTo>
                  <a:pt x="13067" y="17179"/>
                </a:lnTo>
                <a:lnTo>
                  <a:pt x="13262" y="17228"/>
                </a:lnTo>
                <a:lnTo>
                  <a:pt x="13432" y="17277"/>
                </a:lnTo>
                <a:lnTo>
                  <a:pt x="13554" y="17374"/>
                </a:lnTo>
                <a:lnTo>
                  <a:pt x="13676" y="17496"/>
                </a:lnTo>
                <a:lnTo>
                  <a:pt x="13773" y="17617"/>
                </a:lnTo>
                <a:lnTo>
                  <a:pt x="13530" y="17593"/>
                </a:lnTo>
                <a:lnTo>
                  <a:pt x="12556" y="17593"/>
                </a:lnTo>
                <a:lnTo>
                  <a:pt x="11826" y="17642"/>
                </a:lnTo>
                <a:lnTo>
                  <a:pt x="10366" y="17715"/>
                </a:lnTo>
                <a:lnTo>
                  <a:pt x="9637" y="17739"/>
                </a:lnTo>
                <a:lnTo>
                  <a:pt x="8907" y="17763"/>
                </a:lnTo>
                <a:lnTo>
                  <a:pt x="7763" y="17788"/>
                </a:lnTo>
                <a:lnTo>
                  <a:pt x="6644" y="17788"/>
                </a:lnTo>
                <a:lnTo>
                  <a:pt x="6181" y="17739"/>
                </a:lnTo>
                <a:lnTo>
                  <a:pt x="5816" y="17715"/>
                </a:lnTo>
                <a:lnTo>
                  <a:pt x="5500" y="17690"/>
                </a:lnTo>
                <a:lnTo>
                  <a:pt x="5597" y="17544"/>
                </a:lnTo>
                <a:lnTo>
                  <a:pt x="5743" y="17447"/>
                </a:lnTo>
                <a:lnTo>
                  <a:pt x="5865" y="17350"/>
                </a:lnTo>
                <a:lnTo>
                  <a:pt x="6035" y="17277"/>
                </a:lnTo>
                <a:lnTo>
                  <a:pt x="6206" y="17228"/>
                </a:lnTo>
                <a:lnTo>
                  <a:pt x="6376" y="17179"/>
                </a:lnTo>
                <a:lnTo>
                  <a:pt x="6765" y="17155"/>
                </a:lnTo>
                <a:lnTo>
                  <a:pt x="7057" y="17179"/>
                </a:lnTo>
                <a:lnTo>
                  <a:pt x="7374" y="17204"/>
                </a:lnTo>
                <a:lnTo>
                  <a:pt x="7544" y="17179"/>
                </a:lnTo>
                <a:lnTo>
                  <a:pt x="7690" y="17179"/>
                </a:lnTo>
                <a:lnTo>
                  <a:pt x="7836" y="17131"/>
                </a:lnTo>
                <a:lnTo>
                  <a:pt x="7958" y="17058"/>
                </a:lnTo>
                <a:lnTo>
                  <a:pt x="7982" y="17009"/>
                </a:lnTo>
                <a:lnTo>
                  <a:pt x="8055" y="17033"/>
                </a:lnTo>
                <a:lnTo>
                  <a:pt x="8128" y="17033"/>
                </a:lnTo>
                <a:lnTo>
                  <a:pt x="8177" y="17009"/>
                </a:lnTo>
                <a:lnTo>
                  <a:pt x="8225" y="16960"/>
                </a:lnTo>
                <a:lnTo>
                  <a:pt x="8274" y="16887"/>
                </a:lnTo>
                <a:lnTo>
                  <a:pt x="8298" y="16766"/>
                </a:lnTo>
                <a:lnTo>
                  <a:pt x="8298" y="16668"/>
                </a:lnTo>
                <a:lnTo>
                  <a:pt x="8298" y="16620"/>
                </a:lnTo>
                <a:lnTo>
                  <a:pt x="8274" y="16595"/>
                </a:lnTo>
                <a:lnTo>
                  <a:pt x="8298" y="16303"/>
                </a:lnTo>
                <a:lnTo>
                  <a:pt x="8298" y="15768"/>
                </a:lnTo>
                <a:lnTo>
                  <a:pt x="8298" y="15233"/>
                </a:lnTo>
                <a:lnTo>
                  <a:pt x="8298" y="14965"/>
                </a:lnTo>
                <a:lnTo>
                  <a:pt x="8323" y="14649"/>
                </a:lnTo>
                <a:lnTo>
                  <a:pt x="8323" y="14333"/>
                </a:lnTo>
                <a:lnTo>
                  <a:pt x="8323" y="14187"/>
                </a:lnTo>
                <a:lnTo>
                  <a:pt x="8298" y="14065"/>
                </a:lnTo>
                <a:lnTo>
                  <a:pt x="9101" y="14041"/>
                </a:lnTo>
                <a:lnTo>
                  <a:pt x="9101" y="14041"/>
                </a:lnTo>
                <a:lnTo>
                  <a:pt x="8980" y="14138"/>
                </a:lnTo>
                <a:lnTo>
                  <a:pt x="8834" y="14260"/>
                </a:lnTo>
                <a:lnTo>
                  <a:pt x="8688" y="14406"/>
                </a:lnTo>
                <a:lnTo>
                  <a:pt x="8663" y="14454"/>
                </a:lnTo>
                <a:lnTo>
                  <a:pt x="8639" y="14503"/>
                </a:lnTo>
                <a:lnTo>
                  <a:pt x="8615" y="14600"/>
                </a:lnTo>
                <a:lnTo>
                  <a:pt x="8615" y="14649"/>
                </a:lnTo>
                <a:lnTo>
                  <a:pt x="8639" y="14673"/>
                </a:lnTo>
                <a:lnTo>
                  <a:pt x="8761" y="14673"/>
                </a:lnTo>
                <a:lnTo>
                  <a:pt x="8858" y="14649"/>
                </a:lnTo>
                <a:lnTo>
                  <a:pt x="9028" y="14527"/>
                </a:lnTo>
                <a:lnTo>
                  <a:pt x="9199" y="14406"/>
                </a:lnTo>
                <a:lnTo>
                  <a:pt x="9466" y="14235"/>
                </a:lnTo>
                <a:lnTo>
                  <a:pt x="9710" y="14016"/>
                </a:lnTo>
                <a:lnTo>
                  <a:pt x="9953" y="14016"/>
                </a:lnTo>
                <a:lnTo>
                  <a:pt x="9734" y="14211"/>
                </a:lnTo>
                <a:lnTo>
                  <a:pt x="9539" y="14406"/>
                </a:lnTo>
                <a:lnTo>
                  <a:pt x="9345" y="14625"/>
                </a:lnTo>
                <a:lnTo>
                  <a:pt x="9199" y="14868"/>
                </a:lnTo>
                <a:lnTo>
                  <a:pt x="9199" y="14892"/>
                </a:lnTo>
                <a:lnTo>
                  <a:pt x="9199" y="14917"/>
                </a:lnTo>
                <a:lnTo>
                  <a:pt x="9223" y="14941"/>
                </a:lnTo>
                <a:lnTo>
                  <a:pt x="9272" y="14941"/>
                </a:lnTo>
                <a:lnTo>
                  <a:pt x="9393" y="14892"/>
                </a:lnTo>
                <a:lnTo>
                  <a:pt x="9515" y="14844"/>
                </a:lnTo>
                <a:lnTo>
                  <a:pt x="9758" y="14698"/>
                </a:lnTo>
                <a:lnTo>
                  <a:pt x="10196" y="14357"/>
                </a:lnTo>
                <a:lnTo>
                  <a:pt x="10464" y="14235"/>
                </a:lnTo>
                <a:lnTo>
                  <a:pt x="10658" y="14138"/>
                </a:lnTo>
                <a:lnTo>
                  <a:pt x="10804" y="14016"/>
                </a:lnTo>
                <a:close/>
                <a:moveTo>
                  <a:pt x="6936" y="1"/>
                </a:moveTo>
                <a:lnTo>
                  <a:pt x="5914" y="74"/>
                </a:lnTo>
                <a:lnTo>
                  <a:pt x="4892" y="147"/>
                </a:lnTo>
                <a:lnTo>
                  <a:pt x="3870" y="268"/>
                </a:lnTo>
                <a:lnTo>
                  <a:pt x="2945" y="366"/>
                </a:lnTo>
                <a:lnTo>
                  <a:pt x="2483" y="390"/>
                </a:lnTo>
                <a:lnTo>
                  <a:pt x="1680" y="390"/>
                </a:lnTo>
                <a:lnTo>
                  <a:pt x="1339" y="317"/>
                </a:lnTo>
                <a:lnTo>
                  <a:pt x="658" y="195"/>
                </a:lnTo>
                <a:lnTo>
                  <a:pt x="634" y="147"/>
                </a:lnTo>
                <a:lnTo>
                  <a:pt x="585" y="122"/>
                </a:lnTo>
                <a:lnTo>
                  <a:pt x="512" y="98"/>
                </a:lnTo>
                <a:lnTo>
                  <a:pt x="463" y="98"/>
                </a:lnTo>
                <a:lnTo>
                  <a:pt x="390" y="122"/>
                </a:lnTo>
                <a:lnTo>
                  <a:pt x="342" y="147"/>
                </a:lnTo>
                <a:lnTo>
                  <a:pt x="317" y="220"/>
                </a:lnTo>
                <a:lnTo>
                  <a:pt x="293" y="293"/>
                </a:lnTo>
                <a:lnTo>
                  <a:pt x="244" y="1169"/>
                </a:lnTo>
                <a:lnTo>
                  <a:pt x="220" y="2069"/>
                </a:lnTo>
                <a:lnTo>
                  <a:pt x="196" y="3821"/>
                </a:lnTo>
                <a:lnTo>
                  <a:pt x="171" y="4794"/>
                </a:lnTo>
                <a:lnTo>
                  <a:pt x="123" y="5768"/>
                </a:lnTo>
                <a:lnTo>
                  <a:pt x="25" y="7690"/>
                </a:lnTo>
                <a:lnTo>
                  <a:pt x="1" y="8614"/>
                </a:lnTo>
                <a:lnTo>
                  <a:pt x="1" y="9539"/>
                </a:lnTo>
                <a:lnTo>
                  <a:pt x="25" y="11364"/>
                </a:lnTo>
                <a:lnTo>
                  <a:pt x="1" y="11997"/>
                </a:lnTo>
                <a:lnTo>
                  <a:pt x="1" y="12362"/>
                </a:lnTo>
                <a:lnTo>
                  <a:pt x="25" y="12702"/>
                </a:lnTo>
                <a:lnTo>
                  <a:pt x="50" y="13067"/>
                </a:lnTo>
                <a:lnTo>
                  <a:pt x="123" y="13408"/>
                </a:lnTo>
                <a:lnTo>
                  <a:pt x="244" y="13700"/>
                </a:lnTo>
                <a:lnTo>
                  <a:pt x="317" y="13846"/>
                </a:lnTo>
                <a:lnTo>
                  <a:pt x="390" y="13968"/>
                </a:lnTo>
                <a:lnTo>
                  <a:pt x="463" y="14065"/>
                </a:lnTo>
                <a:lnTo>
                  <a:pt x="561" y="14089"/>
                </a:lnTo>
                <a:lnTo>
                  <a:pt x="634" y="14089"/>
                </a:lnTo>
                <a:lnTo>
                  <a:pt x="731" y="14065"/>
                </a:lnTo>
                <a:lnTo>
                  <a:pt x="901" y="14138"/>
                </a:lnTo>
                <a:lnTo>
                  <a:pt x="1072" y="14162"/>
                </a:lnTo>
                <a:lnTo>
                  <a:pt x="1412" y="14211"/>
                </a:lnTo>
                <a:lnTo>
                  <a:pt x="2093" y="14260"/>
                </a:lnTo>
                <a:lnTo>
                  <a:pt x="2726" y="14308"/>
                </a:lnTo>
                <a:lnTo>
                  <a:pt x="3334" y="14308"/>
                </a:lnTo>
                <a:lnTo>
                  <a:pt x="3943" y="14284"/>
                </a:lnTo>
                <a:lnTo>
                  <a:pt x="4551" y="14260"/>
                </a:lnTo>
                <a:lnTo>
                  <a:pt x="7958" y="14089"/>
                </a:lnTo>
                <a:lnTo>
                  <a:pt x="7958" y="14089"/>
                </a:lnTo>
                <a:lnTo>
                  <a:pt x="7909" y="14211"/>
                </a:lnTo>
                <a:lnTo>
                  <a:pt x="7885" y="14357"/>
                </a:lnTo>
                <a:lnTo>
                  <a:pt x="7860" y="14673"/>
                </a:lnTo>
                <a:lnTo>
                  <a:pt x="7860" y="15233"/>
                </a:lnTo>
                <a:lnTo>
                  <a:pt x="7860" y="15768"/>
                </a:lnTo>
                <a:lnTo>
                  <a:pt x="7836" y="16303"/>
                </a:lnTo>
                <a:lnTo>
                  <a:pt x="7812" y="16547"/>
                </a:lnTo>
                <a:lnTo>
                  <a:pt x="7812" y="16668"/>
                </a:lnTo>
                <a:lnTo>
                  <a:pt x="7812" y="16790"/>
                </a:lnTo>
                <a:lnTo>
                  <a:pt x="7666" y="16741"/>
                </a:lnTo>
                <a:lnTo>
                  <a:pt x="7471" y="16693"/>
                </a:lnTo>
                <a:lnTo>
                  <a:pt x="7276" y="16693"/>
                </a:lnTo>
                <a:lnTo>
                  <a:pt x="7057" y="16668"/>
                </a:lnTo>
                <a:lnTo>
                  <a:pt x="6644" y="16693"/>
                </a:lnTo>
                <a:lnTo>
                  <a:pt x="6303" y="16741"/>
                </a:lnTo>
                <a:lnTo>
                  <a:pt x="6060" y="16790"/>
                </a:lnTo>
                <a:lnTo>
                  <a:pt x="5841" y="16863"/>
                </a:lnTo>
                <a:lnTo>
                  <a:pt x="5646" y="16936"/>
                </a:lnTo>
                <a:lnTo>
                  <a:pt x="5451" y="17058"/>
                </a:lnTo>
                <a:lnTo>
                  <a:pt x="5281" y="17204"/>
                </a:lnTo>
                <a:lnTo>
                  <a:pt x="5135" y="17374"/>
                </a:lnTo>
                <a:lnTo>
                  <a:pt x="5038" y="17569"/>
                </a:lnTo>
                <a:lnTo>
                  <a:pt x="4940" y="17812"/>
                </a:lnTo>
                <a:lnTo>
                  <a:pt x="4940" y="17885"/>
                </a:lnTo>
                <a:lnTo>
                  <a:pt x="4940" y="17958"/>
                </a:lnTo>
                <a:lnTo>
                  <a:pt x="4989" y="18031"/>
                </a:lnTo>
                <a:lnTo>
                  <a:pt x="5038" y="18055"/>
                </a:lnTo>
                <a:lnTo>
                  <a:pt x="5111" y="18080"/>
                </a:lnTo>
                <a:lnTo>
                  <a:pt x="5184" y="18080"/>
                </a:lnTo>
                <a:lnTo>
                  <a:pt x="5257" y="18055"/>
                </a:lnTo>
                <a:lnTo>
                  <a:pt x="5330" y="18007"/>
                </a:lnTo>
                <a:lnTo>
                  <a:pt x="5451" y="18080"/>
                </a:lnTo>
                <a:lnTo>
                  <a:pt x="5597" y="18128"/>
                </a:lnTo>
                <a:lnTo>
                  <a:pt x="5743" y="18177"/>
                </a:lnTo>
                <a:lnTo>
                  <a:pt x="5914" y="18201"/>
                </a:lnTo>
                <a:lnTo>
                  <a:pt x="6254" y="18226"/>
                </a:lnTo>
                <a:lnTo>
                  <a:pt x="6498" y="18226"/>
                </a:lnTo>
                <a:lnTo>
                  <a:pt x="7082" y="18250"/>
                </a:lnTo>
                <a:lnTo>
                  <a:pt x="7641" y="18250"/>
                </a:lnTo>
                <a:lnTo>
                  <a:pt x="8785" y="18226"/>
                </a:lnTo>
                <a:lnTo>
                  <a:pt x="10147" y="18201"/>
                </a:lnTo>
                <a:lnTo>
                  <a:pt x="11486" y="18128"/>
                </a:lnTo>
                <a:lnTo>
                  <a:pt x="12994" y="18080"/>
                </a:lnTo>
                <a:lnTo>
                  <a:pt x="13238" y="18080"/>
                </a:lnTo>
                <a:lnTo>
                  <a:pt x="13505" y="18104"/>
                </a:lnTo>
                <a:lnTo>
                  <a:pt x="13773" y="18080"/>
                </a:lnTo>
                <a:lnTo>
                  <a:pt x="13919" y="18080"/>
                </a:lnTo>
                <a:lnTo>
                  <a:pt x="14016" y="18031"/>
                </a:lnTo>
                <a:lnTo>
                  <a:pt x="14089" y="18080"/>
                </a:lnTo>
                <a:lnTo>
                  <a:pt x="14235" y="18080"/>
                </a:lnTo>
                <a:lnTo>
                  <a:pt x="14284" y="18055"/>
                </a:lnTo>
                <a:lnTo>
                  <a:pt x="14333" y="18007"/>
                </a:lnTo>
                <a:lnTo>
                  <a:pt x="14381" y="17958"/>
                </a:lnTo>
                <a:lnTo>
                  <a:pt x="14406" y="17885"/>
                </a:lnTo>
                <a:lnTo>
                  <a:pt x="14381" y="17812"/>
                </a:lnTo>
                <a:lnTo>
                  <a:pt x="14308" y="17569"/>
                </a:lnTo>
                <a:lnTo>
                  <a:pt x="14211" y="17374"/>
                </a:lnTo>
                <a:lnTo>
                  <a:pt x="14065" y="17179"/>
                </a:lnTo>
                <a:lnTo>
                  <a:pt x="13895" y="17033"/>
                </a:lnTo>
                <a:lnTo>
                  <a:pt x="13700" y="16912"/>
                </a:lnTo>
                <a:lnTo>
                  <a:pt x="13505" y="16814"/>
                </a:lnTo>
                <a:lnTo>
                  <a:pt x="13262" y="16741"/>
                </a:lnTo>
                <a:lnTo>
                  <a:pt x="13043" y="16693"/>
                </a:lnTo>
                <a:lnTo>
                  <a:pt x="12581" y="16693"/>
                </a:lnTo>
                <a:lnTo>
                  <a:pt x="12118" y="16766"/>
                </a:lnTo>
                <a:lnTo>
                  <a:pt x="11802" y="16790"/>
                </a:lnTo>
                <a:lnTo>
                  <a:pt x="11486" y="16814"/>
                </a:lnTo>
                <a:lnTo>
                  <a:pt x="11461" y="16620"/>
                </a:lnTo>
                <a:lnTo>
                  <a:pt x="11510" y="16571"/>
                </a:lnTo>
                <a:lnTo>
                  <a:pt x="11534" y="16498"/>
                </a:lnTo>
                <a:lnTo>
                  <a:pt x="11534" y="16449"/>
                </a:lnTo>
                <a:lnTo>
                  <a:pt x="11486" y="16425"/>
                </a:lnTo>
                <a:lnTo>
                  <a:pt x="11437" y="16401"/>
                </a:lnTo>
                <a:lnTo>
                  <a:pt x="11437" y="15939"/>
                </a:lnTo>
                <a:lnTo>
                  <a:pt x="11461" y="15501"/>
                </a:lnTo>
                <a:lnTo>
                  <a:pt x="11534" y="14746"/>
                </a:lnTo>
                <a:lnTo>
                  <a:pt x="11534" y="14381"/>
                </a:lnTo>
                <a:lnTo>
                  <a:pt x="11510" y="14187"/>
                </a:lnTo>
                <a:lnTo>
                  <a:pt x="11461" y="14016"/>
                </a:lnTo>
                <a:lnTo>
                  <a:pt x="14576" y="14016"/>
                </a:lnTo>
                <a:lnTo>
                  <a:pt x="15136" y="14041"/>
                </a:lnTo>
                <a:lnTo>
                  <a:pt x="15720" y="14089"/>
                </a:lnTo>
                <a:lnTo>
                  <a:pt x="16839" y="14211"/>
                </a:lnTo>
                <a:lnTo>
                  <a:pt x="17423" y="14260"/>
                </a:lnTo>
                <a:lnTo>
                  <a:pt x="17982" y="14260"/>
                </a:lnTo>
                <a:lnTo>
                  <a:pt x="18542" y="14235"/>
                </a:lnTo>
                <a:lnTo>
                  <a:pt x="18834" y="14211"/>
                </a:lnTo>
                <a:lnTo>
                  <a:pt x="19102" y="14138"/>
                </a:lnTo>
                <a:lnTo>
                  <a:pt x="19199" y="14114"/>
                </a:lnTo>
                <a:lnTo>
                  <a:pt x="19272" y="14041"/>
                </a:lnTo>
                <a:lnTo>
                  <a:pt x="19296" y="13968"/>
                </a:lnTo>
                <a:lnTo>
                  <a:pt x="19272" y="13870"/>
                </a:lnTo>
                <a:lnTo>
                  <a:pt x="19272" y="13773"/>
                </a:lnTo>
                <a:lnTo>
                  <a:pt x="19150" y="13043"/>
                </a:lnTo>
                <a:lnTo>
                  <a:pt x="19248" y="12921"/>
                </a:lnTo>
                <a:lnTo>
                  <a:pt x="19248" y="12873"/>
                </a:lnTo>
                <a:lnTo>
                  <a:pt x="19248" y="12824"/>
                </a:lnTo>
                <a:lnTo>
                  <a:pt x="19223" y="12800"/>
                </a:lnTo>
                <a:lnTo>
                  <a:pt x="19102" y="12800"/>
                </a:lnTo>
                <a:lnTo>
                  <a:pt x="19053" y="12337"/>
                </a:lnTo>
                <a:lnTo>
                  <a:pt x="19029" y="11875"/>
                </a:lnTo>
                <a:lnTo>
                  <a:pt x="18980" y="10926"/>
                </a:lnTo>
                <a:lnTo>
                  <a:pt x="18980" y="10001"/>
                </a:lnTo>
                <a:lnTo>
                  <a:pt x="19004" y="9052"/>
                </a:lnTo>
                <a:lnTo>
                  <a:pt x="19004" y="8955"/>
                </a:lnTo>
                <a:lnTo>
                  <a:pt x="19077" y="7203"/>
                </a:lnTo>
                <a:lnTo>
                  <a:pt x="19150" y="5549"/>
                </a:lnTo>
                <a:lnTo>
                  <a:pt x="19175" y="3894"/>
                </a:lnTo>
                <a:lnTo>
                  <a:pt x="19223" y="2385"/>
                </a:lnTo>
                <a:lnTo>
                  <a:pt x="19248" y="1607"/>
                </a:lnTo>
                <a:lnTo>
                  <a:pt x="19223" y="1242"/>
                </a:lnTo>
                <a:lnTo>
                  <a:pt x="19199" y="852"/>
                </a:lnTo>
                <a:lnTo>
                  <a:pt x="19248" y="804"/>
                </a:lnTo>
                <a:lnTo>
                  <a:pt x="19272" y="755"/>
                </a:lnTo>
                <a:lnTo>
                  <a:pt x="19296" y="682"/>
                </a:lnTo>
                <a:lnTo>
                  <a:pt x="19296" y="609"/>
                </a:lnTo>
                <a:lnTo>
                  <a:pt x="19272" y="560"/>
                </a:lnTo>
                <a:lnTo>
                  <a:pt x="19223" y="512"/>
                </a:lnTo>
                <a:lnTo>
                  <a:pt x="19175" y="463"/>
                </a:lnTo>
                <a:lnTo>
                  <a:pt x="19102" y="439"/>
                </a:lnTo>
                <a:lnTo>
                  <a:pt x="18493" y="317"/>
                </a:lnTo>
                <a:lnTo>
                  <a:pt x="17885" y="268"/>
                </a:lnTo>
                <a:lnTo>
                  <a:pt x="17277" y="244"/>
                </a:lnTo>
                <a:lnTo>
                  <a:pt x="16644" y="244"/>
                </a:lnTo>
                <a:lnTo>
                  <a:pt x="15403" y="293"/>
                </a:lnTo>
                <a:lnTo>
                  <a:pt x="14187" y="293"/>
                </a:lnTo>
                <a:lnTo>
                  <a:pt x="12629" y="220"/>
                </a:lnTo>
                <a:lnTo>
                  <a:pt x="11072" y="122"/>
                </a:lnTo>
                <a:lnTo>
                  <a:pt x="9515" y="49"/>
                </a:lnTo>
                <a:lnTo>
                  <a:pt x="7958" y="1"/>
                </a:lnTo>
                <a:close/>
              </a:path>
            </a:pathLst>
          </a:custGeom>
          <a:solidFill>
            <a:schemeClr val="dk1"/>
          </a:solidFill>
          <a:ln>
            <a:noFill/>
          </a:ln>
        </p:spPr>
        <p:txBody>
          <a:bodyPr spcFirstLastPara="1" wrap="square" lIns="91425" tIns="91425" rIns="91425" bIns="91425" anchor="ctr" anchorCtr="0">
            <a:noAutofit/>
          </a:bodyPr>
          <a:lstStyle/>
          <a:p>
            <a:endParaRPr sz="1400">
              <a:solidFill>
                <a:srgbClr val="273F68"/>
              </a:solidFill>
            </a:endParaRPr>
          </a:p>
        </p:txBody>
      </p:sp>
      <p:sp>
        <p:nvSpPr>
          <p:cNvPr id="8" name="Google Shape;978;p38"/>
          <p:cNvSpPr/>
          <p:nvPr/>
        </p:nvSpPr>
        <p:spPr>
          <a:xfrm>
            <a:off x="9156045" y="841295"/>
            <a:ext cx="1001289" cy="1346463"/>
          </a:xfrm>
          <a:custGeom>
            <a:avLst/>
            <a:gdLst/>
            <a:ahLst/>
            <a:cxnLst/>
            <a:rect l="l" t="t" r="r" b="b"/>
            <a:pathLst>
              <a:path w="17082" h="17228" extrusionOk="0">
                <a:moveTo>
                  <a:pt x="6497" y="2993"/>
                </a:moveTo>
                <a:lnTo>
                  <a:pt x="6400" y="3042"/>
                </a:lnTo>
                <a:lnTo>
                  <a:pt x="6302" y="3090"/>
                </a:lnTo>
                <a:lnTo>
                  <a:pt x="6229" y="3212"/>
                </a:lnTo>
                <a:lnTo>
                  <a:pt x="6229" y="3285"/>
                </a:lnTo>
                <a:lnTo>
                  <a:pt x="6254" y="3334"/>
                </a:lnTo>
                <a:lnTo>
                  <a:pt x="6278" y="3407"/>
                </a:lnTo>
                <a:lnTo>
                  <a:pt x="6351" y="3455"/>
                </a:lnTo>
                <a:lnTo>
                  <a:pt x="6400" y="3480"/>
                </a:lnTo>
                <a:lnTo>
                  <a:pt x="6643" y="3480"/>
                </a:lnTo>
                <a:lnTo>
                  <a:pt x="6692" y="3504"/>
                </a:lnTo>
                <a:lnTo>
                  <a:pt x="6911" y="3504"/>
                </a:lnTo>
                <a:lnTo>
                  <a:pt x="6959" y="3480"/>
                </a:lnTo>
                <a:lnTo>
                  <a:pt x="7008" y="3455"/>
                </a:lnTo>
                <a:lnTo>
                  <a:pt x="7057" y="3407"/>
                </a:lnTo>
                <a:lnTo>
                  <a:pt x="7057" y="3334"/>
                </a:lnTo>
                <a:lnTo>
                  <a:pt x="7057" y="3212"/>
                </a:lnTo>
                <a:lnTo>
                  <a:pt x="7032" y="3163"/>
                </a:lnTo>
                <a:lnTo>
                  <a:pt x="7008" y="3115"/>
                </a:lnTo>
                <a:lnTo>
                  <a:pt x="6935" y="3042"/>
                </a:lnTo>
                <a:lnTo>
                  <a:pt x="6838" y="3017"/>
                </a:lnTo>
                <a:lnTo>
                  <a:pt x="6716" y="2993"/>
                </a:lnTo>
                <a:close/>
                <a:moveTo>
                  <a:pt x="5743" y="3236"/>
                </a:moveTo>
                <a:lnTo>
                  <a:pt x="5670" y="3261"/>
                </a:lnTo>
                <a:lnTo>
                  <a:pt x="5402" y="3358"/>
                </a:lnTo>
                <a:lnTo>
                  <a:pt x="5134" y="3480"/>
                </a:lnTo>
                <a:lnTo>
                  <a:pt x="4891" y="3601"/>
                </a:lnTo>
                <a:lnTo>
                  <a:pt x="4672" y="3747"/>
                </a:lnTo>
                <a:lnTo>
                  <a:pt x="4453" y="3918"/>
                </a:lnTo>
                <a:lnTo>
                  <a:pt x="4234" y="4088"/>
                </a:lnTo>
                <a:lnTo>
                  <a:pt x="4039" y="4283"/>
                </a:lnTo>
                <a:lnTo>
                  <a:pt x="3869" y="4477"/>
                </a:lnTo>
                <a:lnTo>
                  <a:pt x="3699" y="4696"/>
                </a:lnTo>
                <a:lnTo>
                  <a:pt x="3553" y="4940"/>
                </a:lnTo>
                <a:lnTo>
                  <a:pt x="3431" y="5159"/>
                </a:lnTo>
                <a:lnTo>
                  <a:pt x="3309" y="5402"/>
                </a:lnTo>
                <a:lnTo>
                  <a:pt x="3236" y="5670"/>
                </a:lnTo>
                <a:lnTo>
                  <a:pt x="3163" y="5937"/>
                </a:lnTo>
                <a:lnTo>
                  <a:pt x="3115" y="6229"/>
                </a:lnTo>
                <a:lnTo>
                  <a:pt x="3090" y="6497"/>
                </a:lnTo>
                <a:lnTo>
                  <a:pt x="3090" y="6546"/>
                </a:lnTo>
                <a:lnTo>
                  <a:pt x="3115" y="6594"/>
                </a:lnTo>
                <a:lnTo>
                  <a:pt x="3188" y="6667"/>
                </a:lnTo>
                <a:lnTo>
                  <a:pt x="3261" y="6716"/>
                </a:lnTo>
                <a:lnTo>
                  <a:pt x="3285" y="6716"/>
                </a:lnTo>
                <a:lnTo>
                  <a:pt x="3309" y="6692"/>
                </a:lnTo>
                <a:lnTo>
                  <a:pt x="3382" y="6667"/>
                </a:lnTo>
                <a:lnTo>
                  <a:pt x="3431" y="6594"/>
                </a:lnTo>
                <a:lnTo>
                  <a:pt x="3480" y="6546"/>
                </a:lnTo>
                <a:lnTo>
                  <a:pt x="3504" y="6473"/>
                </a:lnTo>
                <a:lnTo>
                  <a:pt x="3528" y="6156"/>
                </a:lnTo>
                <a:lnTo>
                  <a:pt x="3601" y="5864"/>
                </a:lnTo>
                <a:lnTo>
                  <a:pt x="3699" y="5597"/>
                </a:lnTo>
                <a:lnTo>
                  <a:pt x="3820" y="5353"/>
                </a:lnTo>
                <a:lnTo>
                  <a:pt x="3966" y="5086"/>
                </a:lnTo>
                <a:lnTo>
                  <a:pt x="4137" y="4867"/>
                </a:lnTo>
                <a:lnTo>
                  <a:pt x="4307" y="4623"/>
                </a:lnTo>
                <a:lnTo>
                  <a:pt x="4526" y="4429"/>
                </a:lnTo>
                <a:lnTo>
                  <a:pt x="4745" y="4234"/>
                </a:lnTo>
                <a:lnTo>
                  <a:pt x="4988" y="4088"/>
                </a:lnTo>
                <a:lnTo>
                  <a:pt x="5256" y="3942"/>
                </a:lnTo>
                <a:lnTo>
                  <a:pt x="5499" y="3796"/>
                </a:lnTo>
                <a:lnTo>
                  <a:pt x="5767" y="3699"/>
                </a:lnTo>
                <a:lnTo>
                  <a:pt x="5864" y="3650"/>
                </a:lnTo>
                <a:lnTo>
                  <a:pt x="5913" y="3577"/>
                </a:lnTo>
                <a:lnTo>
                  <a:pt x="5937" y="3504"/>
                </a:lnTo>
                <a:lnTo>
                  <a:pt x="5937" y="3407"/>
                </a:lnTo>
                <a:lnTo>
                  <a:pt x="5889" y="3334"/>
                </a:lnTo>
                <a:lnTo>
                  <a:pt x="5840" y="3285"/>
                </a:lnTo>
                <a:lnTo>
                  <a:pt x="5743" y="3236"/>
                </a:lnTo>
                <a:close/>
                <a:moveTo>
                  <a:pt x="7324" y="1971"/>
                </a:moveTo>
                <a:lnTo>
                  <a:pt x="7787" y="2020"/>
                </a:lnTo>
                <a:lnTo>
                  <a:pt x="8249" y="2141"/>
                </a:lnTo>
                <a:lnTo>
                  <a:pt x="8687" y="2312"/>
                </a:lnTo>
                <a:lnTo>
                  <a:pt x="9101" y="2506"/>
                </a:lnTo>
                <a:lnTo>
                  <a:pt x="9490" y="2774"/>
                </a:lnTo>
                <a:lnTo>
                  <a:pt x="9879" y="3066"/>
                </a:lnTo>
                <a:lnTo>
                  <a:pt x="10220" y="3431"/>
                </a:lnTo>
                <a:lnTo>
                  <a:pt x="10512" y="3820"/>
                </a:lnTo>
                <a:lnTo>
                  <a:pt x="10707" y="4088"/>
                </a:lnTo>
                <a:lnTo>
                  <a:pt x="10877" y="4380"/>
                </a:lnTo>
                <a:lnTo>
                  <a:pt x="11023" y="4696"/>
                </a:lnTo>
                <a:lnTo>
                  <a:pt x="11120" y="5013"/>
                </a:lnTo>
                <a:lnTo>
                  <a:pt x="11217" y="5329"/>
                </a:lnTo>
                <a:lnTo>
                  <a:pt x="11266" y="5645"/>
                </a:lnTo>
                <a:lnTo>
                  <a:pt x="11315" y="5986"/>
                </a:lnTo>
                <a:lnTo>
                  <a:pt x="11315" y="6302"/>
                </a:lnTo>
                <a:lnTo>
                  <a:pt x="11315" y="6643"/>
                </a:lnTo>
                <a:lnTo>
                  <a:pt x="11266" y="6959"/>
                </a:lnTo>
                <a:lnTo>
                  <a:pt x="11217" y="7300"/>
                </a:lnTo>
                <a:lnTo>
                  <a:pt x="11144" y="7616"/>
                </a:lnTo>
                <a:lnTo>
                  <a:pt x="11047" y="7932"/>
                </a:lnTo>
                <a:lnTo>
                  <a:pt x="10925" y="8249"/>
                </a:lnTo>
                <a:lnTo>
                  <a:pt x="10780" y="8565"/>
                </a:lnTo>
                <a:lnTo>
                  <a:pt x="10634" y="8857"/>
                </a:lnTo>
                <a:lnTo>
                  <a:pt x="10439" y="9173"/>
                </a:lnTo>
                <a:lnTo>
                  <a:pt x="10220" y="9490"/>
                </a:lnTo>
                <a:lnTo>
                  <a:pt x="9977" y="9757"/>
                </a:lnTo>
                <a:lnTo>
                  <a:pt x="9733" y="10025"/>
                </a:lnTo>
                <a:lnTo>
                  <a:pt x="9441" y="10268"/>
                </a:lnTo>
                <a:lnTo>
                  <a:pt x="9149" y="10487"/>
                </a:lnTo>
                <a:lnTo>
                  <a:pt x="8857" y="10682"/>
                </a:lnTo>
                <a:lnTo>
                  <a:pt x="8541" y="10852"/>
                </a:lnTo>
                <a:lnTo>
                  <a:pt x="8200" y="10998"/>
                </a:lnTo>
                <a:lnTo>
                  <a:pt x="7860" y="11120"/>
                </a:lnTo>
                <a:lnTo>
                  <a:pt x="7519" y="11193"/>
                </a:lnTo>
                <a:lnTo>
                  <a:pt x="7154" y="11242"/>
                </a:lnTo>
                <a:lnTo>
                  <a:pt x="6789" y="11266"/>
                </a:lnTo>
                <a:lnTo>
                  <a:pt x="6424" y="11242"/>
                </a:lnTo>
                <a:lnTo>
                  <a:pt x="6059" y="11193"/>
                </a:lnTo>
                <a:lnTo>
                  <a:pt x="5670" y="11096"/>
                </a:lnTo>
                <a:lnTo>
                  <a:pt x="5353" y="10998"/>
                </a:lnTo>
                <a:lnTo>
                  <a:pt x="5037" y="10877"/>
                </a:lnTo>
                <a:lnTo>
                  <a:pt x="4721" y="10731"/>
                </a:lnTo>
                <a:lnTo>
                  <a:pt x="4404" y="10560"/>
                </a:lnTo>
                <a:lnTo>
                  <a:pt x="4112" y="10390"/>
                </a:lnTo>
                <a:lnTo>
                  <a:pt x="3820" y="10171"/>
                </a:lnTo>
                <a:lnTo>
                  <a:pt x="3553" y="9952"/>
                </a:lnTo>
                <a:lnTo>
                  <a:pt x="3285" y="9733"/>
                </a:lnTo>
                <a:lnTo>
                  <a:pt x="3042" y="9490"/>
                </a:lnTo>
                <a:lnTo>
                  <a:pt x="2823" y="9222"/>
                </a:lnTo>
                <a:lnTo>
                  <a:pt x="2628" y="8930"/>
                </a:lnTo>
                <a:lnTo>
                  <a:pt x="2434" y="8638"/>
                </a:lnTo>
                <a:lnTo>
                  <a:pt x="2288" y="8346"/>
                </a:lnTo>
                <a:lnTo>
                  <a:pt x="2142" y="8030"/>
                </a:lnTo>
                <a:lnTo>
                  <a:pt x="2044" y="7689"/>
                </a:lnTo>
                <a:lnTo>
                  <a:pt x="1971" y="7349"/>
                </a:lnTo>
                <a:lnTo>
                  <a:pt x="1947" y="7057"/>
                </a:lnTo>
                <a:lnTo>
                  <a:pt x="1923" y="6765"/>
                </a:lnTo>
                <a:lnTo>
                  <a:pt x="1923" y="6497"/>
                </a:lnTo>
                <a:lnTo>
                  <a:pt x="1947" y="6205"/>
                </a:lnTo>
                <a:lnTo>
                  <a:pt x="1996" y="5937"/>
                </a:lnTo>
                <a:lnTo>
                  <a:pt x="2044" y="5670"/>
                </a:lnTo>
                <a:lnTo>
                  <a:pt x="2142" y="5402"/>
                </a:lnTo>
                <a:lnTo>
                  <a:pt x="2239" y="5159"/>
                </a:lnTo>
                <a:lnTo>
                  <a:pt x="2336" y="4915"/>
                </a:lnTo>
                <a:lnTo>
                  <a:pt x="2482" y="4672"/>
                </a:lnTo>
                <a:lnTo>
                  <a:pt x="2628" y="4429"/>
                </a:lnTo>
                <a:lnTo>
                  <a:pt x="2774" y="4210"/>
                </a:lnTo>
                <a:lnTo>
                  <a:pt x="2944" y="3991"/>
                </a:lnTo>
                <a:lnTo>
                  <a:pt x="3139" y="3772"/>
                </a:lnTo>
                <a:lnTo>
                  <a:pt x="3528" y="3382"/>
                </a:lnTo>
                <a:lnTo>
                  <a:pt x="3966" y="3017"/>
                </a:lnTo>
                <a:lnTo>
                  <a:pt x="4404" y="2701"/>
                </a:lnTo>
                <a:lnTo>
                  <a:pt x="4891" y="2409"/>
                </a:lnTo>
                <a:lnTo>
                  <a:pt x="5134" y="2287"/>
                </a:lnTo>
                <a:lnTo>
                  <a:pt x="5378" y="2166"/>
                </a:lnTo>
                <a:lnTo>
                  <a:pt x="5645" y="2117"/>
                </a:lnTo>
                <a:lnTo>
                  <a:pt x="6035" y="2068"/>
                </a:lnTo>
                <a:lnTo>
                  <a:pt x="6716" y="1995"/>
                </a:lnTo>
                <a:lnTo>
                  <a:pt x="7300" y="1995"/>
                </a:lnTo>
                <a:lnTo>
                  <a:pt x="7324" y="1971"/>
                </a:lnTo>
                <a:close/>
                <a:moveTo>
                  <a:pt x="6935" y="1533"/>
                </a:moveTo>
                <a:lnTo>
                  <a:pt x="6497" y="1582"/>
                </a:lnTo>
                <a:lnTo>
                  <a:pt x="6083" y="1679"/>
                </a:lnTo>
                <a:lnTo>
                  <a:pt x="5864" y="1703"/>
                </a:lnTo>
                <a:lnTo>
                  <a:pt x="5621" y="1752"/>
                </a:lnTo>
                <a:lnTo>
                  <a:pt x="5353" y="1825"/>
                </a:lnTo>
                <a:lnTo>
                  <a:pt x="5110" y="1922"/>
                </a:lnTo>
                <a:lnTo>
                  <a:pt x="4842" y="2044"/>
                </a:lnTo>
                <a:lnTo>
                  <a:pt x="4599" y="2166"/>
                </a:lnTo>
                <a:lnTo>
                  <a:pt x="4112" y="2458"/>
                </a:lnTo>
                <a:lnTo>
                  <a:pt x="3650" y="2774"/>
                </a:lnTo>
                <a:lnTo>
                  <a:pt x="3212" y="3115"/>
                </a:lnTo>
                <a:lnTo>
                  <a:pt x="2823" y="3504"/>
                </a:lnTo>
                <a:lnTo>
                  <a:pt x="2458" y="3918"/>
                </a:lnTo>
                <a:lnTo>
                  <a:pt x="2312" y="4161"/>
                </a:lnTo>
                <a:lnTo>
                  <a:pt x="2166" y="4380"/>
                </a:lnTo>
                <a:lnTo>
                  <a:pt x="2020" y="4623"/>
                </a:lnTo>
                <a:lnTo>
                  <a:pt x="1923" y="4867"/>
                </a:lnTo>
                <a:lnTo>
                  <a:pt x="1801" y="5110"/>
                </a:lnTo>
                <a:lnTo>
                  <a:pt x="1728" y="5378"/>
                </a:lnTo>
                <a:lnTo>
                  <a:pt x="1631" y="5645"/>
                </a:lnTo>
                <a:lnTo>
                  <a:pt x="1582" y="5913"/>
                </a:lnTo>
                <a:lnTo>
                  <a:pt x="1533" y="6181"/>
                </a:lnTo>
                <a:lnTo>
                  <a:pt x="1509" y="6473"/>
                </a:lnTo>
                <a:lnTo>
                  <a:pt x="1509" y="6765"/>
                </a:lnTo>
                <a:lnTo>
                  <a:pt x="1509" y="7057"/>
                </a:lnTo>
                <a:lnTo>
                  <a:pt x="1558" y="7349"/>
                </a:lnTo>
                <a:lnTo>
                  <a:pt x="1606" y="7640"/>
                </a:lnTo>
                <a:lnTo>
                  <a:pt x="1679" y="7932"/>
                </a:lnTo>
                <a:lnTo>
                  <a:pt x="1752" y="8224"/>
                </a:lnTo>
                <a:lnTo>
                  <a:pt x="1874" y="8492"/>
                </a:lnTo>
                <a:lnTo>
                  <a:pt x="1996" y="8760"/>
                </a:lnTo>
                <a:lnTo>
                  <a:pt x="2142" y="9027"/>
                </a:lnTo>
                <a:lnTo>
                  <a:pt x="2312" y="9295"/>
                </a:lnTo>
                <a:lnTo>
                  <a:pt x="2507" y="9538"/>
                </a:lnTo>
                <a:lnTo>
                  <a:pt x="2726" y="9782"/>
                </a:lnTo>
                <a:lnTo>
                  <a:pt x="2944" y="10001"/>
                </a:lnTo>
                <a:lnTo>
                  <a:pt x="3188" y="10195"/>
                </a:lnTo>
                <a:lnTo>
                  <a:pt x="3699" y="10585"/>
                </a:lnTo>
                <a:lnTo>
                  <a:pt x="3991" y="10779"/>
                </a:lnTo>
                <a:lnTo>
                  <a:pt x="4283" y="10950"/>
                </a:lnTo>
                <a:lnTo>
                  <a:pt x="4599" y="11120"/>
                </a:lnTo>
                <a:lnTo>
                  <a:pt x="4915" y="11266"/>
                </a:lnTo>
                <a:lnTo>
                  <a:pt x="5232" y="11412"/>
                </a:lnTo>
                <a:lnTo>
                  <a:pt x="5572" y="11509"/>
                </a:lnTo>
                <a:lnTo>
                  <a:pt x="5889" y="11607"/>
                </a:lnTo>
                <a:lnTo>
                  <a:pt x="6254" y="11680"/>
                </a:lnTo>
                <a:lnTo>
                  <a:pt x="6594" y="11704"/>
                </a:lnTo>
                <a:lnTo>
                  <a:pt x="6959" y="11728"/>
                </a:lnTo>
                <a:lnTo>
                  <a:pt x="7300" y="11680"/>
                </a:lnTo>
                <a:lnTo>
                  <a:pt x="7641" y="11631"/>
                </a:lnTo>
                <a:lnTo>
                  <a:pt x="7981" y="11534"/>
                </a:lnTo>
                <a:lnTo>
                  <a:pt x="8322" y="11436"/>
                </a:lnTo>
                <a:lnTo>
                  <a:pt x="8638" y="11290"/>
                </a:lnTo>
                <a:lnTo>
                  <a:pt x="8955" y="11120"/>
                </a:lnTo>
                <a:lnTo>
                  <a:pt x="9344" y="10877"/>
                </a:lnTo>
                <a:lnTo>
                  <a:pt x="9733" y="10609"/>
                </a:lnTo>
                <a:lnTo>
                  <a:pt x="10074" y="10293"/>
                </a:lnTo>
                <a:lnTo>
                  <a:pt x="10390" y="9976"/>
                </a:lnTo>
                <a:lnTo>
                  <a:pt x="10658" y="9611"/>
                </a:lnTo>
                <a:lnTo>
                  <a:pt x="10925" y="9222"/>
                </a:lnTo>
                <a:lnTo>
                  <a:pt x="11144" y="8808"/>
                </a:lnTo>
                <a:lnTo>
                  <a:pt x="11339" y="8395"/>
                </a:lnTo>
                <a:lnTo>
                  <a:pt x="11509" y="7957"/>
                </a:lnTo>
                <a:lnTo>
                  <a:pt x="11631" y="7519"/>
                </a:lnTo>
                <a:lnTo>
                  <a:pt x="11704" y="7081"/>
                </a:lnTo>
                <a:lnTo>
                  <a:pt x="11753" y="6619"/>
                </a:lnTo>
                <a:lnTo>
                  <a:pt x="11753" y="6156"/>
                </a:lnTo>
                <a:lnTo>
                  <a:pt x="11728" y="5694"/>
                </a:lnTo>
                <a:lnTo>
                  <a:pt x="11655" y="5256"/>
                </a:lnTo>
                <a:lnTo>
                  <a:pt x="11534" y="4794"/>
                </a:lnTo>
                <a:lnTo>
                  <a:pt x="11363" y="4404"/>
                </a:lnTo>
                <a:lnTo>
                  <a:pt x="11169" y="4015"/>
                </a:lnTo>
                <a:lnTo>
                  <a:pt x="10950" y="3650"/>
                </a:lnTo>
                <a:lnTo>
                  <a:pt x="10682" y="3285"/>
                </a:lnTo>
                <a:lnTo>
                  <a:pt x="10390" y="2969"/>
                </a:lnTo>
                <a:lnTo>
                  <a:pt x="10074" y="2677"/>
                </a:lnTo>
                <a:lnTo>
                  <a:pt x="9733" y="2409"/>
                </a:lnTo>
                <a:lnTo>
                  <a:pt x="9393" y="2166"/>
                </a:lnTo>
                <a:lnTo>
                  <a:pt x="9003" y="1971"/>
                </a:lnTo>
                <a:lnTo>
                  <a:pt x="8614" y="1801"/>
                </a:lnTo>
                <a:lnTo>
                  <a:pt x="8200" y="1655"/>
                </a:lnTo>
                <a:lnTo>
                  <a:pt x="7787" y="1582"/>
                </a:lnTo>
                <a:lnTo>
                  <a:pt x="7349" y="1533"/>
                </a:lnTo>
                <a:close/>
                <a:moveTo>
                  <a:pt x="12118" y="11558"/>
                </a:moveTo>
                <a:lnTo>
                  <a:pt x="12142" y="11582"/>
                </a:lnTo>
                <a:lnTo>
                  <a:pt x="11972" y="11777"/>
                </a:lnTo>
                <a:lnTo>
                  <a:pt x="12093" y="11631"/>
                </a:lnTo>
                <a:lnTo>
                  <a:pt x="12118" y="11558"/>
                </a:lnTo>
                <a:close/>
                <a:moveTo>
                  <a:pt x="6789" y="584"/>
                </a:moveTo>
                <a:lnTo>
                  <a:pt x="7154" y="608"/>
                </a:lnTo>
                <a:lnTo>
                  <a:pt x="7519" y="657"/>
                </a:lnTo>
                <a:lnTo>
                  <a:pt x="7884" y="706"/>
                </a:lnTo>
                <a:lnTo>
                  <a:pt x="8225" y="803"/>
                </a:lnTo>
                <a:lnTo>
                  <a:pt x="8565" y="900"/>
                </a:lnTo>
                <a:lnTo>
                  <a:pt x="8906" y="1022"/>
                </a:lnTo>
                <a:lnTo>
                  <a:pt x="9247" y="1144"/>
                </a:lnTo>
                <a:lnTo>
                  <a:pt x="9563" y="1314"/>
                </a:lnTo>
                <a:lnTo>
                  <a:pt x="9879" y="1484"/>
                </a:lnTo>
                <a:lnTo>
                  <a:pt x="10171" y="1679"/>
                </a:lnTo>
                <a:lnTo>
                  <a:pt x="10439" y="1874"/>
                </a:lnTo>
                <a:lnTo>
                  <a:pt x="10707" y="2093"/>
                </a:lnTo>
                <a:lnTo>
                  <a:pt x="10950" y="2312"/>
                </a:lnTo>
                <a:lnTo>
                  <a:pt x="11193" y="2555"/>
                </a:lnTo>
                <a:lnTo>
                  <a:pt x="11485" y="2896"/>
                </a:lnTo>
                <a:lnTo>
                  <a:pt x="11753" y="3261"/>
                </a:lnTo>
                <a:lnTo>
                  <a:pt x="11996" y="3626"/>
                </a:lnTo>
                <a:lnTo>
                  <a:pt x="12191" y="4015"/>
                </a:lnTo>
                <a:lnTo>
                  <a:pt x="12361" y="4404"/>
                </a:lnTo>
                <a:lnTo>
                  <a:pt x="12507" y="4818"/>
                </a:lnTo>
                <a:lnTo>
                  <a:pt x="12629" y="5232"/>
                </a:lnTo>
                <a:lnTo>
                  <a:pt x="12702" y="5645"/>
                </a:lnTo>
                <a:lnTo>
                  <a:pt x="12750" y="6059"/>
                </a:lnTo>
                <a:lnTo>
                  <a:pt x="12775" y="6473"/>
                </a:lnTo>
                <a:lnTo>
                  <a:pt x="12775" y="6911"/>
                </a:lnTo>
                <a:lnTo>
                  <a:pt x="12726" y="7324"/>
                </a:lnTo>
                <a:lnTo>
                  <a:pt x="12653" y="7762"/>
                </a:lnTo>
                <a:lnTo>
                  <a:pt x="12556" y="8176"/>
                </a:lnTo>
                <a:lnTo>
                  <a:pt x="12434" y="8589"/>
                </a:lnTo>
                <a:lnTo>
                  <a:pt x="12264" y="9003"/>
                </a:lnTo>
                <a:lnTo>
                  <a:pt x="12045" y="9465"/>
                </a:lnTo>
                <a:lnTo>
                  <a:pt x="11801" y="9903"/>
                </a:lnTo>
                <a:lnTo>
                  <a:pt x="11534" y="10293"/>
                </a:lnTo>
                <a:lnTo>
                  <a:pt x="11217" y="10682"/>
                </a:lnTo>
                <a:lnTo>
                  <a:pt x="10901" y="11047"/>
                </a:lnTo>
                <a:lnTo>
                  <a:pt x="10536" y="11388"/>
                </a:lnTo>
                <a:lnTo>
                  <a:pt x="10171" y="11680"/>
                </a:lnTo>
                <a:lnTo>
                  <a:pt x="9782" y="11947"/>
                </a:lnTo>
                <a:lnTo>
                  <a:pt x="9368" y="12191"/>
                </a:lnTo>
                <a:lnTo>
                  <a:pt x="8930" y="12385"/>
                </a:lnTo>
                <a:lnTo>
                  <a:pt x="8468" y="12556"/>
                </a:lnTo>
                <a:lnTo>
                  <a:pt x="8006" y="12677"/>
                </a:lnTo>
                <a:lnTo>
                  <a:pt x="7543" y="12750"/>
                </a:lnTo>
                <a:lnTo>
                  <a:pt x="7032" y="12775"/>
                </a:lnTo>
                <a:lnTo>
                  <a:pt x="6546" y="12775"/>
                </a:lnTo>
                <a:lnTo>
                  <a:pt x="6035" y="12702"/>
                </a:lnTo>
                <a:lnTo>
                  <a:pt x="5597" y="12604"/>
                </a:lnTo>
                <a:lnTo>
                  <a:pt x="5159" y="12483"/>
                </a:lnTo>
                <a:lnTo>
                  <a:pt x="4721" y="12337"/>
                </a:lnTo>
                <a:lnTo>
                  <a:pt x="4307" y="12166"/>
                </a:lnTo>
                <a:lnTo>
                  <a:pt x="3893" y="11947"/>
                </a:lnTo>
                <a:lnTo>
                  <a:pt x="3504" y="11728"/>
                </a:lnTo>
                <a:lnTo>
                  <a:pt x="3115" y="11485"/>
                </a:lnTo>
                <a:lnTo>
                  <a:pt x="2774" y="11193"/>
                </a:lnTo>
                <a:lnTo>
                  <a:pt x="2434" y="10901"/>
                </a:lnTo>
                <a:lnTo>
                  <a:pt x="2117" y="10560"/>
                </a:lnTo>
                <a:lnTo>
                  <a:pt x="1825" y="10220"/>
                </a:lnTo>
                <a:lnTo>
                  <a:pt x="1558" y="9855"/>
                </a:lnTo>
                <a:lnTo>
                  <a:pt x="1314" y="9465"/>
                </a:lnTo>
                <a:lnTo>
                  <a:pt x="1095" y="9052"/>
                </a:lnTo>
                <a:lnTo>
                  <a:pt x="925" y="8638"/>
                </a:lnTo>
                <a:lnTo>
                  <a:pt x="779" y="8200"/>
                </a:lnTo>
                <a:lnTo>
                  <a:pt x="682" y="7811"/>
                </a:lnTo>
                <a:lnTo>
                  <a:pt x="609" y="7446"/>
                </a:lnTo>
                <a:lnTo>
                  <a:pt x="560" y="7081"/>
                </a:lnTo>
                <a:lnTo>
                  <a:pt x="560" y="6716"/>
                </a:lnTo>
                <a:lnTo>
                  <a:pt x="560" y="6351"/>
                </a:lnTo>
                <a:lnTo>
                  <a:pt x="584" y="5986"/>
                </a:lnTo>
                <a:lnTo>
                  <a:pt x="633" y="5645"/>
                </a:lnTo>
                <a:lnTo>
                  <a:pt x="706" y="5305"/>
                </a:lnTo>
                <a:lnTo>
                  <a:pt x="803" y="4964"/>
                </a:lnTo>
                <a:lnTo>
                  <a:pt x="925" y="4648"/>
                </a:lnTo>
                <a:lnTo>
                  <a:pt x="1047" y="4307"/>
                </a:lnTo>
                <a:lnTo>
                  <a:pt x="1217" y="3991"/>
                </a:lnTo>
                <a:lnTo>
                  <a:pt x="1387" y="3674"/>
                </a:lnTo>
                <a:lnTo>
                  <a:pt x="1606" y="3382"/>
                </a:lnTo>
                <a:lnTo>
                  <a:pt x="1825" y="3090"/>
                </a:lnTo>
                <a:lnTo>
                  <a:pt x="2069" y="2798"/>
                </a:lnTo>
                <a:lnTo>
                  <a:pt x="2361" y="2506"/>
                </a:lnTo>
                <a:lnTo>
                  <a:pt x="2726" y="2190"/>
                </a:lnTo>
                <a:lnTo>
                  <a:pt x="3163" y="1849"/>
                </a:lnTo>
                <a:lnTo>
                  <a:pt x="3674" y="1509"/>
                </a:lnTo>
                <a:lnTo>
                  <a:pt x="4210" y="1217"/>
                </a:lnTo>
                <a:lnTo>
                  <a:pt x="4502" y="1071"/>
                </a:lnTo>
                <a:lnTo>
                  <a:pt x="4794" y="949"/>
                </a:lnTo>
                <a:lnTo>
                  <a:pt x="5110" y="852"/>
                </a:lnTo>
                <a:lnTo>
                  <a:pt x="5402" y="754"/>
                </a:lnTo>
                <a:lnTo>
                  <a:pt x="5718" y="681"/>
                </a:lnTo>
                <a:lnTo>
                  <a:pt x="6035" y="633"/>
                </a:lnTo>
                <a:lnTo>
                  <a:pt x="6400" y="608"/>
                </a:lnTo>
                <a:lnTo>
                  <a:pt x="6789" y="584"/>
                </a:lnTo>
                <a:close/>
                <a:moveTo>
                  <a:pt x="11704" y="10998"/>
                </a:moveTo>
                <a:lnTo>
                  <a:pt x="11923" y="11315"/>
                </a:lnTo>
                <a:lnTo>
                  <a:pt x="11874" y="11339"/>
                </a:lnTo>
                <a:lnTo>
                  <a:pt x="11850" y="11363"/>
                </a:lnTo>
                <a:lnTo>
                  <a:pt x="11607" y="11607"/>
                </a:lnTo>
                <a:lnTo>
                  <a:pt x="11339" y="11826"/>
                </a:lnTo>
                <a:lnTo>
                  <a:pt x="11071" y="11996"/>
                </a:lnTo>
                <a:lnTo>
                  <a:pt x="10950" y="12093"/>
                </a:lnTo>
                <a:lnTo>
                  <a:pt x="10925" y="12166"/>
                </a:lnTo>
                <a:lnTo>
                  <a:pt x="10901" y="12239"/>
                </a:lnTo>
                <a:lnTo>
                  <a:pt x="10901" y="12264"/>
                </a:lnTo>
                <a:lnTo>
                  <a:pt x="10974" y="12288"/>
                </a:lnTo>
                <a:lnTo>
                  <a:pt x="11047" y="12288"/>
                </a:lnTo>
                <a:lnTo>
                  <a:pt x="11217" y="12264"/>
                </a:lnTo>
                <a:lnTo>
                  <a:pt x="11363" y="12191"/>
                </a:lnTo>
                <a:lnTo>
                  <a:pt x="11509" y="12093"/>
                </a:lnTo>
                <a:lnTo>
                  <a:pt x="11826" y="11899"/>
                </a:lnTo>
                <a:lnTo>
                  <a:pt x="11972" y="11777"/>
                </a:lnTo>
                <a:lnTo>
                  <a:pt x="11850" y="11899"/>
                </a:lnTo>
                <a:lnTo>
                  <a:pt x="11728" y="11996"/>
                </a:lnTo>
                <a:lnTo>
                  <a:pt x="11485" y="12191"/>
                </a:lnTo>
                <a:lnTo>
                  <a:pt x="11363" y="12288"/>
                </a:lnTo>
                <a:lnTo>
                  <a:pt x="11339" y="12361"/>
                </a:lnTo>
                <a:lnTo>
                  <a:pt x="11339" y="12434"/>
                </a:lnTo>
                <a:lnTo>
                  <a:pt x="11363" y="12483"/>
                </a:lnTo>
                <a:lnTo>
                  <a:pt x="11412" y="12531"/>
                </a:lnTo>
                <a:lnTo>
                  <a:pt x="11485" y="12556"/>
                </a:lnTo>
                <a:lnTo>
                  <a:pt x="11558" y="12531"/>
                </a:lnTo>
                <a:lnTo>
                  <a:pt x="11728" y="12483"/>
                </a:lnTo>
                <a:lnTo>
                  <a:pt x="11874" y="12385"/>
                </a:lnTo>
                <a:lnTo>
                  <a:pt x="12020" y="12288"/>
                </a:lnTo>
                <a:lnTo>
                  <a:pt x="12239" y="12118"/>
                </a:lnTo>
                <a:lnTo>
                  <a:pt x="12361" y="12020"/>
                </a:lnTo>
                <a:lnTo>
                  <a:pt x="12434" y="11899"/>
                </a:lnTo>
                <a:lnTo>
                  <a:pt x="12507" y="11947"/>
                </a:lnTo>
                <a:lnTo>
                  <a:pt x="12288" y="12142"/>
                </a:lnTo>
                <a:lnTo>
                  <a:pt x="12069" y="12337"/>
                </a:lnTo>
                <a:lnTo>
                  <a:pt x="11826" y="12556"/>
                </a:lnTo>
                <a:lnTo>
                  <a:pt x="11728" y="12677"/>
                </a:lnTo>
                <a:lnTo>
                  <a:pt x="11655" y="12823"/>
                </a:lnTo>
                <a:lnTo>
                  <a:pt x="11631" y="12896"/>
                </a:lnTo>
                <a:lnTo>
                  <a:pt x="11680" y="12969"/>
                </a:lnTo>
                <a:lnTo>
                  <a:pt x="11753" y="12994"/>
                </a:lnTo>
                <a:lnTo>
                  <a:pt x="11826" y="12994"/>
                </a:lnTo>
                <a:lnTo>
                  <a:pt x="11972" y="12945"/>
                </a:lnTo>
                <a:lnTo>
                  <a:pt x="12118" y="12848"/>
                </a:lnTo>
                <a:lnTo>
                  <a:pt x="12385" y="12629"/>
                </a:lnTo>
                <a:lnTo>
                  <a:pt x="12604" y="12458"/>
                </a:lnTo>
                <a:lnTo>
                  <a:pt x="12823" y="12264"/>
                </a:lnTo>
                <a:lnTo>
                  <a:pt x="12872" y="12312"/>
                </a:lnTo>
                <a:lnTo>
                  <a:pt x="12604" y="12702"/>
                </a:lnTo>
                <a:lnTo>
                  <a:pt x="12483" y="12848"/>
                </a:lnTo>
                <a:lnTo>
                  <a:pt x="12361" y="12969"/>
                </a:lnTo>
                <a:lnTo>
                  <a:pt x="12215" y="13067"/>
                </a:lnTo>
                <a:lnTo>
                  <a:pt x="12093" y="13213"/>
                </a:lnTo>
                <a:lnTo>
                  <a:pt x="12093" y="13261"/>
                </a:lnTo>
                <a:lnTo>
                  <a:pt x="12093" y="13310"/>
                </a:lnTo>
                <a:lnTo>
                  <a:pt x="12118" y="13334"/>
                </a:lnTo>
                <a:lnTo>
                  <a:pt x="12166" y="13359"/>
                </a:lnTo>
                <a:lnTo>
                  <a:pt x="12312" y="13359"/>
                </a:lnTo>
                <a:lnTo>
                  <a:pt x="12458" y="13334"/>
                </a:lnTo>
                <a:lnTo>
                  <a:pt x="12604" y="13261"/>
                </a:lnTo>
                <a:lnTo>
                  <a:pt x="12750" y="13140"/>
                </a:lnTo>
                <a:lnTo>
                  <a:pt x="12896" y="13042"/>
                </a:lnTo>
                <a:lnTo>
                  <a:pt x="12994" y="12896"/>
                </a:lnTo>
                <a:lnTo>
                  <a:pt x="13115" y="12750"/>
                </a:lnTo>
                <a:lnTo>
                  <a:pt x="13188" y="12604"/>
                </a:lnTo>
                <a:lnTo>
                  <a:pt x="13505" y="12872"/>
                </a:lnTo>
                <a:lnTo>
                  <a:pt x="13407" y="12945"/>
                </a:lnTo>
                <a:lnTo>
                  <a:pt x="13310" y="13018"/>
                </a:lnTo>
                <a:lnTo>
                  <a:pt x="13115" y="13213"/>
                </a:lnTo>
                <a:lnTo>
                  <a:pt x="12896" y="13359"/>
                </a:lnTo>
                <a:lnTo>
                  <a:pt x="12677" y="13529"/>
                </a:lnTo>
                <a:lnTo>
                  <a:pt x="12653" y="13553"/>
                </a:lnTo>
                <a:lnTo>
                  <a:pt x="12629" y="13602"/>
                </a:lnTo>
                <a:lnTo>
                  <a:pt x="12653" y="13651"/>
                </a:lnTo>
                <a:lnTo>
                  <a:pt x="12677" y="13699"/>
                </a:lnTo>
                <a:lnTo>
                  <a:pt x="12750" y="13724"/>
                </a:lnTo>
                <a:lnTo>
                  <a:pt x="12848" y="13748"/>
                </a:lnTo>
                <a:lnTo>
                  <a:pt x="12921" y="13748"/>
                </a:lnTo>
                <a:lnTo>
                  <a:pt x="12994" y="13724"/>
                </a:lnTo>
                <a:lnTo>
                  <a:pt x="13140" y="13651"/>
                </a:lnTo>
                <a:lnTo>
                  <a:pt x="13286" y="13578"/>
                </a:lnTo>
                <a:lnTo>
                  <a:pt x="13407" y="13480"/>
                </a:lnTo>
                <a:lnTo>
                  <a:pt x="13553" y="13383"/>
                </a:lnTo>
                <a:lnTo>
                  <a:pt x="13675" y="13237"/>
                </a:lnTo>
                <a:lnTo>
                  <a:pt x="13724" y="13164"/>
                </a:lnTo>
                <a:lnTo>
                  <a:pt x="13748" y="13091"/>
                </a:lnTo>
                <a:lnTo>
                  <a:pt x="13943" y="13286"/>
                </a:lnTo>
                <a:lnTo>
                  <a:pt x="13918" y="13286"/>
                </a:lnTo>
                <a:lnTo>
                  <a:pt x="13772" y="13383"/>
                </a:lnTo>
                <a:lnTo>
                  <a:pt x="13675" y="13505"/>
                </a:lnTo>
                <a:lnTo>
                  <a:pt x="13456" y="13748"/>
                </a:lnTo>
                <a:lnTo>
                  <a:pt x="13237" y="13967"/>
                </a:lnTo>
                <a:lnTo>
                  <a:pt x="13140" y="14064"/>
                </a:lnTo>
                <a:lnTo>
                  <a:pt x="13067" y="14210"/>
                </a:lnTo>
                <a:lnTo>
                  <a:pt x="13042" y="14235"/>
                </a:lnTo>
                <a:lnTo>
                  <a:pt x="13067" y="14259"/>
                </a:lnTo>
                <a:lnTo>
                  <a:pt x="13067" y="14308"/>
                </a:lnTo>
                <a:lnTo>
                  <a:pt x="13115" y="14308"/>
                </a:lnTo>
                <a:lnTo>
                  <a:pt x="13261" y="14259"/>
                </a:lnTo>
                <a:lnTo>
                  <a:pt x="13407" y="14210"/>
                </a:lnTo>
                <a:lnTo>
                  <a:pt x="13651" y="14040"/>
                </a:lnTo>
                <a:lnTo>
                  <a:pt x="13797" y="13918"/>
                </a:lnTo>
                <a:lnTo>
                  <a:pt x="13943" y="13797"/>
                </a:lnTo>
                <a:lnTo>
                  <a:pt x="14064" y="13626"/>
                </a:lnTo>
                <a:lnTo>
                  <a:pt x="14137" y="13480"/>
                </a:lnTo>
                <a:lnTo>
                  <a:pt x="14332" y="13675"/>
                </a:lnTo>
                <a:lnTo>
                  <a:pt x="14186" y="13918"/>
                </a:lnTo>
                <a:lnTo>
                  <a:pt x="14089" y="14040"/>
                </a:lnTo>
                <a:lnTo>
                  <a:pt x="13991" y="14137"/>
                </a:lnTo>
                <a:lnTo>
                  <a:pt x="13870" y="14235"/>
                </a:lnTo>
                <a:lnTo>
                  <a:pt x="13748" y="14308"/>
                </a:lnTo>
                <a:lnTo>
                  <a:pt x="13626" y="14381"/>
                </a:lnTo>
                <a:lnTo>
                  <a:pt x="13505" y="14454"/>
                </a:lnTo>
                <a:lnTo>
                  <a:pt x="13505" y="14502"/>
                </a:lnTo>
                <a:lnTo>
                  <a:pt x="13480" y="14527"/>
                </a:lnTo>
                <a:lnTo>
                  <a:pt x="13505" y="14600"/>
                </a:lnTo>
                <a:lnTo>
                  <a:pt x="13602" y="14648"/>
                </a:lnTo>
                <a:lnTo>
                  <a:pt x="13675" y="14673"/>
                </a:lnTo>
                <a:lnTo>
                  <a:pt x="13772" y="14673"/>
                </a:lnTo>
                <a:lnTo>
                  <a:pt x="13894" y="14648"/>
                </a:lnTo>
                <a:lnTo>
                  <a:pt x="14089" y="14551"/>
                </a:lnTo>
                <a:lnTo>
                  <a:pt x="14235" y="14454"/>
                </a:lnTo>
                <a:lnTo>
                  <a:pt x="14356" y="14356"/>
                </a:lnTo>
                <a:lnTo>
                  <a:pt x="14454" y="14235"/>
                </a:lnTo>
                <a:lnTo>
                  <a:pt x="14575" y="14113"/>
                </a:lnTo>
                <a:lnTo>
                  <a:pt x="14648" y="13967"/>
                </a:lnTo>
                <a:lnTo>
                  <a:pt x="14867" y="14210"/>
                </a:lnTo>
                <a:lnTo>
                  <a:pt x="14843" y="14210"/>
                </a:lnTo>
                <a:lnTo>
                  <a:pt x="14721" y="14259"/>
                </a:lnTo>
                <a:lnTo>
                  <a:pt x="14624" y="14332"/>
                </a:lnTo>
                <a:lnTo>
                  <a:pt x="14454" y="14527"/>
                </a:lnTo>
                <a:lnTo>
                  <a:pt x="14235" y="14746"/>
                </a:lnTo>
                <a:lnTo>
                  <a:pt x="14113" y="14867"/>
                </a:lnTo>
                <a:lnTo>
                  <a:pt x="13991" y="14940"/>
                </a:lnTo>
                <a:lnTo>
                  <a:pt x="13967" y="14989"/>
                </a:lnTo>
                <a:lnTo>
                  <a:pt x="13967" y="15038"/>
                </a:lnTo>
                <a:lnTo>
                  <a:pt x="14016" y="15086"/>
                </a:lnTo>
                <a:lnTo>
                  <a:pt x="14064" y="15086"/>
                </a:lnTo>
                <a:lnTo>
                  <a:pt x="14356" y="15013"/>
                </a:lnTo>
                <a:lnTo>
                  <a:pt x="14478" y="14940"/>
                </a:lnTo>
                <a:lnTo>
                  <a:pt x="14624" y="14867"/>
                </a:lnTo>
                <a:lnTo>
                  <a:pt x="14867" y="14648"/>
                </a:lnTo>
                <a:lnTo>
                  <a:pt x="14965" y="14527"/>
                </a:lnTo>
                <a:lnTo>
                  <a:pt x="15038" y="14405"/>
                </a:lnTo>
                <a:lnTo>
                  <a:pt x="15038" y="14381"/>
                </a:lnTo>
                <a:lnTo>
                  <a:pt x="15330" y="14673"/>
                </a:lnTo>
                <a:lnTo>
                  <a:pt x="15111" y="14867"/>
                </a:lnTo>
                <a:lnTo>
                  <a:pt x="14892" y="15062"/>
                </a:lnTo>
                <a:lnTo>
                  <a:pt x="14648" y="15232"/>
                </a:lnTo>
                <a:lnTo>
                  <a:pt x="14527" y="15330"/>
                </a:lnTo>
                <a:lnTo>
                  <a:pt x="14429" y="15427"/>
                </a:lnTo>
                <a:lnTo>
                  <a:pt x="14405" y="15451"/>
                </a:lnTo>
                <a:lnTo>
                  <a:pt x="14405" y="15500"/>
                </a:lnTo>
                <a:lnTo>
                  <a:pt x="14429" y="15524"/>
                </a:lnTo>
                <a:lnTo>
                  <a:pt x="14454" y="15549"/>
                </a:lnTo>
                <a:lnTo>
                  <a:pt x="14624" y="15573"/>
                </a:lnTo>
                <a:lnTo>
                  <a:pt x="14770" y="15549"/>
                </a:lnTo>
                <a:lnTo>
                  <a:pt x="14940" y="15476"/>
                </a:lnTo>
                <a:lnTo>
                  <a:pt x="15086" y="15378"/>
                </a:lnTo>
                <a:lnTo>
                  <a:pt x="15232" y="15281"/>
                </a:lnTo>
                <a:lnTo>
                  <a:pt x="15354" y="15159"/>
                </a:lnTo>
                <a:lnTo>
                  <a:pt x="15573" y="14916"/>
                </a:lnTo>
                <a:lnTo>
                  <a:pt x="15743" y="15111"/>
                </a:lnTo>
                <a:lnTo>
                  <a:pt x="15476" y="15378"/>
                </a:lnTo>
                <a:lnTo>
                  <a:pt x="15330" y="15476"/>
                </a:lnTo>
                <a:lnTo>
                  <a:pt x="15184" y="15573"/>
                </a:lnTo>
                <a:lnTo>
                  <a:pt x="15038" y="15670"/>
                </a:lnTo>
                <a:lnTo>
                  <a:pt x="14892" y="15792"/>
                </a:lnTo>
                <a:lnTo>
                  <a:pt x="14843" y="15840"/>
                </a:lnTo>
                <a:lnTo>
                  <a:pt x="14867" y="15913"/>
                </a:lnTo>
                <a:lnTo>
                  <a:pt x="14892" y="15986"/>
                </a:lnTo>
                <a:lnTo>
                  <a:pt x="14940" y="16011"/>
                </a:lnTo>
                <a:lnTo>
                  <a:pt x="15038" y="16035"/>
                </a:lnTo>
                <a:lnTo>
                  <a:pt x="15159" y="16011"/>
                </a:lnTo>
                <a:lnTo>
                  <a:pt x="15354" y="15962"/>
                </a:lnTo>
                <a:lnTo>
                  <a:pt x="15524" y="15865"/>
                </a:lnTo>
                <a:lnTo>
                  <a:pt x="15695" y="15767"/>
                </a:lnTo>
                <a:lnTo>
                  <a:pt x="15889" y="15597"/>
                </a:lnTo>
                <a:lnTo>
                  <a:pt x="16060" y="15427"/>
                </a:lnTo>
                <a:lnTo>
                  <a:pt x="16352" y="15694"/>
                </a:lnTo>
                <a:lnTo>
                  <a:pt x="16181" y="15865"/>
                </a:lnTo>
                <a:lnTo>
                  <a:pt x="16011" y="16011"/>
                </a:lnTo>
                <a:lnTo>
                  <a:pt x="15743" y="16157"/>
                </a:lnTo>
                <a:lnTo>
                  <a:pt x="15500" y="16303"/>
                </a:lnTo>
                <a:lnTo>
                  <a:pt x="15451" y="16327"/>
                </a:lnTo>
                <a:lnTo>
                  <a:pt x="15451" y="16376"/>
                </a:lnTo>
                <a:lnTo>
                  <a:pt x="15476" y="16400"/>
                </a:lnTo>
                <a:lnTo>
                  <a:pt x="15524" y="16424"/>
                </a:lnTo>
                <a:lnTo>
                  <a:pt x="15719" y="16424"/>
                </a:lnTo>
                <a:lnTo>
                  <a:pt x="15889" y="16449"/>
                </a:lnTo>
                <a:lnTo>
                  <a:pt x="16084" y="16400"/>
                </a:lnTo>
                <a:lnTo>
                  <a:pt x="16254" y="16351"/>
                </a:lnTo>
                <a:lnTo>
                  <a:pt x="16400" y="16254"/>
                </a:lnTo>
                <a:lnTo>
                  <a:pt x="16522" y="16157"/>
                </a:lnTo>
                <a:lnTo>
                  <a:pt x="16498" y="16254"/>
                </a:lnTo>
                <a:lnTo>
                  <a:pt x="16400" y="16376"/>
                </a:lnTo>
                <a:lnTo>
                  <a:pt x="16279" y="16473"/>
                </a:lnTo>
                <a:lnTo>
                  <a:pt x="16133" y="16546"/>
                </a:lnTo>
                <a:lnTo>
                  <a:pt x="15987" y="16619"/>
                </a:lnTo>
                <a:lnTo>
                  <a:pt x="15768" y="16668"/>
                </a:lnTo>
                <a:lnTo>
                  <a:pt x="15451" y="16765"/>
                </a:lnTo>
                <a:lnTo>
                  <a:pt x="15427" y="16692"/>
                </a:lnTo>
                <a:lnTo>
                  <a:pt x="15354" y="16643"/>
                </a:lnTo>
                <a:lnTo>
                  <a:pt x="15208" y="16546"/>
                </a:lnTo>
                <a:lnTo>
                  <a:pt x="15062" y="16400"/>
                </a:lnTo>
                <a:lnTo>
                  <a:pt x="14770" y="16132"/>
                </a:lnTo>
                <a:lnTo>
                  <a:pt x="14016" y="15524"/>
                </a:lnTo>
                <a:lnTo>
                  <a:pt x="13626" y="15159"/>
                </a:lnTo>
                <a:lnTo>
                  <a:pt x="13261" y="14770"/>
                </a:lnTo>
                <a:lnTo>
                  <a:pt x="12556" y="14016"/>
                </a:lnTo>
                <a:lnTo>
                  <a:pt x="12312" y="13772"/>
                </a:lnTo>
                <a:lnTo>
                  <a:pt x="12045" y="13553"/>
                </a:lnTo>
                <a:lnTo>
                  <a:pt x="11485" y="13140"/>
                </a:lnTo>
                <a:lnTo>
                  <a:pt x="11217" y="12921"/>
                </a:lnTo>
                <a:lnTo>
                  <a:pt x="10950" y="12677"/>
                </a:lnTo>
                <a:lnTo>
                  <a:pt x="10707" y="12434"/>
                </a:lnTo>
                <a:lnTo>
                  <a:pt x="10512" y="12166"/>
                </a:lnTo>
                <a:lnTo>
                  <a:pt x="10828" y="11899"/>
                </a:lnTo>
                <a:lnTo>
                  <a:pt x="11144" y="11607"/>
                </a:lnTo>
                <a:lnTo>
                  <a:pt x="11436" y="11315"/>
                </a:lnTo>
                <a:lnTo>
                  <a:pt x="11704" y="10998"/>
                </a:lnTo>
                <a:close/>
                <a:moveTo>
                  <a:pt x="6400" y="0"/>
                </a:moveTo>
                <a:lnTo>
                  <a:pt x="5791" y="73"/>
                </a:lnTo>
                <a:lnTo>
                  <a:pt x="5183" y="170"/>
                </a:lnTo>
                <a:lnTo>
                  <a:pt x="4891" y="243"/>
                </a:lnTo>
                <a:lnTo>
                  <a:pt x="4599" y="341"/>
                </a:lnTo>
                <a:lnTo>
                  <a:pt x="4258" y="462"/>
                </a:lnTo>
                <a:lnTo>
                  <a:pt x="3918" y="633"/>
                </a:lnTo>
                <a:lnTo>
                  <a:pt x="3601" y="827"/>
                </a:lnTo>
                <a:lnTo>
                  <a:pt x="3285" y="1022"/>
                </a:lnTo>
                <a:lnTo>
                  <a:pt x="2969" y="1241"/>
                </a:lnTo>
                <a:lnTo>
                  <a:pt x="2677" y="1484"/>
                </a:lnTo>
                <a:lnTo>
                  <a:pt x="2117" y="1971"/>
                </a:lnTo>
                <a:lnTo>
                  <a:pt x="1850" y="2239"/>
                </a:lnTo>
                <a:lnTo>
                  <a:pt x="1606" y="2506"/>
                </a:lnTo>
                <a:lnTo>
                  <a:pt x="1363" y="2798"/>
                </a:lnTo>
                <a:lnTo>
                  <a:pt x="1168" y="3066"/>
                </a:lnTo>
                <a:lnTo>
                  <a:pt x="949" y="3382"/>
                </a:lnTo>
                <a:lnTo>
                  <a:pt x="779" y="3699"/>
                </a:lnTo>
                <a:lnTo>
                  <a:pt x="609" y="4015"/>
                </a:lnTo>
                <a:lnTo>
                  <a:pt x="463" y="4331"/>
                </a:lnTo>
                <a:lnTo>
                  <a:pt x="341" y="4672"/>
                </a:lnTo>
                <a:lnTo>
                  <a:pt x="244" y="5013"/>
                </a:lnTo>
                <a:lnTo>
                  <a:pt x="146" y="5353"/>
                </a:lnTo>
                <a:lnTo>
                  <a:pt x="73" y="5718"/>
                </a:lnTo>
                <a:lnTo>
                  <a:pt x="25" y="6083"/>
                </a:lnTo>
                <a:lnTo>
                  <a:pt x="0" y="6448"/>
                </a:lnTo>
                <a:lnTo>
                  <a:pt x="0" y="6813"/>
                </a:lnTo>
                <a:lnTo>
                  <a:pt x="0" y="7203"/>
                </a:lnTo>
                <a:lnTo>
                  <a:pt x="25" y="7592"/>
                </a:lnTo>
                <a:lnTo>
                  <a:pt x="98" y="7957"/>
                </a:lnTo>
                <a:lnTo>
                  <a:pt x="171" y="8346"/>
                </a:lnTo>
                <a:lnTo>
                  <a:pt x="268" y="8711"/>
                </a:lnTo>
                <a:lnTo>
                  <a:pt x="390" y="9076"/>
                </a:lnTo>
                <a:lnTo>
                  <a:pt x="560" y="9441"/>
                </a:lnTo>
                <a:lnTo>
                  <a:pt x="730" y="9782"/>
                </a:lnTo>
                <a:lnTo>
                  <a:pt x="925" y="10122"/>
                </a:lnTo>
                <a:lnTo>
                  <a:pt x="1168" y="10463"/>
                </a:lnTo>
                <a:lnTo>
                  <a:pt x="1436" y="10804"/>
                </a:lnTo>
                <a:lnTo>
                  <a:pt x="1704" y="11096"/>
                </a:lnTo>
                <a:lnTo>
                  <a:pt x="1996" y="11363"/>
                </a:lnTo>
                <a:lnTo>
                  <a:pt x="2312" y="11631"/>
                </a:lnTo>
                <a:lnTo>
                  <a:pt x="2628" y="11874"/>
                </a:lnTo>
                <a:lnTo>
                  <a:pt x="2969" y="12093"/>
                </a:lnTo>
                <a:lnTo>
                  <a:pt x="3334" y="12312"/>
                </a:lnTo>
                <a:lnTo>
                  <a:pt x="3747" y="12531"/>
                </a:lnTo>
                <a:lnTo>
                  <a:pt x="4161" y="12726"/>
                </a:lnTo>
                <a:lnTo>
                  <a:pt x="4599" y="12896"/>
                </a:lnTo>
                <a:lnTo>
                  <a:pt x="5037" y="13042"/>
                </a:lnTo>
                <a:lnTo>
                  <a:pt x="5499" y="13164"/>
                </a:lnTo>
                <a:lnTo>
                  <a:pt x="5937" y="13261"/>
                </a:lnTo>
                <a:lnTo>
                  <a:pt x="6400" y="13334"/>
                </a:lnTo>
                <a:lnTo>
                  <a:pt x="6862" y="13383"/>
                </a:lnTo>
                <a:lnTo>
                  <a:pt x="7324" y="13383"/>
                </a:lnTo>
                <a:lnTo>
                  <a:pt x="7787" y="13334"/>
                </a:lnTo>
                <a:lnTo>
                  <a:pt x="8225" y="13261"/>
                </a:lnTo>
                <a:lnTo>
                  <a:pt x="8638" y="13140"/>
                </a:lnTo>
                <a:lnTo>
                  <a:pt x="9076" y="12994"/>
                </a:lnTo>
                <a:lnTo>
                  <a:pt x="9466" y="12799"/>
                </a:lnTo>
                <a:lnTo>
                  <a:pt x="9879" y="12580"/>
                </a:lnTo>
                <a:lnTo>
                  <a:pt x="10269" y="12337"/>
                </a:lnTo>
                <a:lnTo>
                  <a:pt x="10293" y="12458"/>
                </a:lnTo>
                <a:lnTo>
                  <a:pt x="10317" y="12580"/>
                </a:lnTo>
                <a:lnTo>
                  <a:pt x="10390" y="12677"/>
                </a:lnTo>
                <a:lnTo>
                  <a:pt x="10463" y="12775"/>
                </a:lnTo>
                <a:lnTo>
                  <a:pt x="10658" y="12969"/>
                </a:lnTo>
                <a:lnTo>
                  <a:pt x="10828" y="13140"/>
                </a:lnTo>
                <a:lnTo>
                  <a:pt x="11120" y="13383"/>
                </a:lnTo>
                <a:lnTo>
                  <a:pt x="11412" y="13602"/>
                </a:lnTo>
                <a:lnTo>
                  <a:pt x="11704" y="13845"/>
                </a:lnTo>
                <a:lnTo>
                  <a:pt x="11972" y="14089"/>
                </a:lnTo>
                <a:lnTo>
                  <a:pt x="12385" y="14502"/>
                </a:lnTo>
                <a:lnTo>
                  <a:pt x="12775" y="14916"/>
                </a:lnTo>
                <a:lnTo>
                  <a:pt x="13164" y="15330"/>
                </a:lnTo>
                <a:lnTo>
                  <a:pt x="13553" y="15743"/>
                </a:lnTo>
                <a:lnTo>
                  <a:pt x="13772" y="15938"/>
                </a:lnTo>
                <a:lnTo>
                  <a:pt x="13991" y="16132"/>
                </a:lnTo>
                <a:lnTo>
                  <a:pt x="14429" y="16473"/>
                </a:lnTo>
                <a:lnTo>
                  <a:pt x="14770" y="16789"/>
                </a:lnTo>
                <a:lnTo>
                  <a:pt x="14916" y="16935"/>
                </a:lnTo>
                <a:lnTo>
                  <a:pt x="15111" y="17081"/>
                </a:lnTo>
                <a:lnTo>
                  <a:pt x="15184" y="17106"/>
                </a:lnTo>
                <a:lnTo>
                  <a:pt x="15232" y="17154"/>
                </a:lnTo>
                <a:lnTo>
                  <a:pt x="15305" y="17179"/>
                </a:lnTo>
                <a:lnTo>
                  <a:pt x="15451" y="17227"/>
                </a:lnTo>
                <a:lnTo>
                  <a:pt x="15646" y="17203"/>
                </a:lnTo>
                <a:lnTo>
                  <a:pt x="15841" y="17179"/>
                </a:lnTo>
                <a:lnTo>
                  <a:pt x="16035" y="17106"/>
                </a:lnTo>
                <a:lnTo>
                  <a:pt x="16230" y="17033"/>
                </a:lnTo>
                <a:lnTo>
                  <a:pt x="16498" y="16911"/>
                </a:lnTo>
                <a:lnTo>
                  <a:pt x="16644" y="16814"/>
                </a:lnTo>
                <a:lnTo>
                  <a:pt x="16790" y="16668"/>
                </a:lnTo>
                <a:lnTo>
                  <a:pt x="16911" y="16497"/>
                </a:lnTo>
                <a:lnTo>
                  <a:pt x="17009" y="16327"/>
                </a:lnTo>
                <a:lnTo>
                  <a:pt x="17057" y="16132"/>
                </a:lnTo>
                <a:lnTo>
                  <a:pt x="17082" y="15938"/>
                </a:lnTo>
                <a:lnTo>
                  <a:pt x="17057" y="15840"/>
                </a:lnTo>
                <a:lnTo>
                  <a:pt x="17033" y="15767"/>
                </a:lnTo>
                <a:lnTo>
                  <a:pt x="17009" y="15670"/>
                </a:lnTo>
                <a:lnTo>
                  <a:pt x="16936" y="15597"/>
                </a:lnTo>
                <a:lnTo>
                  <a:pt x="16887" y="15549"/>
                </a:lnTo>
                <a:lnTo>
                  <a:pt x="15500" y="14137"/>
                </a:lnTo>
                <a:lnTo>
                  <a:pt x="14819" y="13432"/>
                </a:lnTo>
                <a:lnTo>
                  <a:pt x="14089" y="12750"/>
                </a:lnTo>
                <a:lnTo>
                  <a:pt x="13772" y="12458"/>
                </a:lnTo>
                <a:lnTo>
                  <a:pt x="13432" y="12166"/>
                </a:lnTo>
                <a:lnTo>
                  <a:pt x="13091" y="11899"/>
                </a:lnTo>
                <a:lnTo>
                  <a:pt x="12775" y="11582"/>
                </a:lnTo>
                <a:lnTo>
                  <a:pt x="12580" y="11363"/>
                </a:lnTo>
                <a:lnTo>
                  <a:pt x="12385" y="11120"/>
                </a:lnTo>
                <a:lnTo>
                  <a:pt x="12166" y="10901"/>
                </a:lnTo>
                <a:lnTo>
                  <a:pt x="12045" y="10804"/>
                </a:lnTo>
                <a:lnTo>
                  <a:pt x="11923" y="10706"/>
                </a:lnTo>
                <a:lnTo>
                  <a:pt x="12191" y="10317"/>
                </a:lnTo>
                <a:lnTo>
                  <a:pt x="12434" y="9928"/>
                </a:lnTo>
                <a:lnTo>
                  <a:pt x="12629" y="9490"/>
                </a:lnTo>
                <a:lnTo>
                  <a:pt x="12823" y="9076"/>
                </a:lnTo>
                <a:lnTo>
                  <a:pt x="12969" y="8614"/>
                </a:lnTo>
                <a:lnTo>
                  <a:pt x="13091" y="8176"/>
                </a:lnTo>
                <a:lnTo>
                  <a:pt x="13188" y="7713"/>
                </a:lnTo>
                <a:lnTo>
                  <a:pt x="13261" y="7251"/>
                </a:lnTo>
                <a:lnTo>
                  <a:pt x="13310" y="6765"/>
                </a:lnTo>
                <a:lnTo>
                  <a:pt x="13310" y="6302"/>
                </a:lnTo>
                <a:lnTo>
                  <a:pt x="13286" y="5840"/>
                </a:lnTo>
                <a:lnTo>
                  <a:pt x="13237" y="5378"/>
                </a:lnTo>
                <a:lnTo>
                  <a:pt x="13164" y="4891"/>
                </a:lnTo>
                <a:lnTo>
                  <a:pt x="13042" y="4453"/>
                </a:lnTo>
                <a:lnTo>
                  <a:pt x="12896" y="3991"/>
                </a:lnTo>
                <a:lnTo>
                  <a:pt x="12702" y="3553"/>
                </a:lnTo>
                <a:lnTo>
                  <a:pt x="12580" y="3285"/>
                </a:lnTo>
                <a:lnTo>
                  <a:pt x="12434" y="3042"/>
                </a:lnTo>
                <a:lnTo>
                  <a:pt x="12288" y="2798"/>
                </a:lnTo>
                <a:lnTo>
                  <a:pt x="12118" y="2579"/>
                </a:lnTo>
                <a:lnTo>
                  <a:pt x="11753" y="2141"/>
                </a:lnTo>
                <a:lnTo>
                  <a:pt x="11339" y="1728"/>
                </a:lnTo>
                <a:lnTo>
                  <a:pt x="10901" y="1363"/>
                </a:lnTo>
                <a:lnTo>
                  <a:pt x="10415" y="1046"/>
                </a:lnTo>
                <a:lnTo>
                  <a:pt x="9904" y="754"/>
                </a:lnTo>
                <a:lnTo>
                  <a:pt x="9368" y="511"/>
                </a:lnTo>
                <a:lnTo>
                  <a:pt x="8784" y="316"/>
                </a:lnTo>
                <a:lnTo>
                  <a:pt x="8225" y="170"/>
                </a:lnTo>
                <a:lnTo>
                  <a:pt x="7616" y="73"/>
                </a:lnTo>
                <a:lnTo>
                  <a:pt x="7008" y="0"/>
                </a:lnTo>
                <a:close/>
              </a:path>
            </a:pathLst>
          </a:custGeom>
          <a:solidFill>
            <a:schemeClr val="dk1"/>
          </a:solidFill>
          <a:ln>
            <a:noFill/>
          </a:ln>
        </p:spPr>
        <p:txBody>
          <a:bodyPr spcFirstLastPara="1" wrap="square" lIns="91425" tIns="91425" rIns="91425" bIns="91425" anchor="ctr" anchorCtr="0">
            <a:noAutofit/>
          </a:bodyPr>
          <a:lstStyle/>
          <a:p>
            <a:endParaRPr sz="1400">
              <a:solidFill>
                <a:srgbClr val="273F68"/>
              </a:solidFill>
            </a:endParaRPr>
          </a:p>
        </p:txBody>
      </p:sp>
      <p:sp>
        <p:nvSpPr>
          <p:cNvPr id="10" name="Google Shape;741;p19"/>
          <p:cNvSpPr txBox="1">
            <a:spLocks/>
          </p:cNvSpPr>
          <p:nvPr/>
        </p:nvSpPr>
        <p:spPr>
          <a:xfrm>
            <a:off x="2173651" y="393753"/>
            <a:ext cx="6146800" cy="1120775"/>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R="0" lvl="0" algn="ctr" rtl="0" eaLnBrk="1" hangingPunct="1">
              <a:lnSpc>
                <a:spcPct val="90000"/>
              </a:lnSpc>
              <a:spcBef>
                <a:spcPts val="0"/>
              </a:spcBef>
              <a:spcAft>
                <a:spcPts val="0"/>
              </a:spcAft>
              <a:buClr>
                <a:schemeClr val="dk1"/>
              </a:buClr>
              <a:buSzPts val="2000"/>
              <a:buFont typeface="Catamaran"/>
              <a:buNone/>
              <a:defRPr sz="2000" b="1" i="0" u="none" strike="noStrike" cap="none">
                <a:solidFill>
                  <a:schemeClr val="dk1"/>
                </a:solidFill>
                <a:latin typeface="Catamaran"/>
                <a:ea typeface="Catamaran"/>
                <a:cs typeface="Catamaran"/>
                <a:sym typeface="Catamaran"/>
              </a:defRPr>
            </a:lvl1pPr>
            <a:lvl2pPr marR="0" lvl="1" algn="ctr" rtl="0" eaLnBrk="1" hangingPunct="1">
              <a:lnSpc>
                <a:spcPct val="90000"/>
              </a:lnSpc>
              <a:spcBef>
                <a:spcPts val="0"/>
              </a:spcBef>
              <a:spcAft>
                <a:spcPts val="0"/>
              </a:spcAft>
              <a:buClr>
                <a:schemeClr val="dk1"/>
              </a:buClr>
              <a:buSzPts val="2000"/>
              <a:buFont typeface="Catamaran"/>
              <a:buNone/>
              <a:defRPr sz="2000" b="1" i="0" u="none" strike="noStrike" cap="none">
                <a:solidFill>
                  <a:schemeClr val="dk1"/>
                </a:solidFill>
                <a:latin typeface="Catamaran"/>
                <a:ea typeface="Catamaran"/>
                <a:cs typeface="Catamaran"/>
                <a:sym typeface="Catamaran"/>
              </a:defRPr>
            </a:lvl2pPr>
            <a:lvl3pPr marR="0" lvl="2" algn="ctr" rtl="0" eaLnBrk="1" hangingPunct="1">
              <a:lnSpc>
                <a:spcPct val="90000"/>
              </a:lnSpc>
              <a:spcBef>
                <a:spcPts val="0"/>
              </a:spcBef>
              <a:spcAft>
                <a:spcPts val="0"/>
              </a:spcAft>
              <a:buClr>
                <a:schemeClr val="dk1"/>
              </a:buClr>
              <a:buSzPts val="2000"/>
              <a:buFont typeface="Catamaran"/>
              <a:buNone/>
              <a:defRPr sz="2000" b="1" i="0" u="none" strike="noStrike" cap="none">
                <a:solidFill>
                  <a:schemeClr val="dk1"/>
                </a:solidFill>
                <a:latin typeface="Catamaran"/>
                <a:ea typeface="Catamaran"/>
                <a:cs typeface="Catamaran"/>
                <a:sym typeface="Catamaran"/>
              </a:defRPr>
            </a:lvl3pPr>
            <a:lvl4pPr marR="0" lvl="3" algn="ctr" rtl="0" eaLnBrk="1" hangingPunct="1">
              <a:lnSpc>
                <a:spcPct val="90000"/>
              </a:lnSpc>
              <a:spcBef>
                <a:spcPts val="0"/>
              </a:spcBef>
              <a:spcAft>
                <a:spcPts val="0"/>
              </a:spcAft>
              <a:buClr>
                <a:schemeClr val="dk1"/>
              </a:buClr>
              <a:buSzPts val="2000"/>
              <a:buFont typeface="Catamaran"/>
              <a:buNone/>
              <a:defRPr sz="2000" b="1" i="0" u="none" strike="noStrike" cap="none">
                <a:solidFill>
                  <a:schemeClr val="dk1"/>
                </a:solidFill>
                <a:latin typeface="Catamaran"/>
                <a:ea typeface="Catamaran"/>
                <a:cs typeface="Catamaran"/>
                <a:sym typeface="Catamaran"/>
              </a:defRPr>
            </a:lvl4pPr>
            <a:lvl5pPr marR="0" lvl="4" algn="ctr" rtl="0" eaLnBrk="1" hangingPunct="1">
              <a:lnSpc>
                <a:spcPct val="90000"/>
              </a:lnSpc>
              <a:spcBef>
                <a:spcPts val="0"/>
              </a:spcBef>
              <a:spcAft>
                <a:spcPts val="0"/>
              </a:spcAft>
              <a:buClr>
                <a:schemeClr val="dk1"/>
              </a:buClr>
              <a:buSzPts val="2000"/>
              <a:buFont typeface="Catamaran"/>
              <a:buNone/>
              <a:defRPr sz="2000" b="1" i="0" u="none" strike="noStrike" cap="none">
                <a:solidFill>
                  <a:schemeClr val="dk1"/>
                </a:solidFill>
                <a:latin typeface="Catamaran"/>
                <a:ea typeface="Catamaran"/>
                <a:cs typeface="Catamaran"/>
                <a:sym typeface="Catamaran"/>
              </a:defRPr>
            </a:lvl5pPr>
            <a:lvl6pPr marR="0" lvl="5" algn="ctr" rtl="0" eaLnBrk="1" hangingPunct="1">
              <a:lnSpc>
                <a:spcPct val="90000"/>
              </a:lnSpc>
              <a:spcBef>
                <a:spcPts val="0"/>
              </a:spcBef>
              <a:spcAft>
                <a:spcPts val="0"/>
              </a:spcAft>
              <a:buClr>
                <a:schemeClr val="dk1"/>
              </a:buClr>
              <a:buSzPts val="2000"/>
              <a:buFont typeface="Catamaran"/>
              <a:buNone/>
              <a:defRPr sz="2000" b="1" i="0" u="none" strike="noStrike" cap="none">
                <a:solidFill>
                  <a:schemeClr val="dk1"/>
                </a:solidFill>
                <a:latin typeface="Catamaran"/>
                <a:ea typeface="Catamaran"/>
                <a:cs typeface="Catamaran"/>
                <a:sym typeface="Catamaran"/>
              </a:defRPr>
            </a:lvl6pPr>
            <a:lvl7pPr marR="0" lvl="6" algn="ctr" rtl="0" eaLnBrk="1" hangingPunct="1">
              <a:lnSpc>
                <a:spcPct val="90000"/>
              </a:lnSpc>
              <a:spcBef>
                <a:spcPts val="0"/>
              </a:spcBef>
              <a:spcAft>
                <a:spcPts val="0"/>
              </a:spcAft>
              <a:buClr>
                <a:schemeClr val="dk1"/>
              </a:buClr>
              <a:buSzPts val="2000"/>
              <a:buFont typeface="Catamaran"/>
              <a:buNone/>
              <a:defRPr sz="2000" b="1" i="0" u="none" strike="noStrike" cap="none">
                <a:solidFill>
                  <a:schemeClr val="dk1"/>
                </a:solidFill>
                <a:latin typeface="Catamaran"/>
                <a:ea typeface="Catamaran"/>
                <a:cs typeface="Catamaran"/>
                <a:sym typeface="Catamaran"/>
              </a:defRPr>
            </a:lvl7pPr>
            <a:lvl8pPr marR="0" lvl="7" algn="ctr" rtl="0" eaLnBrk="1" hangingPunct="1">
              <a:lnSpc>
                <a:spcPct val="90000"/>
              </a:lnSpc>
              <a:spcBef>
                <a:spcPts val="0"/>
              </a:spcBef>
              <a:spcAft>
                <a:spcPts val="0"/>
              </a:spcAft>
              <a:buClr>
                <a:schemeClr val="dk1"/>
              </a:buClr>
              <a:buSzPts val="2000"/>
              <a:buFont typeface="Catamaran"/>
              <a:buNone/>
              <a:defRPr sz="2000" b="1" i="0" u="none" strike="noStrike" cap="none">
                <a:solidFill>
                  <a:schemeClr val="dk1"/>
                </a:solidFill>
                <a:latin typeface="Catamaran"/>
                <a:ea typeface="Catamaran"/>
                <a:cs typeface="Catamaran"/>
                <a:sym typeface="Catamaran"/>
              </a:defRPr>
            </a:lvl8pPr>
            <a:lvl9pPr marR="0" lvl="8" algn="ctr" rtl="0" eaLnBrk="1" hangingPunct="1">
              <a:lnSpc>
                <a:spcPct val="90000"/>
              </a:lnSpc>
              <a:spcBef>
                <a:spcPts val="0"/>
              </a:spcBef>
              <a:spcAft>
                <a:spcPts val="0"/>
              </a:spcAft>
              <a:buClr>
                <a:schemeClr val="dk1"/>
              </a:buClr>
              <a:buSzPts val="2000"/>
              <a:buFont typeface="Catamaran"/>
              <a:buNone/>
              <a:defRPr sz="2000" b="1" i="0" u="none" strike="noStrike" cap="none">
                <a:solidFill>
                  <a:schemeClr val="dk1"/>
                </a:solidFill>
                <a:latin typeface="Catamaran"/>
                <a:ea typeface="Catamaran"/>
                <a:cs typeface="Catamaran"/>
                <a:sym typeface="Catamaran"/>
              </a:defRPr>
            </a:lvl9pPr>
          </a:lstStyle>
          <a:p>
            <a:r>
              <a:rPr lang="zh-TW" altLang="en-US" sz="4400" dirty="0">
                <a:solidFill>
                  <a:schemeClr val="accent6">
                    <a:lumMod val="50000"/>
                  </a:schemeClr>
                </a:solidFill>
                <a:latin typeface="微軟正黑體" panose="020B0604030504040204" pitchFamily="34" charset="-120"/>
                <a:ea typeface="微軟正黑體" panose="020B0604030504040204" pitchFamily="34" charset="-120"/>
              </a:rPr>
              <a:t>館藏查詢系統</a:t>
            </a:r>
            <a:endParaRPr lang="en-US" altLang="zh-TW" sz="4400" dirty="0">
              <a:solidFill>
                <a:schemeClr val="accent6">
                  <a:lumMod val="50000"/>
                </a:schemeClr>
              </a:solidFill>
              <a:latin typeface="微軟正黑體" panose="020B0604030504040204" pitchFamily="34" charset="-120"/>
              <a:ea typeface="微軟正黑體" panose="020B0604030504040204" pitchFamily="34" charset="-120"/>
            </a:endParaRPr>
          </a:p>
          <a:p>
            <a:pPr lvl="0"/>
            <a:r>
              <a:rPr lang="zh-TW" altLang="en-US" dirty="0">
                <a:solidFill>
                  <a:schemeClr val="accent6">
                    <a:lumMod val="50000"/>
                  </a:schemeClr>
                </a:solidFill>
                <a:latin typeface="微軟正黑體" panose="020B0604030504040204" pitchFamily="34" charset="-120"/>
                <a:ea typeface="微軟正黑體" panose="020B0604030504040204" pitchFamily="34" charset="-120"/>
              </a:rPr>
              <a:t>借書借影片必學</a:t>
            </a:r>
          </a:p>
        </p:txBody>
      </p:sp>
      <p:pic>
        <p:nvPicPr>
          <p:cNvPr id="12" name="圖片 11"/>
          <p:cNvPicPr>
            <a:picLocks noChangeAspect="1"/>
          </p:cNvPicPr>
          <p:nvPr/>
        </p:nvPicPr>
        <p:blipFill>
          <a:blip r:embed="rId2"/>
          <a:stretch>
            <a:fillRect/>
          </a:stretch>
        </p:blipFill>
        <p:spPr>
          <a:xfrm>
            <a:off x="1" y="2385176"/>
            <a:ext cx="10496500" cy="4472825"/>
          </a:xfrm>
          <a:prstGeom prst="rect">
            <a:avLst/>
          </a:prstGeom>
        </p:spPr>
      </p:pic>
      <p:sp>
        <p:nvSpPr>
          <p:cNvPr id="13" name="矩形 12"/>
          <p:cNvSpPr/>
          <p:nvPr/>
        </p:nvSpPr>
        <p:spPr>
          <a:xfrm>
            <a:off x="7288609" y="2682983"/>
            <a:ext cx="864096" cy="43204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400"/>
          </a:p>
        </p:txBody>
      </p:sp>
      <p:sp>
        <p:nvSpPr>
          <p:cNvPr id="14" name="矩形 13"/>
          <p:cNvSpPr/>
          <p:nvPr/>
        </p:nvSpPr>
        <p:spPr>
          <a:xfrm>
            <a:off x="879651" y="3622003"/>
            <a:ext cx="864096" cy="31917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400"/>
          </a:p>
        </p:txBody>
      </p:sp>
      <p:pic>
        <p:nvPicPr>
          <p:cNvPr id="9" name="圖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8422" y="705182"/>
            <a:ext cx="1824349" cy="602036"/>
          </a:xfrm>
          <a:prstGeom prst="rect">
            <a:avLst/>
          </a:prstGeom>
        </p:spPr>
      </p:pic>
    </p:spTree>
    <p:extLst>
      <p:ext uri="{BB962C8B-B14F-4D97-AF65-F5344CB8AC3E}">
        <p14:creationId xmlns:p14="http://schemas.microsoft.com/office/powerpoint/2010/main" val="6307113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9D77A4D8-E0A8-46DE-90EA-F5A08BC0FF87}"/>
              </a:ext>
            </a:extLst>
          </p:cNvPr>
          <p:cNvPicPr>
            <a:picLocks noChangeAspect="1"/>
          </p:cNvPicPr>
          <p:nvPr/>
        </p:nvPicPr>
        <p:blipFill>
          <a:blip r:embed="rId2"/>
          <a:stretch>
            <a:fillRect/>
          </a:stretch>
        </p:blipFill>
        <p:spPr>
          <a:xfrm>
            <a:off x="913019" y="632332"/>
            <a:ext cx="8910293" cy="5722149"/>
          </a:xfrm>
          <a:prstGeom prst="rect">
            <a:avLst/>
          </a:prstGeom>
        </p:spPr>
      </p:pic>
      <p:sp>
        <p:nvSpPr>
          <p:cNvPr id="5" name="標題 4">
            <a:extLst>
              <a:ext uri="{FF2B5EF4-FFF2-40B4-BE49-F238E27FC236}">
                <a16:creationId xmlns:a16="http://schemas.microsoft.com/office/drawing/2014/main" id="{89F24A96-3894-47E4-A75E-ED5270963435}"/>
              </a:ext>
            </a:extLst>
          </p:cNvPr>
          <p:cNvSpPr>
            <a:spLocks noGrp="1"/>
          </p:cNvSpPr>
          <p:nvPr>
            <p:ph type="title" idx="4294967295"/>
          </p:nvPr>
        </p:nvSpPr>
        <p:spPr>
          <a:xfrm>
            <a:off x="0" y="-44450"/>
            <a:ext cx="6434138" cy="590550"/>
          </a:xfrm>
          <a:prstGeom prst="rect">
            <a:avLst/>
          </a:prstGeom>
        </p:spPr>
        <p:txBody>
          <a:bodyPr wrap="none">
            <a:spAutoFit/>
          </a:bodyPr>
          <a:lstStyle/>
          <a:p>
            <a:pPr algn="ctr"/>
            <a:r>
              <a:rPr lang="en-US" altLang="zh-TW" sz="3600" dirty="0">
                <a:solidFill>
                  <a:srgbClr val="7030A0"/>
                </a:solidFill>
                <a:latin typeface="微軟正黑體 Light" panose="020B0304030504040204" pitchFamily="34" charset="-120"/>
                <a:ea typeface="微軟正黑體 Light" panose="020B0304030504040204" pitchFamily="34" charset="-120"/>
                <a:hlinkClick r:id="rId3"/>
              </a:rPr>
              <a:t>https://webpacx.lib.pu.edu.tw</a:t>
            </a:r>
            <a:r>
              <a:rPr lang="zh-TW" altLang="en-US" sz="3600" dirty="0">
                <a:solidFill>
                  <a:srgbClr val="7030A0"/>
                </a:solidFill>
                <a:latin typeface="微軟正黑體 Light" panose="020B0304030504040204" pitchFamily="34" charset="-120"/>
                <a:ea typeface="微軟正黑體 Light" panose="020B0304030504040204" pitchFamily="34" charset="-120"/>
              </a:rPr>
              <a:t> </a:t>
            </a:r>
          </a:p>
        </p:txBody>
      </p:sp>
      <p:pic>
        <p:nvPicPr>
          <p:cNvPr id="6" name="圖片 5">
            <a:extLst>
              <a:ext uri="{FF2B5EF4-FFF2-40B4-BE49-F238E27FC236}">
                <a16:creationId xmlns:a16="http://schemas.microsoft.com/office/drawing/2014/main" id="{169FD08D-4860-4AC4-B6B7-58E021FAD57E}"/>
              </a:ext>
            </a:extLst>
          </p:cNvPr>
          <p:cNvPicPr>
            <a:picLocks noChangeAspect="1"/>
          </p:cNvPicPr>
          <p:nvPr/>
        </p:nvPicPr>
        <p:blipFill>
          <a:blip r:embed="rId4"/>
          <a:stretch>
            <a:fillRect/>
          </a:stretch>
        </p:blipFill>
        <p:spPr>
          <a:xfrm>
            <a:off x="1283906" y="2687735"/>
            <a:ext cx="1389367" cy="2661320"/>
          </a:xfrm>
          <a:prstGeom prst="rect">
            <a:avLst/>
          </a:prstGeom>
          <a:ln>
            <a:solidFill>
              <a:srgbClr val="FFC000"/>
            </a:solidFill>
          </a:ln>
        </p:spPr>
      </p:pic>
      <p:pic>
        <p:nvPicPr>
          <p:cNvPr id="7" name="圖片 6">
            <a:extLst>
              <a:ext uri="{FF2B5EF4-FFF2-40B4-BE49-F238E27FC236}">
                <a16:creationId xmlns:a16="http://schemas.microsoft.com/office/drawing/2014/main" id="{4763B151-C322-40FF-BBFD-0B5C1C6A2E36}"/>
              </a:ext>
            </a:extLst>
          </p:cNvPr>
          <p:cNvPicPr>
            <a:picLocks noChangeAspect="1"/>
          </p:cNvPicPr>
          <p:nvPr/>
        </p:nvPicPr>
        <p:blipFill>
          <a:blip r:embed="rId5"/>
          <a:stretch>
            <a:fillRect/>
          </a:stretch>
        </p:blipFill>
        <p:spPr>
          <a:xfrm>
            <a:off x="2774873" y="2708845"/>
            <a:ext cx="1125075" cy="1455043"/>
          </a:xfrm>
          <a:prstGeom prst="rect">
            <a:avLst/>
          </a:prstGeom>
          <a:ln>
            <a:solidFill>
              <a:srgbClr val="FFCC66"/>
            </a:solidFill>
          </a:ln>
        </p:spPr>
      </p:pic>
      <p:sp>
        <p:nvSpPr>
          <p:cNvPr id="8" name="矩形圖說文字 5">
            <a:extLst>
              <a:ext uri="{FF2B5EF4-FFF2-40B4-BE49-F238E27FC236}">
                <a16:creationId xmlns:a16="http://schemas.microsoft.com/office/drawing/2014/main" id="{80A4BAAD-960B-48FB-B127-4C387086FF07}"/>
              </a:ext>
            </a:extLst>
          </p:cNvPr>
          <p:cNvSpPr/>
          <p:nvPr/>
        </p:nvSpPr>
        <p:spPr>
          <a:xfrm>
            <a:off x="8547407" y="1178307"/>
            <a:ext cx="1186929" cy="432048"/>
          </a:xfrm>
          <a:prstGeom prst="wedgeRectCallout">
            <a:avLst>
              <a:gd name="adj1" fmla="val 18919"/>
              <a:gd name="adj2" fmla="val -112335"/>
            </a:avLst>
          </a:prstGeom>
          <a:solidFill>
            <a:schemeClr val="accent1">
              <a:lumMod val="50000"/>
              <a:lumOff val="50000"/>
            </a:schemeClr>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400" dirty="0">
                <a:latin typeface="Adobe 繁黑體 Std B" panose="020B0700000000000000" pitchFamily="34" charset="-120"/>
                <a:ea typeface="Adobe 繁黑體 Std B" panose="020B0700000000000000" pitchFamily="34" charset="-120"/>
              </a:rPr>
              <a:t>個人書房</a:t>
            </a:r>
          </a:p>
        </p:txBody>
      </p:sp>
      <p:sp>
        <p:nvSpPr>
          <p:cNvPr id="9" name="矩形 8">
            <a:extLst>
              <a:ext uri="{FF2B5EF4-FFF2-40B4-BE49-F238E27FC236}">
                <a16:creationId xmlns:a16="http://schemas.microsoft.com/office/drawing/2014/main" id="{7910974F-5857-4FD7-9784-FDD34EDCB26E}"/>
              </a:ext>
            </a:extLst>
          </p:cNvPr>
          <p:cNvSpPr/>
          <p:nvPr/>
        </p:nvSpPr>
        <p:spPr>
          <a:xfrm>
            <a:off x="2261705" y="2456070"/>
            <a:ext cx="411568" cy="23166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200" dirty="0"/>
          </a:p>
        </p:txBody>
      </p:sp>
      <p:sp>
        <p:nvSpPr>
          <p:cNvPr id="10" name="矩形 9">
            <a:extLst>
              <a:ext uri="{FF2B5EF4-FFF2-40B4-BE49-F238E27FC236}">
                <a16:creationId xmlns:a16="http://schemas.microsoft.com/office/drawing/2014/main" id="{0C716050-C2C8-4074-8E31-2AEA136A0369}"/>
              </a:ext>
            </a:extLst>
          </p:cNvPr>
          <p:cNvSpPr/>
          <p:nvPr/>
        </p:nvSpPr>
        <p:spPr>
          <a:xfrm>
            <a:off x="2774873" y="2462448"/>
            <a:ext cx="608849" cy="23166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200" dirty="0"/>
          </a:p>
        </p:txBody>
      </p:sp>
      <p:pic>
        <p:nvPicPr>
          <p:cNvPr id="12" name="圖片 11">
            <a:extLst>
              <a:ext uri="{FF2B5EF4-FFF2-40B4-BE49-F238E27FC236}">
                <a16:creationId xmlns:a16="http://schemas.microsoft.com/office/drawing/2014/main" id="{913B209D-87FE-4C70-A63C-266F7771DCEE}"/>
              </a:ext>
            </a:extLst>
          </p:cNvPr>
          <p:cNvPicPr>
            <a:picLocks noChangeAspect="1"/>
          </p:cNvPicPr>
          <p:nvPr/>
        </p:nvPicPr>
        <p:blipFill>
          <a:blip r:embed="rId6"/>
          <a:stretch>
            <a:fillRect/>
          </a:stretch>
        </p:blipFill>
        <p:spPr>
          <a:xfrm>
            <a:off x="5368166" y="1846470"/>
            <a:ext cx="6648145" cy="4050019"/>
          </a:xfrm>
          <a:prstGeom prst="rect">
            <a:avLst/>
          </a:prstGeom>
        </p:spPr>
      </p:pic>
    </p:spTree>
    <p:extLst>
      <p:ext uri="{BB962C8B-B14F-4D97-AF65-F5344CB8AC3E}">
        <p14:creationId xmlns:p14="http://schemas.microsoft.com/office/powerpoint/2010/main" val="3389410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par>
                                <p:cTn id="9" presetID="16" presetClass="entr" presetSubtype="21"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inVertical)">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1"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ppt_x"/>
                                          </p:val>
                                        </p:tav>
                                        <p:tav tm="100000">
                                          <p:val>
                                            <p:strVal val="#ppt_x"/>
                                          </p:val>
                                        </p:tav>
                                      </p:tavLst>
                                    </p:anim>
                                    <p:anim calcmode="lin" valueType="num">
                                      <p:cBhvr additive="base">
                                        <p:cTn id="17" dur="500" fill="hold"/>
                                        <p:tgtEl>
                                          <p:spTgt spid="10"/>
                                        </p:tgtEl>
                                        <p:attrNameLst>
                                          <p:attrName>ppt_y</p:attrName>
                                        </p:attrNameLst>
                                      </p:cBhvr>
                                      <p:tavLst>
                                        <p:tav tm="0">
                                          <p:val>
                                            <p:strVal val="0-#ppt_h/2"/>
                                          </p:val>
                                        </p:tav>
                                        <p:tav tm="100000">
                                          <p:val>
                                            <p:strVal val="#ppt_y"/>
                                          </p:val>
                                        </p:tav>
                                      </p:tavLst>
                                    </p:anim>
                                  </p:childTnLst>
                                </p:cTn>
                              </p:par>
                              <p:par>
                                <p:cTn id="18" presetID="16" presetClass="entr" presetSubtype="21"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arn(inVertical)">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2" fill="hold" nodeType="click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fill="hold"/>
                                        <p:tgtEl>
                                          <p:spTgt spid="12"/>
                                        </p:tgtEl>
                                        <p:attrNameLst>
                                          <p:attrName>ppt_x</p:attrName>
                                        </p:attrNameLst>
                                      </p:cBhvr>
                                      <p:tavLst>
                                        <p:tav tm="0">
                                          <p:val>
                                            <p:strVal val="1+#ppt_w/2"/>
                                          </p:val>
                                        </p:tav>
                                        <p:tav tm="100000">
                                          <p:val>
                                            <p:strVal val="#ppt_x"/>
                                          </p:val>
                                        </p:tav>
                                      </p:tavLst>
                                    </p:anim>
                                    <p:anim calcmode="lin" valueType="num">
                                      <p:cBhvr additive="base">
                                        <p:cTn id="31"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3"/>
          <a:stretch>
            <a:fillRect/>
          </a:stretch>
        </p:blipFill>
        <p:spPr>
          <a:xfrm>
            <a:off x="2495600" y="275897"/>
            <a:ext cx="6991499" cy="6252900"/>
          </a:xfrm>
          <a:prstGeom prst="rect">
            <a:avLst/>
          </a:prstGeom>
        </p:spPr>
      </p:pic>
      <p:pic>
        <p:nvPicPr>
          <p:cNvPr id="6" name="圖片 5"/>
          <p:cNvPicPr>
            <a:picLocks noChangeAspect="1"/>
          </p:cNvPicPr>
          <p:nvPr/>
        </p:nvPicPr>
        <p:blipFill>
          <a:blip r:embed="rId4"/>
          <a:stretch>
            <a:fillRect/>
          </a:stretch>
        </p:blipFill>
        <p:spPr>
          <a:xfrm>
            <a:off x="4799856" y="3861048"/>
            <a:ext cx="5472608" cy="1840741"/>
          </a:xfrm>
          <a:prstGeom prst="rect">
            <a:avLst/>
          </a:prstGeom>
          <a:ln>
            <a:solidFill>
              <a:srgbClr val="FFC000"/>
            </a:solidFill>
          </a:ln>
        </p:spPr>
      </p:pic>
      <p:pic>
        <p:nvPicPr>
          <p:cNvPr id="7" name="圖片 6"/>
          <p:cNvPicPr>
            <a:picLocks noChangeAspect="1"/>
          </p:cNvPicPr>
          <p:nvPr/>
        </p:nvPicPr>
        <p:blipFill>
          <a:blip r:embed="rId5"/>
          <a:stretch>
            <a:fillRect/>
          </a:stretch>
        </p:blipFill>
        <p:spPr>
          <a:xfrm>
            <a:off x="4943872" y="494435"/>
            <a:ext cx="5184576" cy="1370635"/>
          </a:xfrm>
          <a:prstGeom prst="rect">
            <a:avLst/>
          </a:prstGeom>
          <a:ln>
            <a:solidFill>
              <a:srgbClr val="FFC000"/>
            </a:solidFill>
          </a:ln>
        </p:spPr>
      </p:pic>
      <p:sp>
        <p:nvSpPr>
          <p:cNvPr id="8" name="矩形 7"/>
          <p:cNvSpPr/>
          <p:nvPr/>
        </p:nvSpPr>
        <p:spPr>
          <a:xfrm>
            <a:off x="4871864" y="4149080"/>
            <a:ext cx="1008112" cy="216024"/>
          </a:xfrm>
          <a:prstGeom prst="rect">
            <a:avLst/>
          </a:prstGeom>
          <a:noFill/>
          <a:ln w="444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400"/>
          </a:p>
        </p:txBody>
      </p:sp>
      <p:sp>
        <p:nvSpPr>
          <p:cNvPr id="3" name="文字方塊 2"/>
          <p:cNvSpPr txBox="1"/>
          <p:nvPr/>
        </p:nvSpPr>
        <p:spPr>
          <a:xfrm>
            <a:off x="7248130" y="548680"/>
            <a:ext cx="1476686" cy="307777"/>
          </a:xfrm>
          <a:prstGeom prst="rect">
            <a:avLst/>
          </a:prstGeom>
          <a:noFill/>
        </p:spPr>
        <p:txBody>
          <a:bodyPr wrap="none" rtlCol="0">
            <a:spAutoFit/>
          </a:bodyPr>
          <a:lstStyle/>
          <a:p>
            <a:r>
              <a:rPr lang="en-US" altLang="zh-TW" sz="1400" dirty="0" err="1">
                <a:solidFill>
                  <a:srgbClr val="7030A0"/>
                </a:solidFill>
                <a:latin typeface="Adobe 繁黑體 Std B" panose="020B0700000000000000" pitchFamily="34" charset="-120"/>
                <a:ea typeface="Adobe 繁黑體 Std B" panose="020B0700000000000000" pitchFamily="34" charset="-120"/>
              </a:rPr>
              <a:t>Bookpanda</a:t>
            </a:r>
            <a:r>
              <a:rPr lang="zh-TW" altLang="en-US" sz="1400" dirty="0">
                <a:solidFill>
                  <a:srgbClr val="7030A0"/>
                </a:solidFill>
                <a:latin typeface="Adobe 繁黑體 Std B" panose="020B0700000000000000" pitchFamily="34" charset="-120"/>
                <a:ea typeface="Adobe 繁黑體 Std B" panose="020B0700000000000000" pitchFamily="34" charset="-120"/>
              </a:rPr>
              <a:t>服務</a:t>
            </a:r>
          </a:p>
        </p:txBody>
      </p:sp>
      <p:pic>
        <p:nvPicPr>
          <p:cNvPr id="5" name="圖片 4">
            <a:extLst>
              <a:ext uri="{FF2B5EF4-FFF2-40B4-BE49-F238E27FC236}">
                <a16:creationId xmlns:a16="http://schemas.microsoft.com/office/drawing/2014/main" id="{4AEB563D-F3D7-4E19-BFE0-32A60B3B26D7}"/>
              </a:ext>
            </a:extLst>
          </p:cNvPr>
          <p:cNvPicPr>
            <a:picLocks noChangeAspect="1"/>
          </p:cNvPicPr>
          <p:nvPr/>
        </p:nvPicPr>
        <p:blipFill>
          <a:blip r:embed="rId6"/>
          <a:stretch>
            <a:fillRect/>
          </a:stretch>
        </p:blipFill>
        <p:spPr>
          <a:xfrm>
            <a:off x="6326838" y="986018"/>
            <a:ext cx="5732640" cy="2797493"/>
          </a:xfrm>
          <a:prstGeom prst="rect">
            <a:avLst/>
          </a:prstGeom>
        </p:spPr>
      </p:pic>
    </p:spTree>
    <p:extLst>
      <p:ext uri="{BB962C8B-B14F-4D97-AF65-F5344CB8AC3E}">
        <p14:creationId xmlns:p14="http://schemas.microsoft.com/office/powerpoint/2010/main" val="1046195027"/>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2"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barn(inVertical)">
                                      <p:cBhvr>
                                        <p:cTn id="21" dur="500"/>
                                        <p:tgtEl>
                                          <p:spTgt spid="6"/>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barn(inVertical)">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p:cNvPicPr>
            <a:picLocks noChangeAspect="1"/>
          </p:cNvPicPr>
          <p:nvPr/>
        </p:nvPicPr>
        <p:blipFill>
          <a:blip r:embed="rId2"/>
          <a:stretch>
            <a:fillRect/>
          </a:stretch>
        </p:blipFill>
        <p:spPr>
          <a:xfrm>
            <a:off x="1775521" y="1628800"/>
            <a:ext cx="5104060" cy="3272635"/>
          </a:xfrm>
          <a:prstGeom prst="rect">
            <a:avLst/>
          </a:prstGeom>
          <a:ln>
            <a:solidFill>
              <a:schemeClr val="accent3"/>
            </a:solidFill>
          </a:ln>
        </p:spPr>
      </p:pic>
      <p:pic>
        <p:nvPicPr>
          <p:cNvPr id="4" name="圖片 3"/>
          <p:cNvPicPr>
            <a:picLocks noChangeAspect="1"/>
          </p:cNvPicPr>
          <p:nvPr/>
        </p:nvPicPr>
        <p:blipFill>
          <a:blip r:embed="rId3"/>
          <a:stretch>
            <a:fillRect/>
          </a:stretch>
        </p:blipFill>
        <p:spPr>
          <a:xfrm>
            <a:off x="2506128" y="1090079"/>
            <a:ext cx="7975947" cy="5877347"/>
          </a:xfrm>
          <a:prstGeom prst="rect">
            <a:avLst/>
          </a:prstGeom>
          <a:ln>
            <a:solidFill>
              <a:srgbClr val="7030A0"/>
            </a:solidFill>
          </a:ln>
        </p:spPr>
      </p:pic>
      <p:sp>
        <p:nvSpPr>
          <p:cNvPr id="5" name="矩形 4"/>
          <p:cNvSpPr/>
          <p:nvPr/>
        </p:nvSpPr>
        <p:spPr>
          <a:xfrm>
            <a:off x="2776572" y="-183825"/>
            <a:ext cx="8989829" cy="1200329"/>
          </a:xfrm>
          <a:prstGeom prst="rect">
            <a:avLst/>
          </a:prstGeom>
        </p:spPr>
        <p:txBody>
          <a:bodyPr wrap="square">
            <a:spAutoFit/>
          </a:bodyPr>
          <a:lstStyle/>
          <a:p>
            <a:br>
              <a:rPr lang="en-US" altLang="zh-TW" sz="2000" dirty="0">
                <a:solidFill>
                  <a:srgbClr val="7030A0"/>
                </a:solidFill>
                <a:latin typeface="Kozuka Mincho Pro H" panose="02020A00000000000000" pitchFamily="18" charset="-128"/>
                <a:ea typeface="Kozuka Mincho Pro H" panose="02020A00000000000000" pitchFamily="18" charset="-128"/>
              </a:rPr>
            </a:br>
            <a:r>
              <a:rPr lang="zh-TW" altLang="en-US" sz="3200" dirty="0">
                <a:solidFill>
                  <a:srgbClr val="7030A0"/>
                </a:solidFill>
                <a:latin typeface="Kozuka Mincho Pro H" panose="02020A00000000000000" pitchFamily="18" charset="-128"/>
                <a:ea typeface="Kozuka Mincho Pro H" panose="02020A00000000000000" pitchFamily="18" charset="-128"/>
              </a:rPr>
              <a:t>靜宜大學雲端書庫</a:t>
            </a:r>
            <a:r>
              <a:rPr lang="en-US" altLang="zh-TW" sz="3200" dirty="0">
                <a:solidFill>
                  <a:srgbClr val="7030A0"/>
                </a:solidFill>
                <a:latin typeface="Kozuka Mincho Pro H" panose="02020A00000000000000" pitchFamily="18" charset="-128"/>
                <a:ea typeface="Kozuka Mincho Pro H" panose="02020A00000000000000" pitchFamily="18" charset="-128"/>
              </a:rPr>
              <a:t>-</a:t>
            </a:r>
            <a:r>
              <a:rPr lang="zh-TW" altLang="en-US" sz="3200" dirty="0">
                <a:solidFill>
                  <a:srgbClr val="7030A0"/>
                </a:solidFill>
                <a:latin typeface="Kozuka Mincho Pro H" panose="02020A00000000000000" pitchFamily="18" charset="-128"/>
                <a:ea typeface="Kozuka Mincho Pro H" panose="02020A00000000000000" pitchFamily="18" charset="-128"/>
              </a:rPr>
              <a:t>電子書、雜誌、有聲書</a:t>
            </a:r>
            <a:endParaRPr lang="en-US" altLang="zh-TW" sz="3200" dirty="0">
              <a:solidFill>
                <a:srgbClr val="7030A0"/>
              </a:solidFill>
              <a:latin typeface="Kozuka Mincho Pro H" panose="02020A00000000000000" pitchFamily="18" charset="-128"/>
              <a:ea typeface="Kozuka Mincho Pro H" panose="02020A00000000000000" pitchFamily="18" charset="-128"/>
            </a:endParaRPr>
          </a:p>
          <a:p>
            <a:r>
              <a:rPr lang="en-US" altLang="zh-TW" sz="2000" dirty="0">
                <a:solidFill>
                  <a:srgbClr val="7030A0"/>
                </a:solidFill>
                <a:latin typeface="Kozuka Mincho Pro H" panose="02020A00000000000000" pitchFamily="18" charset="-128"/>
                <a:ea typeface="Kozuka Mincho Pro H" panose="02020A00000000000000" pitchFamily="18" charset="-128"/>
                <a:hlinkClick r:id="rId4"/>
              </a:rPr>
              <a:t>https://pu.ebook.hyread.com.tw/</a:t>
            </a:r>
            <a:r>
              <a:rPr lang="zh-TW" altLang="en-US" sz="2000" dirty="0">
                <a:solidFill>
                  <a:srgbClr val="7030A0"/>
                </a:solidFill>
                <a:latin typeface="Kozuka Mincho Pro H" panose="02020A00000000000000" pitchFamily="18" charset="-128"/>
                <a:ea typeface="Kozuka Mincho Pro H" panose="02020A00000000000000" pitchFamily="18" charset="-128"/>
              </a:rPr>
              <a:t> </a:t>
            </a:r>
          </a:p>
        </p:txBody>
      </p:sp>
      <p:sp>
        <p:nvSpPr>
          <p:cNvPr id="2" name="向上箭號圖說文字 1"/>
          <p:cNvSpPr/>
          <p:nvPr/>
        </p:nvSpPr>
        <p:spPr>
          <a:xfrm>
            <a:off x="5224601" y="1261967"/>
            <a:ext cx="1584176" cy="648072"/>
          </a:xfrm>
          <a:prstGeom prst="upArrowCallout">
            <a:avLst/>
          </a:prstGeom>
          <a:solidFill>
            <a:schemeClr val="accent4">
              <a:lumMod val="75000"/>
            </a:schemeClr>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400" dirty="0">
                <a:solidFill>
                  <a:schemeClr val="bg1"/>
                </a:solidFill>
                <a:latin typeface="微軟正黑體" panose="020B0604030504040204" pitchFamily="34" charset="-120"/>
                <a:ea typeface="微軟正黑體" panose="020B0604030504040204" pitchFamily="34" charset="-120"/>
              </a:rPr>
              <a:t>E</a:t>
            </a:r>
            <a:r>
              <a:rPr lang="zh-TW" altLang="en-US" sz="1400" dirty="0">
                <a:solidFill>
                  <a:schemeClr val="bg1"/>
                </a:solidFill>
                <a:latin typeface="微軟正黑體" panose="020B0604030504040204" pitchFamily="34" charset="-120"/>
                <a:ea typeface="微軟正黑體" panose="020B0604030504040204" pitchFamily="34" charset="-120"/>
              </a:rPr>
              <a:t>校園帳密</a:t>
            </a:r>
          </a:p>
        </p:txBody>
      </p:sp>
    </p:spTree>
    <p:extLst>
      <p:ext uri="{BB962C8B-B14F-4D97-AF65-F5344CB8AC3E}">
        <p14:creationId xmlns:p14="http://schemas.microsoft.com/office/powerpoint/2010/main" val="1047407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extBox 1"/>
          <p:cNvSpPr txBox="1">
            <a:spLocks noChangeArrowheads="1"/>
          </p:cNvSpPr>
          <p:nvPr/>
        </p:nvSpPr>
        <p:spPr bwMode="auto">
          <a:xfrm>
            <a:off x="4534286" y="3959533"/>
            <a:ext cx="7077447" cy="707886"/>
          </a:xfrm>
          <a:prstGeom prst="rect">
            <a:avLst/>
          </a:prstGeom>
          <a:noFill/>
          <a:ln w="9525">
            <a:noFill/>
            <a:miter lim="800000"/>
            <a:headEnd/>
            <a:tailEnd/>
          </a:ln>
        </p:spPr>
        <p:txBody>
          <a:bodyPr wrap="square">
            <a:spAutoFit/>
          </a:bodyPr>
          <a:lstStyle/>
          <a:p>
            <a:pPr algn="r"/>
            <a:r>
              <a:rPr lang="en-US" altLang="zh-TW" sz="4000" b="1" dirty="0">
                <a:solidFill>
                  <a:schemeClr val="tx1">
                    <a:lumMod val="75000"/>
                    <a:lumOff val="25000"/>
                  </a:schemeClr>
                </a:solidFill>
                <a:latin typeface="Arial" pitchFamily="34" charset="0"/>
                <a:ea typeface="맑은 고딕" pitchFamily="50" charset="-127"/>
                <a:cs typeface="Arial" pitchFamily="34" charset="0"/>
              </a:rPr>
              <a:t>Jumper</a:t>
            </a:r>
            <a:r>
              <a:rPr lang="zh-TW" altLang="en-US" sz="4000" b="1" dirty="0">
                <a:solidFill>
                  <a:schemeClr val="tx1">
                    <a:lumMod val="75000"/>
                    <a:lumOff val="25000"/>
                  </a:schemeClr>
                </a:solidFill>
                <a:latin typeface="Arial" pitchFamily="34" charset="0"/>
                <a:ea typeface="맑은 고딕" pitchFamily="50" charset="-127"/>
                <a:cs typeface="Arial" pitchFamily="34" charset="0"/>
              </a:rPr>
              <a:t>資源探索服務系統</a:t>
            </a:r>
          </a:p>
        </p:txBody>
      </p:sp>
      <p:pic>
        <p:nvPicPr>
          <p:cNvPr id="8" name="圖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92145" y="300133"/>
            <a:ext cx="1559539" cy="514648"/>
          </a:xfrm>
          <a:prstGeom prst="rect">
            <a:avLst/>
          </a:prstGeom>
        </p:spPr>
      </p:pic>
      <p:sp>
        <p:nvSpPr>
          <p:cNvPr id="9" name="Google Shape;717;p16"/>
          <p:cNvSpPr txBox="1">
            <a:spLocks/>
          </p:cNvSpPr>
          <p:nvPr/>
        </p:nvSpPr>
        <p:spPr>
          <a:xfrm>
            <a:off x="5784526" y="4925481"/>
            <a:ext cx="5603444" cy="473075"/>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81000" algn="l" rtl="0">
              <a:lnSpc>
                <a:spcPct val="100000"/>
              </a:lnSpc>
              <a:spcBef>
                <a:spcPts val="600"/>
              </a:spcBef>
              <a:spcAft>
                <a:spcPts val="0"/>
              </a:spcAft>
              <a:buClr>
                <a:schemeClr val="accent4"/>
              </a:buClr>
              <a:buSzPts val="2400"/>
              <a:buFont typeface="Roboto Condensed Light"/>
              <a:buChar char="▰"/>
              <a:defRPr sz="2400" b="0" i="0" u="none" strike="noStrike" cap="none">
                <a:solidFill>
                  <a:schemeClr val="dk1"/>
                </a:solidFill>
                <a:latin typeface="Roboto Condensed Light"/>
                <a:ea typeface="Roboto Condensed Light"/>
                <a:cs typeface="Roboto Condensed Light"/>
                <a:sym typeface="Roboto Condensed Light"/>
              </a:defRPr>
            </a:lvl1pPr>
            <a:lvl2pPr marL="914400" marR="0" lvl="1" indent="-381000" algn="l" rtl="0">
              <a:lnSpc>
                <a:spcPct val="100000"/>
              </a:lnSpc>
              <a:spcBef>
                <a:spcPts val="1000"/>
              </a:spcBef>
              <a:spcAft>
                <a:spcPts val="0"/>
              </a:spcAft>
              <a:buClr>
                <a:schemeClr val="accent4"/>
              </a:buClr>
              <a:buSzPts val="2400"/>
              <a:buFont typeface="Roboto Condensed Light"/>
              <a:buChar char="▻"/>
              <a:defRPr sz="2400" b="0" i="0" u="none" strike="noStrike" cap="none">
                <a:solidFill>
                  <a:schemeClr val="dk1"/>
                </a:solidFill>
                <a:latin typeface="Roboto Condensed Light"/>
                <a:ea typeface="Roboto Condensed Light"/>
                <a:cs typeface="Roboto Condensed Light"/>
                <a:sym typeface="Roboto Condensed Light"/>
              </a:defRPr>
            </a:lvl2pPr>
            <a:lvl3pPr marL="1371600" marR="0" lvl="2" indent="-381000" algn="l" rtl="0">
              <a:lnSpc>
                <a:spcPct val="100000"/>
              </a:lnSpc>
              <a:spcBef>
                <a:spcPts val="1000"/>
              </a:spcBef>
              <a:spcAft>
                <a:spcPts val="0"/>
              </a:spcAft>
              <a:buClr>
                <a:schemeClr val="accent4"/>
              </a:buClr>
              <a:buSzPts val="2400"/>
              <a:buFont typeface="Roboto Condensed Light"/>
              <a:buChar char="▻"/>
              <a:defRPr sz="2400" b="0" i="0" u="none" strike="noStrike" cap="none">
                <a:solidFill>
                  <a:schemeClr val="dk1"/>
                </a:solidFill>
                <a:latin typeface="Roboto Condensed Light"/>
                <a:ea typeface="Roboto Condensed Light"/>
                <a:cs typeface="Roboto Condensed Light"/>
                <a:sym typeface="Roboto Condensed Light"/>
              </a:defRPr>
            </a:lvl3pPr>
            <a:lvl4pPr marL="1828800" marR="0" lvl="3" indent="-381000" algn="l" rtl="0">
              <a:lnSpc>
                <a:spcPct val="100000"/>
              </a:lnSpc>
              <a:spcBef>
                <a:spcPts val="1000"/>
              </a:spcBef>
              <a:spcAft>
                <a:spcPts val="0"/>
              </a:spcAft>
              <a:buClr>
                <a:schemeClr val="accent4"/>
              </a:buClr>
              <a:buSzPts val="2400"/>
              <a:buFont typeface="Roboto Condensed Light"/>
              <a:buChar char="▻"/>
              <a:defRPr sz="2400" b="0" i="0" u="none" strike="noStrike" cap="none">
                <a:solidFill>
                  <a:schemeClr val="dk1"/>
                </a:solidFill>
                <a:latin typeface="Roboto Condensed Light"/>
                <a:ea typeface="Roboto Condensed Light"/>
                <a:cs typeface="Roboto Condensed Light"/>
                <a:sym typeface="Roboto Condensed Light"/>
              </a:defRPr>
            </a:lvl4pPr>
            <a:lvl5pPr marL="2286000" marR="0" lvl="4" indent="-381000" algn="l" rtl="0">
              <a:lnSpc>
                <a:spcPct val="100000"/>
              </a:lnSpc>
              <a:spcBef>
                <a:spcPts val="1000"/>
              </a:spcBef>
              <a:spcAft>
                <a:spcPts val="0"/>
              </a:spcAft>
              <a:buClr>
                <a:schemeClr val="accent4"/>
              </a:buClr>
              <a:buSzPts val="2400"/>
              <a:buFont typeface="Roboto Condensed Light"/>
              <a:buChar char="▻"/>
              <a:defRPr sz="2400" b="0" i="0" u="none" strike="noStrike" cap="none">
                <a:solidFill>
                  <a:schemeClr val="dk1"/>
                </a:solidFill>
                <a:latin typeface="Roboto Condensed Light"/>
                <a:ea typeface="Roboto Condensed Light"/>
                <a:cs typeface="Roboto Condensed Light"/>
                <a:sym typeface="Roboto Condensed Light"/>
              </a:defRPr>
            </a:lvl5pPr>
            <a:lvl6pPr marL="2743200" marR="0" lvl="5" indent="-381000" algn="l" rtl="0">
              <a:lnSpc>
                <a:spcPct val="100000"/>
              </a:lnSpc>
              <a:spcBef>
                <a:spcPts val="1000"/>
              </a:spcBef>
              <a:spcAft>
                <a:spcPts val="0"/>
              </a:spcAft>
              <a:buClr>
                <a:schemeClr val="accent4"/>
              </a:buClr>
              <a:buSzPts val="2400"/>
              <a:buFont typeface="Roboto Condensed Light"/>
              <a:buChar char="▻"/>
              <a:defRPr sz="2400" b="0" i="0" u="none" strike="noStrike" cap="none">
                <a:solidFill>
                  <a:schemeClr val="dk1"/>
                </a:solidFill>
                <a:latin typeface="Roboto Condensed Light"/>
                <a:ea typeface="Roboto Condensed Light"/>
                <a:cs typeface="Roboto Condensed Light"/>
                <a:sym typeface="Roboto Condensed Light"/>
              </a:defRPr>
            </a:lvl6pPr>
            <a:lvl7pPr marL="3200400" marR="0" lvl="6" indent="-381000" algn="l" rtl="0">
              <a:lnSpc>
                <a:spcPct val="100000"/>
              </a:lnSpc>
              <a:spcBef>
                <a:spcPts val="1000"/>
              </a:spcBef>
              <a:spcAft>
                <a:spcPts val="0"/>
              </a:spcAft>
              <a:buClr>
                <a:schemeClr val="accent4"/>
              </a:buClr>
              <a:buSzPts val="2400"/>
              <a:buFont typeface="Roboto Condensed Light"/>
              <a:buChar char="▻"/>
              <a:defRPr sz="2400" b="0" i="0" u="none" strike="noStrike" cap="none">
                <a:solidFill>
                  <a:schemeClr val="dk1"/>
                </a:solidFill>
                <a:latin typeface="Roboto Condensed Light"/>
                <a:ea typeface="Roboto Condensed Light"/>
                <a:cs typeface="Roboto Condensed Light"/>
                <a:sym typeface="Roboto Condensed Light"/>
              </a:defRPr>
            </a:lvl7pPr>
            <a:lvl8pPr marL="3657600" marR="0" lvl="7" indent="-381000" algn="l" rtl="0">
              <a:lnSpc>
                <a:spcPct val="100000"/>
              </a:lnSpc>
              <a:spcBef>
                <a:spcPts val="1000"/>
              </a:spcBef>
              <a:spcAft>
                <a:spcPts val="0"/>
              </a:spcAft>
              <a:buClr>
                <a:schemeClr val="accent4"/>
              </a:buClr>
              <a:buSzPts val="2400"/>
              <a:buFont typeface="Roboto Condensed Light"/>
              <a:buChar char="▻"/>
              <a:defRPr sz="2400" b="0" i="0" u="none" strike="noStrike" cap="none">
                <a:solidFill>
                  <a:schemeClr val="dk1"/>
                </a:solidFill>
                <a:latin typeface="Roboto Condensed Light"/>
                <a:ea typeface="Roboto Condensed Light"/>
                <a:cs typeface="Roboto Condensed Light"/>
                <a:sym typeface="Roboto Condensed Light"/>
              </a:defRPr>
            </a:lvl8pPr>
            <a:lvl9pPr marL="4114800" marR="0" lvl="8" indent="-381000" algn="l" rtl="0">
              <a:lnSpc>
                <a:spcPct val="100000"/>
              </a:lnSpc>
              <a:spcBef>
                <a:spcPts val="1000"/>
              </a:spcBef>
              <a:spcAft>
                <a:spcPts val="1000"/>
              </a:spcAft>
              <a:buClr>
                <a:schemeClr val="accent4"/>
              </a:buClr>
              <a:buSzPts val="2400"/>
              <a:buFont typeface="Roboto Condensed Light"/>
              <a:buChar char="▻"/>
              <a:defRPr sz="2400" b="0" i="0" u="none" strike="noStrike" cap="none">
                <a:solidFill>
                  <a:schemeClr val="dk1"/>
                </a:solidFill>
                <a:latin typeface="Roboto Condensed Light"/>
                <a:ea typeface="Roboto Condensed Light"/>
                <a:cs typeface="Roboto Condensed Light"/>
                <a:sym typeface="Roboto Condensed Light"/>
              </a:defRPr>
            </a:lvl9pPr>
          </a:lstStyle>
          <a:p>
            <a:pPr marL="101605" indent="0">
              <a:buClr>
                <a:srgbClr val="7085AA"/>
              </a:buClr>
              <a:buNone/>
            </a:pPr>
            <a:r>
              <a:rPr lang="zh-TW" altLang="en-US" dirty="0">
                <a:solidFill>
                  <a:srgbClr val="7085AA"/>
                </a:solidFill>
                <a:latin typeface="Quicksand" pitchFamily="2" charset="0"/>
                <a:ea typeface="微軟正黑體"/>
              </a:rPr>
              <a:t>校內外使用資料庫需登入</a:t>
            </a:r>
            <a:r>
              <a:rPr lang="en-US" altLang="zh-TW" dirty="0">
                <a:solidFill>
                  <a:srgbClr val="7085AA"/>
                </a:solidFill>
                <a:latin typeface="Quicksand" pitchFamily="2" charset="0"/>
                <a:ea typeface="微軟正黑體"/>
              </a:rPr>
              <a:t>Jumper</a:t>
            </a:r>
            <a:r>
              <a:rPr lang="zh-TW" altLang="en-US" dirty="0">
                <a:solidFill>
                  <a:srgbClr val="7085AA"/>
                </a:solidFill>
                <a:latin typeface="Quicksand" pitchFamily="2" charset="0"/>
                <a:ea typeface="微軟正黑體"/>
              </a:rPr>
              <a:t>資源探索服務，方可使用購買資源。</a:t>
            </a:r>
          </a:p>
          <a:p>
            <a:pPr marL="101605" indent="0">
              <a:buClr>
                <a:srgbClr val="7085AA"/>
              </a:buClr>
              <a:buNone/>
            </a:pPr>
            <a:endParaRPr lang="en-US" altLang="zh-TW" sz="3000" dirty="0">
              <a:solidFill>
                <a:srgbClr val="7085AA"/>
              </a:solidFill>
              <a:latin typeface="Quicksand" pitchFamily="2" charset="0"/>
              <a:ea typeface="微軟正黑體"/>
            </a:endParaRPr>
          </a:p>
        </p:txBody>
      </p:sp>
      <p:sp>
        <p:nvSpPr>
          <p:cNvPr id="6" name="Google Shape;978;p38"/>
          <p:cNvSpPr/>
          <p:nvPr/>
        </p:nvSpPr>
        <p:spPr>
          <a:xfrm>
            <a:off x="7470901" y="1799731"/>
            <a:ext cx="1001289" cy="1346463"/>
          </a:xfrm>
          <a:custGeom>
            <a:avLst/>
            <a:gdLst/>
            <a:ahLst/>
            <a:cxnLst/>
            <a:rect l="l" t="t" r="r" b="b"/>
            <a:pathLst>
              <a:path w="17082" h="17228" extrusionOk="0">
                <a:moveTo>
                  <a:pt x="6497" y="2993"/>
                </a:moveTo>
                <a:lnTo>
                  <a:pt x="6400" y="3042"/>
                </a:lnTo>
                <a:lnTo>
                  <a:pt x="6302" y="3090"/>
                </a:lnTo>
                <a:lnTo>
                  <a:pt x="6229" y="3212"/>
                </a:lnTo>
                <a:lnTo>
                  <a:pt x="6229" y="3285"/>
                </a:lnTo>
                <a:lnTo>
                  <a:pt x="6254" y="3334"/>
                </a:lnTo>
                <a:lnTo>
                  <a:pt x="6278" y="3407"/>
                </a:lnTo>
                <a:lnTo>
                  <a:pt x="6351" y="3455"/>
                </a:lnTo>
                <a:lnTo>
                  <a:pt x="6400" y="3480"/>
                </a:lnTo>
                <a:lnTo>
                  <a:pt x="6643" y="3480"/>
                </a:lnTo>
                <a:lnTo>
                  <a:pt x="6692" y="3504"/>
                </a:lnTo>
                <a:lnTo>
                  <a:pt x="6911" y="3504"/>
                </a:lnTo>
                <a:lnTo>
                  <a:pt x="6959" y="3480"/>
                </a:lnTo>
                <a:lnTo>
                  <a:pt x="7008" y="3455"/>
                </a:lnTo>
                <a:lnTo>
                  <a:pt x="7057" y="3407"/>
                </a:lnTo>
                <a:lnTo>
                  <a:pt x="7057" y="3334"/>
                </a:lnTo>
                <a:lnTo>
                  <a:pt x="7057" y="3212"/>
                </a:lnTo>
                <a:lnTo>
                  <a:pt x="7032" y="3163"/>
                </a:lnTo>
                <a:lnTo>
                  <a:pt x="7008" y="3115"/>
                </a:lnTo>
                <a:lnTo>
                  <a:pt x="6935" y="3042"/>
                </a:lnTo>
                <a:lnTo>
                  <a:pt x="6838" y="3017"/>
                </a:lnTo>
                <a:lnTo>
                  <a:pt x="6716" y="2993"/>
                </a:lnTo>
                <a:close/>
                <a:moveTo>
                  <a:pt x="5743" y="3236"/>
                </a:moveTo>
                <a:lnTo>
                  <a:pt x="5670" y="3261"/>
                </a:lnTo>
                <a:lnTo>
                  <a:pt x="5402" y="3358"/>
                </a:lnTo>
                <a:lnTo>
                  <a:pt x="5134" y="3480"/>
                </a:lnTo>
                <a:lnTo>
                  <a:pt x="4891" y="3601"/>
                </a:lnTo>
                <a:lnTo>
                  <a:pt x="4672" y="3747"/>
                </a:lnTo>
                <a:lnTo>
                  <a:pt x="4453" y="3918"/>
                </a:lnTo>
                <a:lnTo>
                  <a:pt x="4234" y="4088"/>
                </a:lnTo>
                <a:lnTo>
                  <a:pt x="4039" y="4283"/>
                </a:lnTo>
                <a:lnTo>
                  <a:pt x="3869" y="4477"/>
                </a:lnTo>
                <a:lnTo>
                  <a:pt x="3699" y="4696"/>
                </a:lnTo>
                <a:lnTo>
                  <a:pt x="3553" y="4940"/>
                </a:lnTo>
                <a:lnTo>
                  <a:pt x="3431" y="5159"/>
                </a:lnTo>
                <a:lnTo>
                  <a:pt x="3309" y="5402"/>
                </a:lnTo>
                <a:lnTo>
                  <a:pt x="3236" y="5670"/>
                </a:lnTo>
                <a:lnTo>
                  <a:pt x="3163" y="5937"/>
                </a:lnTo>
                <a:lnTo>
                  <a:pt x="3115" y="6229"/>
                </a:lnTo>
                <a:lnTo>
                  <a:pt x="3090" y="6497"/>
                </a:lnTo>
                <a:lnTo>
                  <a:pt x="3090" y="6546"/>
                </a:lnTo>
                <a:lnTo>
                  <a:pt x="3115" y="6594"/>
                </a:lnTo>
                <a:lnTo>
                  <a:pt x="3188" y="6667"/>
                </a:lnTo>
                <a:lnTo>
                  <a:pt x="3261" y="6716"/>
                </a:lnTo>
                <a:lnTo>
                  <a:pt x="3285" y="6716"/>
                </a:lnTo>
                <a:lnTo>
                  <a:pt x="3309" y="6692"/>
                </a:lnTo>
                <a:lnTo>
                  <a:pt x="3382" y="6667"/>
                </a:lnTo>
                <a:lnTo>
                  <a:pt x="3431" y="6594"/>
                </a:lnTo>
                <a:lnTo>
                  <a:pt x="3480" y="6546"/>
                </a:lnTo>
                <a:lnTo>
                  <a:pt x="3504" y="6473"/>
                </a:lnTo>
                <a:lnTo>
                  <a:pt x="3528" y="6156"/>
                </a:lnTo>
                <a:lnTo>
                  <a:pt x="3601" y="5864"/>
                </a:lnTo>
                <a:lnTo>
                  <a:pt x="3699" y="5597"/>
                </a:lnTo>
                <a:lnTo>
                  <a:pt x="3820" y="5353"/>
                </a:lnTo>
                <a:lnTo>
                  <a:pt x="3966" y="5086"/>
                </a:lnTo>
                <a:lnTo>
                  <a:pt x="4137" y="4867"/>
                </a:lnTo>
                <a:lnTo>
                  <a:pt x="4307" y="4623"/>
                </a:lnTo>
                <a:lnTo>
                  <a:pt x="4526" y="4429"/>
                </a:lnTo>
                <a:lnTo>
                  <a:pt x="4745" y="4234"/>
                </a:lnTo>
                <a:lnTo>
                  <a:pt x="4988" y="4088"/>
                </a:lnTo>
                <a:lnTo>
                  <a:pt x="5256" y="3942"/>
                </a:lnTo>
                <a:lnTo>
                  <a:pt x="5499" y="3796"/>
                </a:lnTo>
                <a:lnTo>
                  <a:pt x="5767" y="3699"/>
                </a:lnTo>
                <a:lnTo>
                  <a:pt x="5864" y="3650"/>
                </a:lnTo>
                <a:lnTo>
                  <a:pt x="5913" y="3577"/>
                </a:lnTo>
                <a:lnTo>
                  <a:pt x="5937" y="3504"/>
                </a:lnTo>
                <a:lnTo>
                  <a:pt x="5937" y="3407"/>
                </a:lnTo>
                <a:lnTo>
                  <a:pt x="5889" y="3334"/>
                </a:lnTo>
                <a:lnTo>
                  <a:pt x="5840" y="3285"/>
                </a:lnTo>
                <a:lnTo>
                  <a:pt x="5743" y="3236"/>
                </a:lnTo>
                <a:close/>
                <a:moveTo>
                  <a:pt x="7324" y="1971"/>
                </a:moveTo>
                <a:lnTo>
                  <a:pt x="7787" y="2020"/>
                </a:lnTo>
                <a:lnTo>
                  <a:pt x="8249" y="2141"/>
                </a:lnTo>
                <a:lnTo>
                  <a:pt x="8687" y="2312"/>
                </a:lnTo>
                <a:lnTo>
                  <a:pt x="9101" y="2506"/>
                </a:lnTo>
                <a:lnTo>
                  <a:pt x="9490" y="2774"/>
                </a:lnTo>
                <a:lnTo>
                  <a:pt x="9879" y="3066"/>
                </a:lnTo>
                <a:lnTo>
                  <a:pt x="10220" y="3431"/>
                </a:lnTo>
                <a:lnTo>
                  <a:pt x="10512" y="3820"/>
                </a:lnTo>
                <a:lnTo>
                  <a:pt x="10707" y="4088"/>
                </a:lnTo>
                <a:lnTo>
                  <a:pt x="10877" y="4380"/>
                </a:lnTo>
                <a:lnTo>
                  <a:pt x="11023" y="4696"/>
                </a:lnTo>
                <a:lnTo>
                  <a:pt x="11120" y="5013"/>
                </a:lnTo>
                <a:lnTo>
                  <a:pt x="11217" y="5329"/>
                </a:lnTo>
                <a:lnTo>
                  <a:pt x="11266" y="5645"/>
                </a:lnTo>
                <a:lnTo>
                  <a:pt x="11315" y="5986"/>
                </a:lnTo>
                <a:lnTo>
                  <a:pt x="11315" y="6302"/>
                </a:lnTo>
                <a:lnTo>
                  <a:pt x="11315" y="6643"/>
                </a:lnTo>
                <a:lnTo>
                  <a:pt x="11266" y="6959"/>
                </a:lnTo>
                <a:lnTo>
                  <a:pt x="11217" y="7300"/>
                </a:lnTo>
                <a:lnTo>
                  <a:pt x="11144" y="7616"/>
                </a:lnTo>
                <a:lnTo>
                  <a:pt x="11047" y="7932"/>
                </a:lnTo>
                <a:lnTo>
                  <a:pt x="10925" y="8249"/>
                </a:lnTo>
                <a:lnTo>
                  <a:pt x="10780" y="8565"/>
                </a:lnTo>
                <a:lnTo>
                  <a:pt x="10634" y="8857"/>
                </a:lnTo>
                <a:lnTo>
                  <a:pt x="10439" y="9173"/>
                </a:lnTo>
                <a:lnTo>
                  <a:pt x="10220" y="9490"/>
                </a:lnTo>
                <a:lnTo>
                  <a:pt x="9977" y="9757"/>
                </a:lnTo>
                <a:lnTo>
                  <a:pt x="9733" y="10025"/>
                </a:lnTo>
                <a:lnTo>
                  <a:pt x="9441" y="10268"/>
                </a:lnTo>
                <a:lnTo>
                  <a:pt x="9149" y="10487"/>
                </a:lnTo>
                <a:lnTo>
                  <a:pt x="8857" y="10682"/>
                </a:lnTo>
                <a:lnTo>
                  <a:pt x="8541" y="10852"/>
                </a:lnTo>
                <a:lnTo>
                  <a:pt x="8200" y="10998"/>
                </a:lnTo>
                <a:lnTo>
                  <a:pt x="7860" y="11120"/>
                </a:lnTo>
                <a:lnTo>
                  <a:pt x="7519" y="11193"/>
                </a:lnTo>
                <a:lnTo>
                  <a:pt x="7154" y="11242"/>
                </a:lnTo>
                <a:lnTo>
                  <a:pt x="6789" y="11266"/>
                </a:lnTo>
                <a:lnTo>
                  <a:pt x="6424" y="11242"/>
                </a:lnTo>
                <a:lnTo>
                  <a:pt x="6059" y="11193"/>
                </a:lnTo>
                <a:lnTo>
                  <a:pt x="5670" y="11096"/>
                </a:lnTo>
                <a:lnTo>
                  <a:pt x="5353" y="10998"/>
                </a:lnTo>
                <a:lnTo>
                  <a:pt x="5037" y="10877"/>
                </a:lnTo>
                <a:lnTo>
                  <a:pt x="4721" y="10731"/>
                </a:lnTo>
                <a:lnTo>
                  <a:pt x="4404" y="10560"/>
                </a:lnTo>
                <a:lnTo>
                  <a:pt x="4112" y="10390"/>
                </a:lnTo>
                <a:lnTo>
                  <a:pt x="3820" y="10171"/>
                </a:lnTo>
                <a:lnTo>
                  <a:pt x="3553" y="9952"/>
                </a:lnTo>
                <a:lnTo>
                  <a:pt x="3285" y="9733"/>
                </a:lnTo>
                <a:lnTo>
                  <a:pt x="3042" y="9490"/>
                </a:lnTo>
                <a:lnTo>
                  <a:pt x="2823" y="9222"/>
                </a:lnTo>
                <a:lnTo>
                  <a:pt x="2628" y="8930"/>
                </a:lnTo>
                <a:lnTo>
                  <a:pt x="2434" y="8638"/>
                </a:lnTo>
                <a:lnTo>
                  <a:pt x="2288" y="8346"/>
                </a:lnTo>
                <a:lnTo>
                  <a:pt x="2142" y="8030"/>
                </a:lnTo>
                <a:lnTo>
                  <a:pt x="2044" y="7689"/>
                </a:lnTo>
                <a:lnTo>
                  <a:pt x="1971" y="7349"/>
                </a:lnTo>
                <a:lnTo>
                  <a:pt x="1947" y="7057"/>
                </a:lnTo>
                <a:lnTo>
                  <a:pt x="1923" y="6765"/>
                </a:lnTo>
                <a:lnTo>
                  <a:pt x="1923" y="6497"/>
                </a:lnTo>
                <a:lnTo>
                  <a:pt x="1947" y="6205"/>
                </a:lnTo>
                <a:lnTo>
                  <a:pt x="1996" y="5937"/>
                </a:lnTo>
                <a:lnTo>
                  <a:pt x="2044" y="5670"/>
                </a:lnTo>
                <a:lnTo>
                  <a:pt x="2142" y="5402"/>
                </a:lnTo>
                <a:lnTo>
                  <a:pt x="2239" y="5159"/>
                </a:lnTo>
                <a:lnTo>
                  <a:pt x="2336" y="4915"/>
                </a:lnTo>
                <a:lnTo>
                  <a:pt x="2482" y="4672"/>
                </a:lnTo>
                <a:lnTo>
                  <a:pt x="2628" y="4429"/>
                </a:lnTo>
                <a:lnTo>
                  <a:pt x="2774" y="4210"/>
                </a:lnTo>
                <a:lnTo>
                  <a:pt x="2944" y="3991"/>
                </a:lnTo>
                <a:lnTo>
                  <a:pt x="3139" y="3772"/>
                </a:lnTo>
                <a:lnTo>
                  <a:pt x="3528" y="3382"/>
                </a:lnTo>
                <a:lnTo>
                  <a:pt x="3966" y="3017"/>
                </a:lnTo>
                <a:lnTo>
                  <a:pt x="4404" y="2701"/>
                </a:lnTo>
                <a:lnTo>
                  <a:pt x="4891" y="2409"/>
                </a:lnTo>
                <a:lnTo>
                  <a:pt x="5134" y="2287"/>
                </a:lnTo>
                <a:lnTo>
                  <a:pt x="5378" y="2166"/>
                </a:lnTo>
                <a:lnTo>
                  <a:pt x="5645" y="2117"/>
                </a:lnTo>
                <a:lnTo>
                  <a:pt x="6035" y="2068"/>
                </a:lnTo>
                <a:lnTo>
                  <a:pt x="6716" y="1995"/>
                </a:lnTo>
                <a:lnTo>
                  <a:pt x="7300" y="1995"/>
                </a:lnTo>
                <a:lnTo>
                  <a:pt x="7324" y="1971"/>
                </a:lnTo>
                <a:close/>
                <a:moveTo>
                  <a:pt x="6935" y="1533"/>
                </a:moveTo>
                <a:lnTo>
                  <a:pt x="6497" y="1582"/>
                </a:lnTo>
                <a:lnTo>
                  <a:pt x="6083" y="1679"/>
                </a:lnTo>
                <a:lnTo>
                  <a:pt x="5864" y="1703"/>
                </a:lnTo>
                <a:lnTo>
                  <a:pt x="5621" y="1752"/>
                </a:lnTo>
                <a:lnTo>
                  <a:pt x="5353" y="1825"/>
                </a:lnTo>
                <a:lnTo>
                  <a:pt x="5110" y="1922"/>
                </a:lnTo>
                <a:lnTo>
                  <a:pt x="4842" y="2044"/>
                </a:lnTo>
                <a:lnTo>
                  <a:pt x="4599" y="2166"/>
                </a:lnTo>
                <a:lnTo>
                  <a:pt x="4112" y="2458"/>
                </a:lnTo>
                <a:lnTo>
                  <a:pt x="3650" y="2774"/>
                </a:lnTo>
                <a:lnTo>
                  <a:pt x="3212" y="3115"/>
                </a:lnTo>
                <a:lnTo>
                  <a:pt x="2823" y="3504"/>
                </a:lnTo>
                <a:lnTo>
                  <a:pt x="2458" y="3918"/>
                </a:lnTo>
                <a:lnTo>
                  <a:pt x="2312" y="4161"/>
                </a:lnTo>
                <a:lnTo>
                  <a:pt x="2166" y="4380"/>
                </a:lnTo>
                <a:lnTo>
                  <a:pt x="2020" y="4623"/>
                </a:lnTo>
                <a:lnTo>
                  <a:pt x="1923" y="4867"/>
                </a:lnTo>
                <a:lnTo>
                  <a:pt x="1801" y="5110"/>
                </a:lnTo>
                <a:lnTo>
                  <a:pt x="1728" y="5378"/>
                </a:lnTo>
                <a:lnTo>
                  <a:pt x="1631" y="5645"/>
                </a:lnTo>
                <a:lnTo>
                  <a:pt x="1582" y="5913"/>
                </a:lnTo>
                <a:lnTo>
                  <a:pt x="1533" y="6181"/>
                </a:lnTo>
                <a:lnTo>
                  <a:pt x="1509" y="6473"/>
                </a:lnTo>
                <a:lnTo>
                  <a:pt x="1509" y="6765"/>
                </a:lnTo>
                <a:lnTo>
                  <a:pt x="1509" y="7057"/>
                </a:lnTo>
                <a:lnTo>
                  <a:pt x="1558" y="7349"/>
                </a:lnTo>
                <a:lnTo>
                  <a:pt x="1606" y="7640"/>
                </a:lnTo>
                <a:lnTo>
                  <a:pt x="1679" y="7932"/>
                </a:lnTo>
                <a:lnTo>
                  <a:pt x="1752" y="8224"/>
                </a:lnTo>
                <a:lnTo>
                  <a:pt x="1874" y="8492"/>
                </a:lnTo>
                <a:lnTo>
                  <a:pt x="1996" y="8760"/>
                </a:lnTo>
                <a:lnTo>
                  <a:pt x="2142" y="9027"/>
                </a:lnTo>
                <a:lnTo>
                  <a:pt x="2312" y="9295"/>
                </a:lnTo>
                <a:lnTo>
                  <a:pt x="2507" y="9538"/>
                </a:lnTo>
                <a:lnTo>
                  <a:pt x="2726" y="9782"/>
                </a:lnTo>
                <a:lnTo>
                  <a:pt x="2944" y="10001"/>
                </a:lnTo>
                <a:lnTo>
                  <a:pt x="3188" y="10195"/>
                </a:lnTo>
                <a:lnTo>
                  <a:pt x="3699" y="10585"/>
                </a:lnTo>
                <a:lnTo>
                  <a:pt x="3991" y="10779"/>
                </a:lnTo>
                <a:lnTo>
                  <a:pt x="4283" y="10950"/>
                </a:lnTo>
                <a:lnTo>
                  <a:pt x="4599" y="11120"/>
                </a:lnTo>
                <a:lnTo>
                  <a:pt x="4915" y="11266"/>
                </a:lnTo>
                <a:lnTo>
                  <a:pt x="5232" y="11412"/>
                </a:lnTo>
                <a:lnTo>
                  <a:pt x="5572" y="11509"/>
                </a:lnTo>
                <a:lnTo>
                  <a:pt x="5889" y="11607"/>
                </a:lnTo>
                <a:lnTo>
                  <a:pt x="6254" y="11680"/>
                </a:lnTo>
                <a:lnTo>
                  <a:pt x="6594" y="11704"/>
                </a:lnTo>
                <a:lnTo>
                  <a:pt x="6959" y="11728"/>
                </a:lnTo>
                <a:lnTo>
                  <a:pt x="7300" y="11680"/>
                </a:lnTo>
                <a:lnTo>
                  <a:pt x="7641" y="11631"/>
                </a:lnTo>
                <a:lnTo>
                  <a:pt x="7981" y="11534"/>
                </a:lnTo>
                <a:lnTo>
                  <a:pt x="8322" y="11436"/>
                </a:lnTo>
                <a:lnTo>
                  <a:pt x="8638" y="11290"/>
                </a:lnTo>
                <a:lnTo>
                  <a:pt x="8955" y="11120"/>
                </a:lnTo>
                <a:lnTo>
                  <a:pt x="9344" y="10877"/>
                </a:lnTo>
                <a:lnTo>
                  <a:pt x="9733" y="10609"/>
                </a:lnTo>
                <a:lnTo>
                  <a:pt x="10074" y="10293"/>
                </a:lnTo>
                <a:lnTo>
                  <a:pt x="10390" y="9976"/>
                </a:lnTo>
                <a:lnTo>
                  <a:pt x="10658" y="9611"/>
                </a:lnTo>
                <a:lnTo>
                  <a:pt x="10925" y="9222"/>
                </a:lnTo>
                <a:lnTo>
                  <a:pt x="11144" y="8808"/>
                </a:lnTo>
                <a:lnTo>
                  <a:pt x="11339" y="8395"/>
                </a:lnTo>
                <a:lnTo>
                  <a:pt x="11509" y="7957"/>
                </a:lnTo>
                <a:lnTo>
                  <a:pt x="11631" y="7519"/>
                </a:lnTo>
                <a:lnTo>
                  <a:pt x="11704" y="7081"/>
                </a:lnTo>
                <a:lnTo>
                  <a:pt x="11753" y="6619"/>
                </a:lnTo>
                <a:lnTo>
                  <a:pt x="11753" y="6156"/>
                </a:lnTo>
                <a:lnTo>
                  <a:pt x="11728" y="5694"/>
                </a:lnTo>
                <a:lnTo>
                  <a:pt x="11655" y="5256"/>
                </a:lnTo>
                <a:lnTo>
                  <a:pt x="11534" y="4794"/>
                </a:lnTo>
                <a:lnTo>
                  <a:pt x="11363" y="4404"/>
                </a:lnTo>
                <a:lnTo>
                  <a:pt x="11169" y="4015"/>
                </a:lnTo>
                <a:lnTo>
                  <a:pt x="10950" y="3650"/>
                </a:lnTo>
                <a:lnTo>
                  <a:pt x="10682" y="3285"/>
                </a:lnTo>
                <a:lnTo>
                  <a:pt x="10390" y="2969"/>
                </a:lnTo>
                <a:lnTo>
                  <a:pt x="10074" y="2677"/>
                </a:lnTo>
                <a:lnTo>
                  <a:pt x="9733" y="2409"/>
                </a:lnTo>
                <a:lnTo>
                  <a:pt x="9393" y="2166"/>
                </a:lnTo>
                <a:lnTo>
                  <a:pt x="9003" y="1971"/>
                </a:lnTo>
                <a:lnTo>
                  <a:pt x="8614" y="1801"/>
                </a:lnTo>
                <a:lnTo>
                  <a:pt x="8200" y="1655"/>
                </a:lnTo>
                <a:lnTo>
                  <a:pt x="7787" y="1582"/>
                </a:lnTo>
                <a:lnTo>
                  <a:pt x="7349" y="1533"/>
                </a:lnTo>
                <a:close/>
                <a:moveTo>
                  <a:pt x="12118" y="11558"/>
                </a:moveTo>
                <a:lnTo>
                  <a:pt x="12142" y="11582"/>
                </a:lnTo>
                <a:lnTo>
                  <a:pt x="11972" y="11777"/>
                </a:lnTo>
                <a:lnTo>
                  <a:pt x="12093" y="11631"/>
                </a:lnTo>
                <a:lnTo>
                  <a:pt x="12118" y="11558"/>
                </a:lnTo>
                <a:close/>
                <a:moveTo>
                  <a:pt x="6789" y="584"/>
                </a:moveTo>
                <a:lnTo>
                  <a:pt x="7154" y="608"/>
                </a:lnTo>
                <a:lnTo>
                  <a:pt x="7519" y="657"/>
                </a:lnTo>
                <a:lnTo>
                  <a:pt x="7884" y="706"/>
                </a:lnTo>
                <a:lnTo>
                  <a:pt x="8225" y="803"/>
                </a:lnTo>
                <a:lnTo>
                  <a:pt x="8565" y="900"/>
                </a:lnTo>
                <a:lnTo>
                  <a:pt x="8906" y="1022"/>
                </a:lnTo>
                <a:lnTo>
                  <a:pt x="9247" y="1144"/>
                </a:lnTo>
                <a:lnTo>
                  <a:pt x="9563" y="1314"/>
                </a:lnTo>
                <a:lnTo>
                  <a:pt x="9879" y="1484"/>
                </a:lnTo>
                <a:lnTo>
                  <a:pt x="10171" y="1679"/>
                </a:lnTo>
                <a:lnTo>
                  <a:pt x="10439" y="1874"/>
                </a:lnTo>
                <a:lnTo>
                  <a:pt x="10707" y="2093"/>
                </a:lnTo>
                <a:lnTo>
                  <a:pt x="10950" y="2312"/>
                </a:lnTo>
                <a:lnTo>
                  <a:pt x="11193" y="2555"/>
                </a:lnTo>
                <a:lnTo>
                  <a:pt x="11485" y="2896"/>
                </a:lnTo>
                <a:lnTo>
                  <a:pt x="11753" y="3261"/>
                </a:lnTo>
                <a:lnTo>
                  <a:pt x="11996" y="3626"/>
                </a:lnTo>
                <a:lnTo>
                  <a:pt x="12191" y="4015"/>
                </a:lnTo>
                <a:lnTo>
                  <a:pt x="12361" y="4404"/>
                </a:lnTo>
                <a:lnTo>
                  <a:pt x="12507" y="4818"/>
                </a:lnTo>
                <a:lnTo>
                  <a:pt x="12629" y="5232"/>
                </a:lnTo>
                <a:lnTo>
                  <a:pt x="12702" y="5645"/>
                </a:lnTo>
                <a:lnTo>
                  <a:pt x="12750" y="6059"/>
                </a:lnTo>
                <a:lnTo>
                  <a:pt x="12775" y="6473"/>
                </a:lnTo>
                <a:lnTo>
                  <a:pt x="12775" y="6911"/>
                </a:lnTo>
                <a:lnTo>
                  <a:pt x="12726" y="7324"/>
                </a:lnTo>
                <a:lnTo>
                  <a:pt x="12653" y="7762"/>
                </a:lnTo>
                <a:lnTo>
                  <a:pt x="12556" y="8176"/>
                </a:lnTo>
                <a:lnTo>
                  <a:pt x="12434" y="8589"/>
                </a:lnTo>
                <a:lnTo>
                  <a:pt x="12264" y="9003"/>
                </a:lnTo>
                <a:lnTo>
                  <a:pt x="12045" y="9465"/>
                </a:lnTo>
                <a:lnTo>
                  <a:pt x="11801" y="9903"/>
                </a:lnTo>
                <a:lnTo>
                  <a:pt x="11534" y="10293"/>
                </a:lnTo>
                <a:lnTo>
                  <a:pt x="11217" y="10682"/>
                </a:lnTo>
                <a:lnTo>
                  <a:pt x="10901" y="11047"/>
                </a:lnTo>
                <a:lnTo>
                  <a:pt x="10536" y="11388"/>
                </a:lnTo>
                <a:lnTo>
                  <a:pt x="10171" y="11680"/>
                </a:lnTo>
                <a:lnTo>
                  <a:pt x="9782" y="11947"/>
                </a:lnTo>
                <a:lnTo>
                  <a:pt x="9368" y="12191"/>
                </a:lnTo>
                <a:lnTo>
                  <a:pt x="8930" y="12385"/>
                </a:lnTo>
                <a:lnTo>
                  <a:pt x="8468" y="12556"/>
                </a:lnTo>
                <a:lnTo>
                  <a:pt x="8006" y="12677"/>
                </a:lnTo>
                <a:lnTo>
                  <a:pt x="7543" y="12750"/>
                </a:lnTo>
                <a:lnTo>
                  <a:pt x="7032" y="12775"/>
                </a:lnTo>
                <a:lnTo>
                  <a:pt x="6546" y="12775"/>
                </a:lnTo>
                <a:lnTo>
                  <a:pt x="6035" y="12702"/>
                </a:lnTo>
                <a:lnTo>
                  <a:pt x="5597" y="12604"/>
                </a:lnTo>
                <a:lnTo>
                  <a:pt x="5159" y="12483"/>
                </a:lnTo>
                <a:lnTo>
                  <a:pt x="4721" y="12337"/>
                </a:lnTo>
                <a:lnTo>
                  <a:pt x="4307" y="12166"/>
                </a:lnTo>
                <a:lnTo>
                  <a:pt x="3893" y="11947"/>
                </a:lnTo>
                <a:lnTo>
                  <a:pt x="3504" y="11728"/>
                </a:lnTo>
                <a:lnTo>
                  <a:pt x="3115" y="11485"/>
                </a:lnTo>
                <a:lnTo>
                  <a:pt x="2774" y="11193"/>
                </a:lnTo>
                <a:lnTo>
                  <a:pt x="2434" y="10901"/>
                </a:lnTo>
                <a:lnTo>
                  <a:pt x="2117" y="10560"/>
                </a:lnTo>
                <a:lnTo>
                  <a:pt x="1825" y="10220"/>
                </a:lnTo>
                <a:lnTo>
                  <a:pt x="1558" y="9855"/>
                </a:lnTo>
                <a:lnTo>
                  <a:pt x="1314" y="9465"/>
                </a:lnTo>
                <a:lnTo>
                  <a:pt x="1095" y="9052"/>
                </a:lnTo>
                <a:lnTo>
                  <a:pt x="925" y="8638"/>
                </a:lnTo>
                <a:lnTo>
                  <a:pt x="779" y="8200"/>
                </a:lnTo>
                <a:lnTo>
                  <a:pt x="682" y="7811"/>
                </a:lnTo>
                <a:lnTo>
                  <a:pt x="609" y="7446"/>
                </a:lnTo>
                <a:lnTo>
                  <a:pt x="560" y="7081"/>
                </a:lnTo>
                <a:lnTo>
                  <a:pt x="560" y="6716"/>
                </a:lnTo>
                <a:lnTo>
                  <a:pt x="560" y="6351"/>
                </a:lnTo>
                <a:lnTo>
                  <a:pt x="584" y="5986"/>
                </a:lnTo>
                <a:lnTo>
                  <a:pt x="633" y="5645"/>
                </a:lnTo>
                <a:lnTo>
                  <a:pt x="706" y="5305"/>
                </a:lnTo>
                <a:lnTo>
                  <a:pt x="803" y="4964"/>
                </a:lnTo>
                <a:lnTo>
                  <a:pt x="925" y="4648"/>
                </a:lnTo>
                <a:lnTo>
                  <a:pt x="1047" y="4307"/>
                </a:lnTo>
                <a:lnTo>
                  <a:pt x="1217" y="3991"/>
                </a:lnTo>
                <a:lnTo>
                  <a:pt x="1387" y="3674"/>
                </a:lnTo>
                <a:lnTo>
                  <a:pt x="1606" y="3382"/>
                </a:lnTo>
                <a:lnTo>
                  <a:pt x="1825" y="3090"/>
                </a:lnTo>
                <a:lnTo>
                  <a:pt x="2069" y="2798"/>
                </a:lnTo>
                <a:lnTo>
                  <a:pt x="2361" y="2506"/>
                </a:lnTo>
                <a:lnTo>
                  <a:pt x="2726" y="2190"/>
                </a:lnTo>
                <a:lnTo>
                  <a:pt x="3163" y="1849"/>
                </a:lnTo>
                <a:lnTo>
                  <a:pt x="3674" y="1509"/>
                </a:lnTo>
                <a:lnTo>
                  <a:pt x="4210" y="1217"/>
                </a:lnTo>
                <a:lnTo>
                  <a:pt x="4502" y="1071"/>
                </a:lnTo>
                <a:lnTo>
                  <a:pt x="4794" y="949"/>
                </a:lnTo>
                <a:lnTo>
                  <a:pt x="5110" y="852"/>
                </a:lnTo>
                <a:lnTo>
                  <a:pt x="5402" y="754"/>
                </a:lnTo>
                <a:lnTo>
                  <a:pt x="5718" y="681"/>
                </a:lnTo>
                <a:lnTo>
                  <a:pt x="6035" y="633"/>
                </a:lnTo>
                <a:lnTo>
                  <a:pt x="6400" y="608"/>
                </a:lnTo>
                <a:lnTo>
                  <a:pt x="6789" y="584"/>
                </a:lnTo>
                <a:close/>
                <a:moveTo>
                  <a:pt x="11704" y="10998"/>
                </a:moveTo>
                <a:lnTo>
                  <a:pt x="11923" y="11315"/>
                </a:lnTo>
                <a:lnTo>
                  <a:pt x="11874" y="11339"/>
                </a:lnTo>
                <a:lnTo>
                  <a:pt x="11850" y="11363"/>
                </a:lnTo>
                <a:lnTo>
                  <a:pt x="11607" y="11607"/>
                </a:lnTo>
                <a:lnTo>
                  <a:pt x="11339" y="11826"/>
                </a:lnTo>
                <a:lnTo>
                  <a:pt x="11071" y="11996"/>
                </a:lnTo>
                <a:lnTo>
                  <a:pt x="10950" y="12093"/>
                </a:lnTo>
                <a:lnTo>
                  <a:pt x="10925" y="12166"/>
                </a:lnTo>
                <a:lnTo>
                  <a:pt x="10901" y="12239"/>
                </a:lnTo>
                <a:lnTo>
                  <a:pt x="10901" y="12264"/>
                </a:lnTo>
                <a:lnTo>
                  <a:pt x="10974" y="12288"/>
                </a:lnTo>
                <a:lnTo>
                  <a:pt x="11047" y="12288"/>
                </a:lnTo>
                <a:lnTo>
                  <a:pt x="11217" y="12264"/>
                </a:lnTo>
                <a:lnTo>
                  <a:pt x="11363" y="12191"/>
                </a:lnTo>
                <a:lnTo>
                  <a:pt x="11509" y="12093"/>
                </a:lnTo>
                <a:lnTo>
                  <a:pt x="11826" y="11899"/>
                </a:lnTo>
                <a:lnTo>
                  <a:pt x="11972" y="11777"/>
                </a:lnTo>
                <a:lnTo>
                  <a:pt x="11850" y="11899"/>
                </a:lnTo>
                <a:lnTo>
                  <a:pt x="11728" y="11996"/>
                </a:lnTo>
                <a:lnTo>
                  <a:pt x="11485" y="12191"/>
                </a:lnTo>
                <a:lnTo>
                  <a:pt x="11363" y="12288"/>
                </a:lnTo>
                <a:lnTo>
                  <a:pt x="11339" y="12361"/>
                </a:lnTo>
                <a:lnTo>
                  <a:pt x="11339" y="12434"/>
                </a:lnTo>
                <a:lnTo>
                  <a:pt x="11363" y="12483"/>
                </a:lnTo>
                <a:lnTo>
                  <a:pt x="11412" y="12531"/>
                </a:lnTo>
                <a:lnTo>
                  <a:pt x="11485" y="12556"/>
                </a:lnTo>
                <a:lnTo>
                  <a:pt x="11558" y="12531"/>
                </a:lnTo>
                <a:lnTo>
                  <a:pt x="11728" y="12483"/>
                </a:lnTo>
                <a:lnTo>
                  <a:pt x="11874" y="12385"/>
                </a:lnTo>
                <a:lnTo>
                  <a:pt x="12020" y="12288"/>
                </a:lnTo>
                <a:lnTo>
                  <a:pt x="12239" y="12118"/>
                </a:lnTo>
                <a:lnTo>
                  <a:pt x="12361" y="12020"/>
                </a:lnTo>
                <a:lnTo>
                  <a:pt x="12434" y="11899"/>
                </a:lnTo>
                <a:lnTo>
                  <a:pt x="12507" y="11947"/>
                </a:lnTo>
                <a:lnTo>
                  <a:pt x="12288" y="12142"/>
                </a:lnTo>
                <a:lnTo>
                  <a:pt x="12069" y="12337"/>
                </a:lnTo>
                <a:lnTo>
                  <a:pt x="11826" y="12556"/>
                </a:lnTo>
                <a:lnTo>
                  <a:pt x="11728" y="12677"/>
                </a:lnTo>
                <a:lnTo>
                  <a:pt x="11655" y="12823"/>
                </a:lnTo>
                <a:lnTo>
                  <a:pt x="11631" y="12896"/>
                </a:lnTo>
                <a:lnTo>
                  <a:pt x="11680" y="12969"/>
                </a:lnTo>
                <a:lnTo>
                  <a:pt x="11753" y="12994"/>
                </a:lnTo>
                <a:lnTo>
                  <a:pt x="11826" y="12994"/>
                </a:lnTo>
                <a:lnTo>
                  <a:pt x="11972" y="12945"/>
                </a:lnTo>
                <a:lnTo>
                  <a:pt x="12118" y="12848"/>
                </a:lnTo>
                <a:lnTo>
                  <a:pt x="12385" y="12629"/>
                </a:lnTo>
                <a:lnTo>
                  <a:pt x="12604" y="12458"/>
                </a:lnTo>
                <a:lnTo>
                  <a:pt x="12823" y="12264"/>
                </a:lnTo>
                <a:lnTo>
                  <a:pt x="12872" y="12312"/>
                </a:lnTo>
                <a:lnTo>
                  <a:pt x="12604" y="12702"/>
                </a:lnTo>
                <a:lnTo>
                  <a:pt x="12483" y="12848"/>
                </a:lnTo>
                <a:lnTo>
                  <a:pt x="12361" y="12969"/>
                </a:lnTo>
                <a:lnTo>
                  <a:pt x="12215" y="13067"/>
                </a:lnTo>
                <a:lnTo>
                  <a:pt x="12093" y="13213"/>
                </a:lnTo>
                <a:lnTo>
                  <a:pt x="12093" y="13261"/>
                </a:lnTo>
                <a:lnTo>
                  <a:pt x="12093" y="13310"/>
                </a:lnTo>
                <a:lnTo>
                  <a:pt x="12118" y="13334"/>
                </a:lnTo>
                <a:lnTo>
                  <a:pt x="12166" y="13359"/>
                </a:lnTo>
                <a:lnTo>
                  <a:pt x="12312" y="13359"/>
                </a:lnTo>
                <a:lnTo>
                  <a:pt x="12458" y="13334"/>
                </a:lnTo>
                <a:lnTo>
                  <a:pt x="12604" y="13261"/>
                </a:lnTo>
                <a:lnTo>
                  <a:pt x="12750" y="13140"/>
                </a:lnTo>
                <a:lnTo>
                  <a:pt x="12896" y="13042"/>
                </a:lnTo>
                <a:lnTo>
                  <a:pt x="12994" y="12896"/>
                </a:lnTo>
                <a:lnTo>
                  <a:pt x="13115" y="12750"/>
                </a:lnTo>
                <a:lnTo>
                  <a:pt x="13188" y="12604"/>
                </a:lnTo>
                <a:lnTo>
                  <a:pt x="13505" y="12872"/>
                </a:lnTo>
                <a:lnTo>
                  <a:pt x="13407" y="12945"/>
                </a:lnTo>
                <a:lnTo>
                  <a:pt x="13310" y="13018"/>
                </a:lnTo>
                <a:lnTo>
                  <a:pt x="13115" y="13213"/>
                </a:lnTo>
                <a:lnTo>
                  <a:pt x="12896" y="13359"/>
                </a:lnTo>
                <a:lnTo>
                  <a:pt x="12677" y="13529"/>
                </a:lnTo>
                <a:lnTo>
                  <a:pt x="12653" y="13553"/>
                </a:lnTo>
                <a:lnTo>
                  <a:pt x="12629" y="13602"/>
                </a:lnTo>
                <a:lnTo>
                  <a:pt x="12653" y="13651"/>
                </a:lnTo>
                <a:lnTo>
                  <a:pt x="12677" y="13699"/>
                </a:lnTo>
                <a:lnTo>
                  <a:pt x="12750" y="13724"/>
                </a:lnTo>
                <a:lnTo>
                  <a:pt x="12848" y="13748"/>
                </a:lnTo>
                <a:lnTo>
                  <a:pt x="12921" y="13748"/>
                </a:lnTo>
                <a:lnTo>
                  <a:pt x="12994" y="13724"/>
                </a:lnTo>
                <a:lnTo>
                  <a:pt x="13140" y="13651"/>
                </a:lnTo>
                <a:lnTo>
                  <a:pt x="13286" y="13578"/>
                </a:lnTo>
                <a:lnTo>
                  <a:pt x="13407" y="13480"/>
                </a:lnTo>
                <a:lnTo>
                  <a:pt x="13553" y="13383"/>
                </a:lnTo>
                <a:lnTo>
                  <a:pt x="13675" y="13237"/>
                </a:lnTo>
                <a:lnTo>
                  <a:pt x="13724" y="13164"/>
                </a:lnTo>
                <a:lnTo>
                  <a:pt x="13748" y="13091"/>
                </a:lnTo>
                <a:lnTo>
                  <a:pt x="13943" y="13286"/>
                </a:lnTo>
                <a:lnTo>
                  <a:pt x="13918" y="13286"/>
                </a:lnTo>
                <a:lnTo>
                  <a:pt x="13772" y="13383"/>
                </a:lnTo>
                <a:lnTo>
                  <a:pt x="13675" y="13505"/>
                </a:lnTo>
                <a:lnTo>
                  <a:pt x="13456" y="13748"/>
                </a:lnTo>
                <a:lnTo>
                  <a:pt x="13237" y="13967"/>
                </a:lnTo>
                <a:lnTo>
                  <a:pt x="13140" y="14064"/>
                </a:lnTo>
                <a:lnTo>
                  <a:pt x="13067" y="14210"/>
                </a:lnTo>
                <a:lnTo>
                  <a:pt x="13042" y="14235"/>
                </a:lnTo>
                <a:lnTo>
                  <a:pt x="13067" y="14259"/>
                </a:lnTo>
                <a:lnTo>
                  <a:pt x="13067" y="14308"/>
                </a:lnTo>
                <a:lnTo>
                  <a:pt x="13115" y="14308"/>
                </a:lnTo>
                <a:lnTo>
                  <a:pt x="13261" y="14259"/>
                </a:lnTo>
                <a:lnTo>
                  <a:pt x="13407" y="14210"/>
                </a:lnTo>
                <a:lnTo>
                  <a:pt x="13651" y="14040"/>
                </a:lnTo>
                <a:lnTo>
                  <a:pt x="13797" y="13918"/>
                </a:lnTo>
                <a:lnTo>
                  <a:pt x="13943" y="13797"/>
                </a:lnTo>
                <a:lnTo>
                  <a:pt x="14064" y="13626"/>
                </a:lnTo>
                <a:lnTo>
                  <a:pt x="14137" y="13480"/>
                </a:lnTo>
                <a:lnTo>
                  <a:pt x="14332" y="13675"/>
                </a:lnTo>
                <a:lnTo>
                  <a:pt x="14186" y="13918"/>
                </a:lnTo>
                <a:lnTo>
                  <a:pt x="14089" y="14040"/>
                </a:lnTo>
                <a:lnTo>
                  <a:pt x="13991" y="14137"/>
                </a:lnTo>
                <a:lnTo>
                  <a:pt x="13870" y="14235"/>
                </a:lnTo>
                <a:lnTo>
                  <a:pt x="13748" y="14308"/>
                </a:lnTo>
                <a:lnTo>
                  <a:pt x="13626" y="14381"/>
                </a:lnTo>
                <a:lnTo>
                  <a:pt x="13505" y="14454"/>
                </a:lnTo>
                <a:lnTo>
                  <a:pt x="13505" y="14502"/>
                </a:lnTo>
                <a:lnTo>
                  <a:pt x="13480" y="14527"/>
                </a:lnTo>
                <a:lnTo>
                  <a:pt x="13505" y="14600"/>
                </a:lnTo>
                <a:lnTo>
                  <a:pt x="13602" y="14648"/>
                </a:lnTo>
                <a:lnTo>
                  <a:pt x="13675" y="14673"/>
                </a:lnTo>
                <a:lnTo>
                  <a:pt x="13772" y="14673"/>
                </a:lnTo>
                <a:lnTo>
                  <a:pt x="13894" y="14648"/>
                </a:lnTo>
                <a:lnTo>
                  <a:pt x="14089" y="14551"/>
                </a:lnTo>
                <a:lnTo>
                  <a:pt x="14235" y="14454"/>
                </a:lnTo>
                <a:lnTo>
                  <a:pt x="14356" y="14356"/>
                </a:lnTo>
                <a:lnTo>
                  <a:pt x="14454" y="14235"/>
                </a:lnTo>
                <a:lnTo>
                  <a:pt x="14575" y="14113"/>
                </a:lnTo>
                <a:lnTo>
                  <a:pt x="14648" y="13967"/>
                </a:lnTo>
                <a:lnTo>
                  <a:pt x="14867" y="14210"/>
                </a:lnTo>
                <a:lnTo>
                  <a:pt x="14843" y="14210"/>
                </a:lnTo>
                <a:lnTo>
                  <a:pt x="14721" y="14259"/>
                </a:lnTo>
                <a:lnTo>
                  <a:pt x="14624" y="14332"/>
                </a:lnTo>
                <a:lnTo>
                  <a:pt x="14454" y="14527"/>
                </a:lnTo>
                <a:lnTo>
                  <a:pt x="14235" y="14746"/>
                </a:lnTo>
                <a:lnTo>
                  <a:pt x="14113" y="14867"/>
                </a:lnTo>
                <a:lnTo>
                  <a:pt x="13991" y="14940"/>
                </a:lnTo>
                <a:lnTo>
                  <a:pt x="13967" y="14989"/>
                </a:lnTo>
                <a:lnTo>
                  <a:pt x="13967" y="15038"/>
                </a:lnTo>
                <a:lnTo>
                  <a:pt x="14016" y="15086"/>
                </a:lnTo>
                <a:lnTo>
                  <a:pt x="14064" y="15086"/>
                </a:lnTo>
                <a:lnTo>
                  <a:pt x="14356" y="15013"/>
                </a:lnTo>
                <a:lnTo>
                  <a:pt x="14478" y="14940"/>
                </a:lnTo>
                <a:lnTo>
                  <a:pt x="14624" y="14867"/>
                </a:lnTo>
                <a:lnTo>
                  <a:pt x="14867" y="14648"/>
                </a:lnTo>
                <a:lnTo>
                  <a:pt x="14965" y="14527"/>
                </a:lnTo>
                <a:lnTo>
                  <a:pt x="15038" y="14405"/>
                </a:lnTo>
                <a:lnTo>
                  <a:pt x="15038" y="14381"/>
                </a:lnTo>
                <a:lnTo>
                  <a:pt x="15330" y="14673"/>
                </a:lnTo>
                <a:lnTo>
                  <a:pt x="15111" y="14867"/>
                </a:lnTo>
                <a:lnTo>
                  <a:pt x="14892" y="15062"/>
                </a:lnTo>
                <a:lnTo>
                  <a:pt x="14648" y="15232"/>
                </a:lnTo>
                <a:lnTo>
                  <a:pt x="14527" y="15330"/>
                </a:lnTo>
                <a:lnTo>
                  <a:pt x="14429" y="15427"/>
                </a:lnTo>
                <a:lnTo>
                  <a:pt x="14405" y="15451"/>
                </a:lnTo>
                <a:lnTo>
                  <a:pt x="14405" y="15500"/>
                </a:lnTo>
                <a:lnTo>
                  <a:pt x="14429" y="15524"/>
                </a:lnTo>
                <a:lnTo>
                  <a:pt x="14454" y="15549"/>
                </a:lnTo>
                <a:lnTo>
                  <a:pt x="14624" y="15573"/>
                </a:lnTo>
                <a:lnTo>
                  <a:pt x="14770" y="15549"/>
                </a:lnTo>
                <a:lnTo>
                  <a:pt x="14940" y="15476"/>
                </a:lnTo>
                <a:lnTo>
                  <a:pt x="15086" y="15378"/>
                </a:lnTo>
                <a:lnTo>
                  <a:pt x="15232" y="15281"/>
                </a:lnTo>
                <a:lnTo>
                  <a:pt x="15354" y="15159"/>
                </a:lnTo>
                <a:lnTo>
                  <a:pt x="15573" y="14916"/>
                </a:lnTo>
                <a:lnTo>
                  <a:pt x="15743" y="15111"/>
                </a:lnTo>
                <a:lnTo>
                  <a:pt x="15476" y="15378"/>
                </a:lnTo>
                <a:lnTo>
                  <a:pt x="15330" y="15476"/>
                </a:lnTo>
                <a:lnTo>
                  <a:pt x="15184" y="15573"/>
                </a:lnTo>
                <a:lnTo>
                  <a:pt x="15038" y="15670"/>
                </a:lnTo>
                <a:lnTo>
                  <a:pt x="14892" y="15792"/>
                </a:lnTo>
                <a:lnTo>
                  <a:pt x="14843" y="15840"/>
                </a:lnTo>
                <a:lnTo>
                  <a:pt x="14867" y="15913"/>
                </a:lnTo>
                <a:lnTo>
                  <a:pt x="14892" y="15986"/>
                </a:lnTo>
                <a:lnTo>
                  <a:pt x="14940" y="16011"/>
                </a:lnTo>
                <a:lnTo>
                  <a:pt x="15038" y="16035"/>
                </a:lnTo>
                <a:lnTo>
                  <a:pt x="15159" y="16011"/>
                </a:lnTo>
                <a:lnTo>
                  <a:pt x="15354" y="15962"/>
                </a:lnTo>
                <a:lnTo>
                  <a:pt x="15524" y="15865"/>
                </a:lnTo>
                <a:lnTo>
                  <a:pt x="15695" y="15767"/>
                </a:lnTo>
                <a:lnTo>
                  <a:pt x="15889" y="15597"/>
                </a:lnTo>
                <a:lnTo>
                  <a:pt x="16060" y="15427"/>
                </a:lnTo>
                <a:lnTo>
                  <a:pt x="16352" y="15694"/>
                </a:lnTo>
                <a:lnTo>
                  <a:pt x="16181" y="15865"/>
                </a:lnTo>
                <a:lnTo>
                  <a:pt x="16011" y="16011"/>
                </a:lnTo>
                <a:lnTo>
                  <a:pt x="15743" y="16157"/>
                </a:lnTo>
                <a:lnTo>
                  <a:pt x="15500" y="16303"/>
                </a:lnTo>
                <a:lnTo>
                  <a:pt x="15451" y="16327"/>
                </a:lnTo>
                <a:lnTo>
                  <a:pt x="15451" y="16376"/>
                </a:lnTo>
                <a:lnTo>
                  <a:pt x="15476" y="16400"/>
                </a:lnTo>
                <a:lnTo>
                  <a:pt x="15524" y="16424"/>
                </a:lnTo>
                <a:lnTo>
                  <a:pt x="15719" y="16424"/>
                </a:lnTo>
                <a:lnTo>
                  <a:pt x="15889" y="16449"/>
                </a:lnTo>
                <a:lnTo>
                  <a:pt x="16084" y="16400"/>
                </a:lnTo>
                <a:lnTo>
                  <a:pt x="16254" y="16351"/>
                </a:lnTo>
                <a:lnTo>
                  <a:pt x="16400" y="16254"/>
                </a:lnTo>
                <a:lnTo>
                  <a:pt x="16522" y="16157"/>
                </a:lnTo>
                <a:lnTo>
                  <a:pt x="16498" y="16254"/>
                </a:lnTo>
                <a:lnTo>
                  <a:pt x="16400" y="16376"/>
                </a:lnTo>
                <a:lnTo>
                  <a:pt x="16279" y="16473"/>
                </a:lnTo>
                <a:lnTo>
                  <a:pt x="16133" y="16546"/>
                </a:lnTo>
                <a:lnTo>
                  <a:pt x="15987" y="16619"/>
                </a:lnTo>
                <a:lnTo>
                  <a:pt x="15768" y="16668"/>
                </a:lnTo>
                <a:lnTo>
                  <a:pt x="15451" y="16765"/>
                </a:lnTo>
                <a:lnTo>
                  <a:pt x="15427" y="16692"/>
                </a:lnTo>
                <a:lnTo>
                  <a:pt x="15354" y="16643"/>
                </a:lnTo>
                <a:lnTo>
                  <a:pt x="15208" y="16546"/>
                </a:lnTo>
                <a:lnTo>
                  <a:pt x="15062" y="16400"/>
                </a:lnTo>
                <a:lnTo>
                  <a:pt x="14770" y="16132"/>
                </a:lnTo>
                <a:lnTo>
                  <a:pt x="14016" y="15524"/>
                </a:lnTo>
                <a:lnTo>
                  <a:pt x="13626" y="15159"/>
                </a:lnTo>
                <a:lnTo>
                  <a:pt x="13261" y="14770"/>
                </a:lnTo>
                <a:lnTo>
                  <a:pt x="12556" y="14016"/>
                </a:lnTo>
                <a:lnTo>
                  <a:pt x="12312" y="13772"/>
                </a:lnTo>
                <a:lnTo>
                  <a:pt x="12045" y="13553"/>
                </a:lnTo>
                <a:lnTo>
                  <a:pt x="11485" y="13140"/>
                </a:lnTo>
                <a:lnTo>
                  <a:pt x="11217" y="12921"/>
                </a:lnTo>
                <a:lnTo>
                  <a:pt x="10950" y="12677"/>
                </a:lnTo>
                <a:lnTo>
                  <a:pt x="10707" y="12434"/>
                </a:lnTo>
                <a:lnTo>
                  <a:pt x="10512" y="12166"/>
                </a:lnTo>
                <a:lnTo>
                  <a:pt x="10828" y="11899"/>
                </a:lnTo>
                <a:lnTo>
                  <a:pt x="11144" y="11607"/>
                </a:lnTo>
                <a:lnTo>
                  <a:pt x="11436" y="11315"/>
                </a:lnTo>
                <a:lnTo>
                  <a:pt x="11704" y="10998"/>
                </a:lnTo>
                <a:close/>
                <a:moveTo>
                  <a:pt x="6400" y="0"/>
                </a:moveTo>
                <a:lnTo>
                  <a:pt x="5791" y="73"/>
                </a:lnTo>
                <a:lnTo>
                  <a:pt x="5183" y="170"/>
                </a:lnTo>
                <a:lnTo>
                  <a:pt x="4891" y="243"/>
                </a:lnTo>
                <a:lnTo>
                  <a:pt x="4599" y="341"/>
                </a:lnTo>
                <a:lnTo>
                  <a:pt x="4258" y="462"/>
                </a:lnTo>
                <a:lnTo>
                  <a:pt x="3918" y="633"/>
                </a:lnTo>
                <a:lnTo>
                  <a:pt x="3601" y="827"/>
                </a:lnTo>
                <a:lnTo>
                  <a:pt x="3285" y="1022"/>
                </a:lnTo>
                <a:lnTo>
                  <a:pt x="2969" y="1241"/>
                </a:lnTo>
                <a:lnTo>
                  <a:pt x="2677" y="1484"/>
                </a:lnTo>
                <a:lnTo>
                  <a:pt x="2117" y="1971"/>
                </a:lnTo>
                <a:lnTo>
                  <a:pt x="1850" y="2239"/>
                </a:lnTo>
                <a:lnTo>
                  <a:pt x="1606" y="2506"/>
                </a:lnTo>
                <a:lnTo>
                  <a:pt x="1363" y="2798"/>
                </a:lnTo>
                <a:lnTo>
                  <a:pt x="1168" y="3066"/>
                </a:lnTo>
                <a:lnTo>
                  <a:pt x="949" y="3382"/>
                </a:lnTo>
                <a:lnTo>
                  <a:pt x="779" y="3699"/>
                </a:lnTo>
                <a:lnTo>
                  <a:pt x="609" y="4015"/>
                </a:lnTo>
                <a:lnTo>
                  <a:pt x="463" y="4331"/>
                </a:lnTo>
                <a:lnTo>
                  <a:pt x="341" y="4672"/>
                </a:lnTo>
                <a:lnTo>
                  <a:pt x="244" y="5013"/>
                </a:lnTo>
                <a:lnTo>
                  <a:pt x="146" y="5353"/>
                </a:lnTo>
                <a:lnTo>
                  <a:pt x="73" y="5718"/>
                </a:lnTo>
                <a:lnTo>
                  <a:pt x="25" y="6083"/>
                </a:lnTo>
                <a:lnTo>
                  <a:pt x="0" y="6448"/>
                </a:lnTo>
                <a:lnTo>
                  <a:pt x="0" y="6813"/>
                </a:lnTo>
                <a:lnTo>
                  <a:pt x="0" y="7203"/>
                </a:lnTo>
                <a:lnTo>
                  <a:pt x="25" y="7592"/>
                </a:lnTo>
                <a:lnTo>
                  <a:pt x="98" y="7957"/>
                </a:lnTo>
                <a:lnTo>
                  <a:pt x="171" y="8346"/>
                </a:lnTo>
                <a:lnTo>
                  <a:pt x="268" y="8711"/>
                </a:lnTo>
                <a:lnTo>
                  <a:pt x="390" y="9076"/>
                </a:lnTo>
                <a:lnTo>
                  <a:pt x="560" y="9441"/>
                </a:lnTo>
                <a:lnTo>
                  <a:pt x="730" y="9782"/>
                </a:lnTo>
                <a:lnTo>
                  <a:pt x="925" y="10122"/>
                </a:lnTo>
                <a:lnTo>
                  <a:pt x="1168" y="10463"/>
                </a:lnTo>
                <a:lnTo>
                  <a:pt x="1436" y="10804"/>
                </a:lnTo>
                <a:lnTo>
                  <a:pt x="1704" y="11096"/>
                </a:lnTo>
                <a:lnTo>
                  <a:pt x="1996" y="11363"/>
                </a:lnTo>
                <a:lnTo>
                  <a:pt x="2312" y="11631"/>
                </a:lnTo>
                <a:lnTo>
                  <a:pt x="2628" y="11874"/>
                </a:lnTo>
                <a:lnTo>
                  <a:pt x="2969" y="12093"/>
                </a:lnTo>
                <a:lnTo>
                  <a:pt x="3334" y="12312"/>
                </a:lnTo>
                <a:lnTo>
                  <a:pt x="3747" y="12531"/>
                </a:lnTo>
                <a:lnTo>
                  <a:pt x="4161" y="12726"/>
                </a:lnTo>
                <a:lnTo>
                  <a:pt x="4599" y="12896"/>
                </a:lnTo>
                <a:lnTo>
                  <a:pt x="5037" y="13042"/>
                </a:lnTo>
                <a:lnTo>
                  <a:pt x="5499" y="13164"/>
                </a:lnTo>
                <a:lnTo>
                  <a:pt x="5937" y="13261"/>
                </a:lnTo>
                <a:lnTo>
                  <a:pt x="6400" y="13334"/>
                </a:lnTo>
                <a:lnTo>
                  <a:pt x="6862" y="13383"/>
                </a:lnTo>
                <a:lnTo>
                  <a:pt x="7324" y="13383"/>
                </a:lnTo>
                <a:lnTo>
                  <a:pt x="7787" y="13334"/>
                </a:lnTo>
                <a:lnTo>
                  <a:pt x="8225" y="13261"/>
                </a:lnTo>
                <a:lnTo>
                  <a:pt x="8638" y="13140"/>
                </a:lnTo>
                <a:lnTo>
                  <a:pt x="9076" y="12994"/>
                </a:lnTo>
                <a:lnTo>
                  <a:pt x="9466" y="12799"/>
                </a:lnTo>
                <a:lnTo>
                  <a:pt x="9879" y="12580"/>
                </a:lnTo>
                <a:lnTo>
                  <a:pt x="10269" y="12337"/>
                </a:lnTo>
                <a:lnTo>
                  <a:pt x="10293" y="12458"/>
                </a:lnTo>
                <a:lnTo>
                  <a:pt x="10317" y="12580"/>
                </a:lnTo>
                <a:lnTo>
                  <a:pt x="10390" y="12677"/>
                </a:lnTo>
                <a:lnTo>
                  <a:pt x="10463" y="12775"/>
                </a:lnTo>
                <a:lnTo>
                  <a:pt x="10658" y="12969"/>
                </a:lnTo>
                <a:lnTo>
                  <a:pt x="10828" y="13140"/>
                </a:lnTo>
                <a:lnTo>
                  <a:pt x="11120" y="13383"/>
                </a:lnTo>
                <a:lnTo>
                  <a:pt x="11412" y="13602"/>
                </a:lnTo>
                <a:lnTo>
                  <a:pt x="11704" y="13845"/>
                </a:lnTo>
                <a:lnTo>
                  <a:pt x="11972" y="14089"/>
                </a:lnTo>
                <a:lnTo>
                  <a:pt x="12385" y="14502"/>
                </a:lnTo>
                <a:lnTo>
                  <a:pt x="12775" y="14916"/>
                </a:lnTo>
                <a:lnTo>
                  <a:pt x="13164" y="15330"/>
                </a:lnTo>
                <a:lnTo>
                  <a:pt x="13553" y="15743"/>
                </a:lnTo>
                <a:lnTo>
                  <a:pt x="13772" y="15938"/>
                </a:lnTo>
                <a:lnTo>
                  <a:pt x="13991" y="16132"/>
                </a:lnTo>
                <a:lnTo>
                  <a:pt x="14429" y="16473"/>
                </a:lnTo>
                <a:lnTo>
                  <a:pt x="14770" y="16789"/>
                </a:lnTo>
                <a:lnTo>
                  <a:pt x="14916" y="16935"/>
                </a:lnTo>
                <a:lnTo>
                  <a:pt x="15111" y="17081"/>
                </a:lnTo>
                <a:lnTo>
                  <a:pt x="15184" y="17106"/>
                </a:lnTo>
                <a:lnTo>
                  <a:pt x="15232" y="17154"/>
                </a:lnTo>
                <a:lnTo>
                  <a:pt x="15305" y="17179"/>
                </a:lnTo>
                <a:lnTo>
                  <a:pt x="15451" y="17227"/>
                </a:lnTo>
                <a:lnTo>
                  <a:pt x="15646" y="17203"/>
                </a:lnTo>
                <a:lnTo>
                  <a:pt x="15841" y="17179"/>
                </a:lnTo>
                <a:lnTo>
                  <a:pt x="16035" y="17106"/>
                </a:lnTo>
                <a:lnTo>
                  <a:pt x="16230" y="17033"/>
                </a:lnTo>
                <a:lnTo>
                  <a:pt x="16498" y="16911"/>
                </a:lnTo>
                <a:lnTo>
                  <a:pt x="16644" y="16814"/>
                </a:lnTo>
                <a:lnTo>
                  <a:pt x="16790" y="16668"/>
                </a:lnTo>
                <a:lnTo>
                  <a:pt x="16911" y="16497"/>
                </a:lnTo>
                <a:lnTo>
                  <a:pt x="17009" y="16327"/>
                </a:lnTo>
                <a:lnTo>
                  <a:pt x="17057" y="16132"/>
                </a:lnTo>
                <a:lnTo>
                  <a:pt x="17082" y="15938"/>
                </a:lnTo>
                <a:lnTo>
                  <a:pt x="17057" y="15840"/>
                </a:lnTo>
                <a:lnTo>
                  <a:pt x="17033" y="15767"/>
                </a:lnTo>
                <a:lnTo>
                  <a:pt x="17009" y="15670"/>
                </a:lnTo>
                <a:lnTo>
                  <a:pt x="16936" y="15597"/>
                </a:lnTo>
                <a:lnTo>
                  <a:pt x="16887" y="15549"/>
                </a:lnTo>
                <a:lnTo>
                  <a:pt x="15500" y="14137"/>
                </a:lnTo>
                <a:lnTo>
                  <a:pt x="14819" y="13432"/>
                </a:lnTo>
                <a:lnTo>
                  <a:pt x="14089" y="12750"/>
                </a:lnTo>
                <a:lnTo>
                  <a:pt x="13772" y="12458"/>
                </a:lnTo>
                <a:lnTo>
                  <a:pt x="13432" y="12166"/>
                </a:lnTo>
                <a:lnTo>
                  <a:pt x="13091" y="11899"/>
                </a:lnTo>
                <a:lnTo>
                  <a:pt x="12775" y="11582"/>
                </a:lnTo>
                <a:lnTo>
                  <a:pt x="12580" y="11363"/>
                </a:lnTo>
                <a:lnTo>
                  <a:pt x="12385" y="11120"/>
                </a:lnTo>
                <a:lnTo>
                  <a:pt x="12166" y="10901"/>
                </a:lnTo>
                <a:lnTo>
                  <a:pt x="12045" y="10804"/>
                </a:lnTo>
                <a:lnTo>
                  <a:pt x="11923" y="10706"/>
                </a:lnTo>
                <a:lnTo>
                  <a:pt x="12191" y="10317"/>
                </a:lnTo>
                <a:lnTo>
                  <a:pt x="12434" y="9928"/>
                </a:lnTo>
                <a:lnTo>
                  <a:pt x="12629" y="9490"/>
                </a:lnTo>
                <a:lnTo>
                  <a:pt x="12823" y="9076"/>
                </a:lnTo>
                <a:lnTo>
                  <a:pt x="12969" y="8614"/>
                </a:lnTo>
                <a:lnTo>
                  <a:pt x="13091" y="8176"/>
                </a:lnTo>
                <a:lnTo>
                  <a:pt x="13188" y="7713"/>
                </a:lnTo>
                <a:lnTo>
                  <a:pt x="13261" y="7251"/>
                </a:lnTo>
                <a:lnTo>
                  <a:pt x="13310" y="6765"/>
                </a:lnTo>
                <a:lnTo>
                  <a:pt x="13310" y="6302"/>
                </a:lnTo>
                <a:lnTo>
                  <a:pt x="13286" y="5840"/>
                </a:lnTo>
                <a:lnTo>
                  <a:pt x="13237" y="5378"/>
                </a:lnTo>
                <a:lnTo>
                  <a:pt x="13164" y="4891"/>
                </a:lnTo>
                <a:lnTo>
                  <a:pt x="13042" y="4453"/>
                </a:lnTo>
                <a:lnTo>
                  <a:pt x="12896" y="3991"/>
                </a:lnTo>
                <a:lnTo>
                  <a:pt x="12702" y="3553"/>
                </a:lnTo>
                <a:lnTo>
                  <a:pt x="12580" y="3285"/>
                </a:lnTo>
                <a:lnTo>
                  <a:pt x="12434" y="3042"/>
                </a:lnTo>
                <a:lnTo>
                  <a:pt x="12288" y="2798"/>
                </a:lnTo>
                <a:lnTo>
                  <a:pt x="12118" y="2579"/>
                </a:lnTo>
                <a:lnTo>
                  <a:pt x="11753" y="2141"/>
                </a:lnTo>
                <a:lnTo>
                  <a:pt x="11339" y="1728"/>
                </a:lnTo>
                <a:lnTo>
                  <a:pt x="10901" y="1363"/>
                </a:lnTo>
                <a:lnTo>
                  <a:pt x="10415" y="1046"/>
                </a:lnTo>
                <a:lnTo>
                  <a:pt x="9904" y="754"/>
                </a:lnTo>
                <a:lnTo>
                  <a:pt x="9368" y="511"/>
                </a:lnTo>
                <a:lnTo>
                  <a:pt x="8784" y="316"/>
                </a:lnTo>
                <a:lnTo>
                  <a:pt x="8225" y="170"/>
                </a:lnTo>
                <a:lnTo>
                  <a:pt x="7616" y="73"/>
                </a:lnTo>
                <a:lnTo>
                  <a:pt x="7008" y="0"/>
                </a:lnTo>
                <a:close/>
              </a:path>
            </a:pathLst>
          </a:custGeom>
          <a:solidFill>
            <a:schemeClr val="dk1"/>
          </a:solidFill>
          <a:ln>
            <a:noFill/>
          </a:ln>
        </p:spPr>
        <p:txBody>
          <a:bodyPr spcFirstLastPara="1" wrap="square" lIns="91425" tIns="91425" rIns="91425" bIns="91425" anchor="ctr" anchorCtr="0">
            <a:noAutofit/>
          </a:bodyPr>
          <a:lstStyle/>
          <a:p>
            <a:endParaRPr sz="1400">
              <a:solidFill>
                <a:srgbClr val="273F68"/>
              </a:solidFill>
            </a:endParaRPr>
          </a:p>
        </p:txBody>
      </p:sp>
    </p:spTree>
    <p:extLst>
      <p:ext uri="{BB962C8B-B14F-4D97-AF65-F5344CB8AC3E}">
        <p14:creationId xmlns:p14="http://schemas.microsoft.com/office/powerpoint/2010/main" val="16360609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674"/>
        <p:cNvGrpSpPr/>
        <p:nvPr/>
      </p:nvGrpSpPr>
      <p:grpSpPr>
        <a:xfrm>
          <a:off x="0" y="0"/>
          <a:ext cx="0" cy="0"/>
          <a:chOff x="0" y="0"/>
          <a:chExt cx="0" cy="0"/>
        </a:xfrm>
      </p:grpSpPr>
      <p:graphicFrame>
        <p:nvGraphicFramePr>
          <p:cNvPr id="38" name="資料庫圖表 37"/>
          <p:cNvGraphicFramePr/>
          <p:nvPr>
            <p:extLst>
              <p:ext uri="{D42A27DB-BD31-4B8C-83A1-F6EECF244321}">
                <p14:modId xmlns:p14="http://schemas.microsoft.com/office/powerpoint/2010/main" val="3294279897"/>
              </p:ext>
            </p:extLst>
          </p:nvPr>
        </p:nvGraphicFramePr>
        <p:xfrm>
          <a:off x="1295224" y="1412577"/>
          <a:ext cx="9601552" cy="52805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9" name="標題 1"/>
          <p:cNvSpPr txBox="1">
            <a:spLocks/>
          </p:cNvSpPr>
          <p:nvPr/>
        </p:nvSpPr>
        <p:spPr>
          <a:xfrm>
            <a:off x="0" y="356361"/>
            <a:ext cx="12192000" cy="1056216"/>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accent6"/>
              </a:buClr>
              <a:buSzPts val="3000"/>
              <a:buFont typeface="Josefin Sans"/>
              <a:buNone/>
              <a:defRPr sz="3000" b="1" i="0" u="none" strike="noStrike" cap="none">
                <a:solidFill>
                  <a:schemeClr val="accent6"/>
                </a:solidFill>
                <a:latin typeface="Josefin Sans"/>
                <a:ea typeface="Josefin Sans"/>
                <a:cs typeface="Josefin Sans"/>
                <a:sym typeface="Josefin Sans"/>
              </a:defRPr>
            </a:lvl1pPr>
            <a:lvl2pPr marR="0" lvl="1" algn="l" rtl="0" eaLnBrk="1" hangingPunct="1">
              <a:lnSpc>
                <a:spcPct val="100000"/>
              </a:lnSpc>
              <a:spcBef>
                <a:spcPts val="0"/>
              </a:spcBef>
              <a:spcAft>
                <a:spcPts val="0"/>
              </a:spcAft>
              <a:buClr>
                <a:schemeClr val="accent6"/>
              </a:buClr>
              <a:buSzPts val="3000"/>
              <a:buFont typeface="Josefin Sans"/>
              <a:buNone/>
              <a:defRPr sz="3000" b="1" i="0" u="none" strike="noStrike" cap="none">
                <a:solidFill>
                  <a:schemeClr val="accent6"/>
                </a:solidFill>
                <a:latin typeface="Josefin Sans"/>
                <a:ea typeface="Josefin Sans"/>
                <a:cs typeface="Josefin Sans"/>
                <a:sym typeface="Josefin Sans"/>
              </a:defRPr>
            </a:lvl2pPr>
            <a:lvl3pPr marR="0" lvl="2" algn="l" rtl="0" eaLnBrk="1" hangingPunct="1">
              <a:lnSpc>
                <a:spcPct val="100000"/>
              </a:lnSpc>
              <a:spcBef>
                <a:spcPts val="0"/>
              </a:spcBef>
              <a:spcAft>
                <a:spcPts val="0"/>
              </a:spcAft>
              <a:buClr>
                <a:schemeClr val="accent6"/>
              </a:buClr>
              <a:buSzPts val="3000"/>
              <a:buFont typeface="Josefin Sans"/>
              <a:buNone/>
              <a:defRPr sz="3000" b="1" i="0" u="none" strike="noStrike" cap="none">
                <a:solidFill>
                  <a:schemeClr val="accent6"/>
                </a:solidFill>
                <a:latin typeface="Josefin Sans"/>
                <a:ea typeface="Josefin Sans"/>
                <a:cs typeface="Josefin Sans"/>
                <a:sym typeface="Josefin Sans"/>
              </a:defRPr>
            </a:lvl3pPr>
            <a:lvl4pPr marR="0" lvl="3" algn="l" rtl="0" eaLnBrk="1" hangingPunct="1">
              <a:lnSpc>
                <a:spcPct val="100000"/>
              </a:lnSpc>
              <a:spcBef>
                <a:spcPts val="0"/>
              </a:spcBef>
              <a:spcAft>
                <a:spcPts val="0"/>
              </a:spcAft>
              <a:buClr>
                <a:schemeClr val="accent6"/>
              </a:buClr>
              <a:buSzPts val="3000"/>
              <a:buFont typeface="Josefin Sans"/>
              <a:buNone/>
              <a:defRPr sz="3000" b="1" i="0" u="none" strike="noStrike" cap="none">
                <a:solidFill>
                  <a:schemeClr val="accent6"/>
                </a:solidFill>
                <a:latin typeface="Josefin Sans"/>
                <a:ea typeface="Josefin Sans"/>
                <a:cs typeface="Josefin Sans"/>
                <a:sym typeface="Josefin Sans"/>
              </a:defRPr>
            </a:lvl4pPr>
            <a:lvl5pPr marR="0" lvl="4" algn="l" rtl="0" eaLnBrk="1" hangingPunct="1">
              <a:lnSpc>
                <a:spcPct val="100000"/>
              </a:lnSpc>
              <a:spcBef>
                <a:spcPts val="0"/>
              </a:spcBef>
              <a:spcAft>
                <a:spcPts val="0"/>
              </a:spcAft>
              <a:buClr>
                <a:schemeClr val="accent6"/>
              </a:buClr>
              <a:buSzPts val="3000"/>
              <a:buFont typeface="Josefin Sans"/>
              <a:buNone/>
              <a:defRPr sz="3000" b="1" i="0" u="none" strike="noStrike" cap="none">
                <a:solidFill>
                  <a:schemeClr val="accent6"/>
                </a:solidFill>
                <a:latin typeface="Josefin Sans"/>
                <a:ea typeface="Josefin Sans"/>
                <a:cs typeface="Josefin Sans"/>
                <a:sym typeface="Josefin Sans"/>
              </a:defRPr>
            </a:lvl5pPr>
            <a:lvl6pPr marR="0" lvl="5" algn="l" rtl="0" eaLnBrk="1" hangingPunct="1">
              <a:lnSpc>
                <a:spcPct val="100000"/>
              </a:lnSpc>
              <a:spcBef>
                <a:spcPts val="0"/>
              </a:spcBef>
              <a:spcAft>
                <a:spcPts val="0"/>
              </a:spcAft>
              <a:buClr>
                <a:schemeClr val="accent6"/>
              </a:buClr>
              <a:buSzPts val="3000"/>
              <a:buFont typeface="Josefin Sans"/>
              <a:buNone/>
              <a:defRPr sz="3000" b="1" i="0" u="none" strike="noStrike" cap="none">
                <a:solidFill>
                  <a:schemeClr val="accent6"/>
                </a:solidFill>
                <a:latin typeface="Josefin Sans"/>
                <a:ea typeface="Josefin Sans"/>
                <a:cs typeface="Josefin Sans"/>
                <a:sym typeface="Josefin Sans"/>
              </a:defRPr>
            </a:lvl6pPr>
            <a:lvl7pPr marR="0" lvl="6" algn="l" rtl="0" eaLnBrk="1" hangingPunct="1">
              <a:lnSpc>
                <a:spcPct val="100000"/>
              </a:lnSpc>
              <a:spcBef>
                <a:spcPts val="0"/>
              </a:spcBef>
              <a:spcAft>
                <a:spcPts val="0"/>
              </a:spcAft>
              <a:buClr>
                <a:schemeClr val="accent6"/>
              </a:buClr>
              <a:buSzPts val="3000"/>
              <a:buFont typeface="Josefin Sans"/>
              <a:buNone/>
              <a:defRPr sz="3000" b="1" i="0" u="none" strike="noStrike" cap="none">
                <a:solidFill>
                  <a:schemeClr val="accent6"/>
                </a:solidFill>
                <a:latin typeface="Josefin Sans"/>
                <a:ea typeface="Josefin Sans"/>
                <a:cs typeface="Josefin Sans"/>
                <a:sym typeface="Josefin Sans"/>
              </a:defRPr>
            </a:lvl7pPr>
            <a:lvl8pPr marR="0" lvl="7" algn="l" rtl="0" eaLnBrk="1" hangingPunct="1">
              <a:lnSpc>
                <a:spcPct val="100000"/>
              </a:lnSpc>
              <a:spcBef>
                <a:spcPts val="0"/>
              </a:spcBef>
              <a:spcAft>
                <a:spcPts val="0"/>
              </a:spcAft>
              <a:buClr>
                <a:schemeClr val="accent6"/>
              </a:buClr>
              <a:buSzPts val="3000"/>
              <a:buFont typeface="Josefin Sans"/>
              <a:buNone/>
              <a:defRPr sz="3000" b="1" i="0" u="none" strike="noStrike" cap="none">
                <a:solidFill>
                  <a:schemeClr val="accent6"/>
                </a:solidFill>
                <a:latin typeface="Josefin Sans"/>
                <a:ea typeface="Josefin Sans"/>
                <a:cs typeface="Josefin Sans"/>
                <a:sym typeface="Josefin Sans"/>
              </a:defRPr>
            </a:lvl8pPr>
            <a:lvl9pPr marR="0" lvl="8" algn="l" rtl="0" eaLnBrk="1" hangingPunct="1">
              <a:lnSpc>
                <a:spcPct val="100000"/>
              </a:lnSpc>
              <a:spcBef>
                <a:spcPts val="0"/>
              </a:spcBef>
              <a:spcAft>
                <a:spcPts val="0"/>
              </a:spcAft>
              <a:buClr>
                <a:schemeClr val="accent6"/>
              </a:buClr>
              <a:buSzPts val="3000"/>
              <a:buFont typeface="Josefin Sans"/>
              <a:buNone/>
              <a:defRPr sz="3000" b="1" i="0" u="none" strike="noStrike" cap="none">
                <a:solidFill>
                  <a:schemeClr val="accent6"/>
                </a:solidFill>
                <a:latin typeface="Josefin Sans"/>
                <a:ea typeface="Josefin Sans"/>
                <a:cs typeface="Josefin Sans"/>
                <a:sym typeface="Josefin Sans"/>
              </a:defRPr>
            </a:lvl9pPr>
          </a:lstStyle>
          <a:p>
            <a:r>
              <a:rPr lang="zh-TW" altLang="en-US" sz="4000">
                <a:latin typeface="+mn-ea"/>
                <a:ea typeface="+mn-ea"/>
              </a:rPr>
              <a:t>推薦資料庫</a:t>
            </a:r>
            <a:endParaRPr lang="zh-TW" altLang="en-US" sz="4000" dirty="0">
              <a:latin typeface="+mn-ea"/>
              <a:ea typeface="+mn-ea"/>
            </a:endParaRPr>
          </a:p>
        </p:txBody>
      </p:sp>
    </p:spTree>
    <p:extLst>
      <p:ext uri="{BB962C8B-B14F-4D97-AF65-F5344CB8AC3E}">
        <p14:creationId xmlns:p14="http://schemas.microsoft.com/office/powerpoint/2010/main" val="1885007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資料庫圖表 4"/>
          <p:cNvGraphicFramePr/>
          <p:nvPr>
            <p:extLst>
              <p:ext uri="{D42A27DB-BD31-4B8C-83A1-F6EECF244321}">
                <p14:modId xmlns:p14="http://schemas.microsoft.com/office/powerpoint/2010/main" val="1718624111"/>
              </p:ext>
            </p:extLst>
          </p:nvPr>
        </p:nvGraphicFramePr>
        <p:xfrm>
          <a:off x="840284" y="784691"/>
          <a:ext cx="10381697" cy="51778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28042722"/>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p:cNvPicPr>
            <a:picLocks noChangeAspect="1"/>
          </p:cNvPicPr>
          <p:nvPr/>
        </p:nvPicPr>
        <p:blipFill>
          <a:blip r:embed="rId3"/>
          <a:stretch>
            <a:fillRect/>
          </a:stretch>
        </p:blipFill>
        <p:spPr>
          <a:xfrm>
            <a:off x="442289" y="1610769"/>
            <a:ext cx="11415800" cy="4864563"/>
          </a:xfrm>
          <a:prstGeom prst="rect">
            <a:avLst/>
          </a:prstGeom>
        </p:spPr>
      </p:pic>
      <p:sp>
        <p:nvSpPr>
          <p:cNvPr id="7" name="矩形 6"/>
          <p:cNvSpPr/>
          <p:nvPr/>
        </p:nvSpPr>
        <p:spPr>
          <a:xfrm>
            <a:off x="8356523" y="1997739"/>
            <a:ext cx="864096" cy="43204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400"/>
          </a:p>
        </p:txBody>
      </p:sp>
      <p:sp>
        <p:nvSpPr>
          <p:cNvPr id="8" name="矩形 7"/>
          <p:cNvSpPr/>
          <p:nvPr/>
        </p:nvSpPr>
        <p:spPr>
          <a:xfrm>
            <a:off x="1157011" y="3083452"/>
            <a:ext cx="2073423" cy="43176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400"/>
          </a:p>
        </p:txBody>
      </p:sp>
      <p:cxnSp>
        <p:nvCxnSpPr>
          <p:cNvPr id="9" name="直線單箭頭接點 8"/>
          <p:cNvCxnSpPr/>
          <p:nvPr/>
        </p:nvCxnSpPr>
        <p:spPr>
          <a:xfrm flipH="1">
            <a:off x="2838867" y="2313811"/>
            <a:ext cx="5428555" cy="1023416"/>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grpSp>
        <p:nvGrpSpPr>
          <p:cNvPr id="10" name="群組 9"/>
          <p:cNvGrpSpPr/>
          <p:nvPr/>
        </p:nvGrpSpPr>
        <p:grpSpPr>
          <a:xfrm>
            <a:off x="1014519" y="338172"/>
            <a:ext cx="10323336" cy="1206224"/>
            <a:chOff x="0" y="0"/>
            <a:chExt cx="7781497" cy="1204071"/>
          </a:xfrm>
        </p:grpSpPr>
        <p:sp>
          <p:nvSpPr>
            <p:cNvPr id="11" name="圓角矩形 10"/>
            <p:cNvSpPr/>
            <p:nvPr/>
          </p:nvSpPr>
          <p:spPr>
            <a:xfrm>
              <a:off x="0" y="0"/>
              <a:ext cx="7781497" cy="1204071"/>
            </a:xfrm>
            <a:prstGeom prst="roundRect">
              <a:avLst>
                <a:gd name="adj" fmla="val 10000"/>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2" name="圓角矩形 4"/>
            <p:cNvSpPr txBox="1"/>
            <p:nvPr/>
          </p:nvSpPr>
          <p:spPr>
            <a:xfrm>
              <a:off x="35266" y="35266"/>
              <a:ext cx="7710965" cy="113353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43840" tIns="243840" rIns="243840" bIns="243840" numCol="1" spcCol="1270" anchor="ctr" anchorCtr="0">
              <a:noAutofit/>
            </a:bodyPr>
            <a:lstStyle/>
            <a:p>
              <a:pPr algn="ctr" defTabSz="2844942">
                <a:lnSpc>
                  <a:spcPct val="90000"/>
                </a:lnSpc>
                <a:spcBef>
                  <a:spcPct val="0"/>
                </a:spcBef>
                <a:spcAft>
                  <a:spcPct val="35000"/>
                </a:spcAft>
              </a:pPr>
              <a:r>
                <a:rPr lang="en-US" altLang="zh-TW" sz="64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Jumper</a:t>
              </a:r>
              <a:r>
                <a:rPr lang="zh-TW" altLang="en-US" sz="64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資源探索服務系統</a:t>
              </a:r>
              <a:endParaRPr lang="zh-TW" altLang="zh-TW" sz="64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grpSp>
    </p:spTree>
    <p:extLst>
      <p:ext uri="{BB962C8B-B14F-4D97-AF65-F5344CB8AC3E}">
        <p14:creationId xmlns:p14="http://schemas.microsoft.com/office/powerpoint/2010/main" val="3081525541"/>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2626" y="345056"/>
            <a:ext cx="9135375" cy="63231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矩形 6"/>
          <p:cNvSpPr/>
          <p:nvPr/>
        </p:nvSpPr>
        <p:spPr>
          <a:xfrm>
            <a:off x="3535224" y="1587261"/>
            <a:ext cx="2845448" cy="448463"/>
          </a:xfrm>
          <a:prstGeom prst="rect">
            <a:avLst/>
          </a:prstGeom>
          <a:noFill/>
          <a:ln w="3492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400"/>
          </a:p>
        </p:txBody>
      </p:sp>
      <p:sp>
        <p:nvSpPr>
          <p:cNvPr id="8" name="文字方塊 7"/>
          <p:cNvSpPr txBox="1"/>
          <p:nvPr/>
        </p:nvSpPr>
        <p:spPr>
          <a:xfrm>
            <a:off x="3535224" y="3151099"/>
            <a:ext cx="4967547" cy="954107"/>
          </a:xfrm>
          <a:prstGeom prst="rect">
            <a:avLst/>
          </a:prstGeom>
          <a:solidFill>
            <a:srgbClr val="C4C43C"/>
          </a:solidFill>
          <a:ln>
            <a:noFill/>
          </a:ln>
        </p:spPr>
        <p:txBody>
          <a:bodyPr wrap="square" rtlCol="0">
            <a:spAutoFit/>
          </a:bodyPr>
          <a:lstStyle/>
          <a:p>
            <a:r>
              <a:rPr lang="zh-TW" altLang="en-US" sz="1400" dirty="0">
                <a:solidFill>
                  <a:schemeClr val="bg1"/>
                </a:solidFill>
                <a:latin typeface="Adobe 繁黑體 Std B" pitchFamily="34" charset="-120"/>
                <a:ea typeface="Adobe 繁黑體 Std B" pitchFamily="34" charset="-120"/>
              </a:rPr>
              <a:t>電子資源→查找資料庫名稱、期刊名稱</a:t>
            </a:r>
            <a:endParaRPr lang="en-US" altLang="zh-TW" sz="1400" dirty="0">
              <a:solidFill>
                <a:schemeClr val="bg1"/>
              </a:solidFill>
              <a:latin typeface="Adobe 繁黑體 Std B" pitchFamily="34" charset="-120"/>
              <a:ea typeface="Adobe 繁黑體 Std B" pitchFamily="34" charset="-120"/>
            </a:endParaRPr>
          </a:p>
          <a:p>
            <a:r>
              <a:rPr lang="zh-TW" altLang="en-US" sz="1400" dirty="0">
                <a:solidFill>
                  <a:schemeClr val="bg1"/>
                </a:solidFill>
                <a:latin typeface="Adobe 繁黑體 Std B" pitchFamily="34" charset="-120"/>
                <a:ea typeface="Adobe 繁黑體 Std B" pitchFamily="34" charset="-120"/>
              </a:rPr>
              <a:t>整合查詢→查找期刊篇名</a:t>
            </a:r>
            <a:endParaRPr lang="en-US" altLang="zh-TW" sz="1400" dirty="0">
              <a:solidFill>
                <a:schemeClr val="bg1"/>
              </a:solidFill>
              <a:latin typeface="Adobe 繁黑體 Std B" pitchFamily="34" charset="-120"/>
              <a:ea typeface="Adobe 繁黑體 Std B" pitchFamily="34" charset="-120"/>
            </a:endParaRPr>
          </a:p>
          <a:p>
            <a:r>
              <a:rPr lang="zh-TW" altLang="en-US" sz="1400" dirty="0">
                <a:solidFill>
                  <a:schemeClr val="bg1"/>
                </a:solidFill>
                <a:latin typeface="Adobe 繁黑體 Std B" pitchFamily="34" charset="-120"/>
                <a:ea typeface="Adobe 繁黑體 Std B" pitchFamily="34" charset="-120"/>
              </a:rPr>
              <a:t>館藏查詢→查詢本館館藏資料</a:t>
            </a:r>
            <a:endParaRPr lang="en-US" altLang="zh-TW" sz="1400" dirty="0">
              <a:solidFill>
                <a:schemeClr val="bg1"/>
              </a:solidFill>
              <a:latin typeface="Adobe 繁黑體 Std B" pitchFamily="34" charset="-120"/>
              <a:ea typeface="Adobe 繁黑體 Std B" pitchFamily="34" charset="-120"/>
            </a:endParaRPr>
          </a:p>
          <a:p>
            <a:r>
              <a:rPr lang="zh-TW" altLang="en-US" sz="1400" dirty="0">
                <a:solidFill>
                  <a:schemeClr val="bg1"/>
                </a:solidFill>
                <a:latin typeface="Adobe 繁黑體 Std B" pitchFamily="34" charset="-120"/>
                <a:ea typeface="Adobe 繁黑體 Std B" pitchFamily="34" charset="-120"/>
              </a:rPr>
              <a:t>電子書查詢→查找電子書名稱</a:t>
            </a:r>
            <a:endParaRPr lang="en-US" altLang="zh-TW" sz="1400" dirty="0">
              <a:solidFill>
                <a:schemeClr val="bg1"/>
              </a:solidFill>
              <a:latin typeface="Adobe 繁黑體 Std B" pitchFamily="34" charset="-120"/>
              <a:ea typeface="Adobe 繁黑體 Std B" pitchFamily="34" charset="-120"/>
            </a:endParaRPr>
          </a:p>
        </p:txBody>
      </p:sp>
      <p:pic>
        <p:nvPicPr>
          <p:cNvPr id="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62006" y="788431"/>
            <a:ext cx="2159660" cy="1919293"/>
          </a:xfrm>
          <a:prstGeom prst="rect">
            <a:avLst/>
          </a:prstGeom>
          <a:noFill/>
          <a:ln w="9525">
            <a:solidFill>
              <a:srgbClr val="FFC000"/>
            </a:solidFill>
            <a:miter lim="800000"/>
            <a:headEnd/>
            <a:tailEnd/>
          </a:ln>
          <a:extLst>
            <a:ext uri="{909E8E84-426E-40DD-AFC4-6F175D3DCCD1}">
              <a14:hiddenFill xmlns:a14="http://schemas.microsoft.com/office/drawing/2010/main">
                <a:solidFill>
                  <a:schemeClr val="accent1"/>
                </a:solidFill>
              </a14:hiddenFill>
            </a:ext>
          </a:extLst>
        </p:spPr>
      </p:pic>
      <p:sp>
        <p:nvSpPr>
          <p:cNvPr id="10" name="矩形 9"/>
          <p:cNvSpPr/>
          <p:nvPr/>
        </p:nvSpPr>
        <p:spPr>
          <a:xfrm>
            <a:off x="10046968" y="379147"/>
            <a:ext cx="558499" cy="448463"/>
          </a:xfrm>
          <a:prstGeom prst="rect">
            <a:avLst/>
          </a:prstGeom>
          <a:noFill/>
          <a:ln w="3492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400"/>
          </a:p>
        </p:txBody>
      </p:sp>
    </p:spTree>
    <p:extLst>
      <p:ext uri="{BB962C8B-B14F-4D97-AF65-F5344CB8AC3E}">
        <p14:creationId xmlns:p14="http://schemas.microsoft.com/office/powerpoint/2010/main" val="1170703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barn(inVertical)">
                                      <p:cBhvr>
                                        <p:cTn id="19" dur="500"/>
                                        <p:tgtEl>
                                          <p:spTgt spid="10"/>
                                        </p:tgtEl>
                                      </p:cBhvr>
                                    </p:animEffect>
                                  </p:childTnLst>
                                </p:cTn>
                              </p:par>
                              <p:par>
                                <p:cTn id="20" presetID="16" presetClass="entr" presetSubtype="21"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9545BB5-9C7E-405F-B10B-08651F88EF09}"/>
              </a:ext>
            </a:extLst>
          </p:cNvPr>
          <p:cNvSpPr>
            <a:spLocks noGrp="1"/>
          </p:cNvSpPr>
          <p:nvPr>
            <p:ph type="title"/>
          </p:nvPr>
        </p:nvSpPr>
        <p:spPr/>
        <p:txBody>
          <a:bodyPr/>
          <a:lstStyle/>
          <a:p>
            <a:endParaRPr lang="zh-TW" altLang="en-US"/>
          </a:p>
        </p:txBody>
      </p:sp>
      <p:pic>
        <p:nvPicPr>
          <p:cNvPr id="4" name="圖片 3">
            <a:extLst>
              <a:ext uri="{FF2B5EF4-FFF2-40B4-BE49-F238E27FC236}">
                <a16:creationId xmlns:a16="http://schemas.microsoft.com/office/drawing/2014/main" id="{2661093D-EFF5-46A9-B4A0-F32839D378D5}"/>
              </a:ext>
            </a:extLst>
          </p:cNvPr>
          <p:cNvPicPr>
            <a:picLocks noChangeAspect="1"/>
          </p:cNvPicPr>
          <p:nvPr/>
        </p:nvPicPr>
        <p:blipFill>
          <a:blip r:embed="rId2"/>
          <a:stretch>
            <a:fillRect/>
          </a:stretch>
        </p:blipFill>
        <p:spPr>
          <a:xfrm>
            <a:off x="283029" y="0"/>
            <a:ext cx="11625942" cy="6858000"/>
          </a:xfrm>
          <a:prstGeom prst="rect">
            <a:avLst/>
          </a:prstGeom>
        </p:spPr>
      </p:pic>
      <p:sp>
        <p:nvSpPr>
          <p:cNvPr id="5" name="矩形 4">
            <a:extLst>
              <a:ext uri="{FF2B5EF4-FFF2-40B4-BE49-F238E27FC236}">
                <a16:creationId xmlns:a16="http://schemas.microsoft.com/office/drawing/2014/main" id="{868D61C4-7F7C-4339-A56A-517D0A8ED335}"/>
              </a:ext>
            </a:extLst>
          </p:cNvPr>
          <p:cNvSpPr/>
          <p:nvPr/>
        </p:nvSpPr>
        <p:spPr>
          <a:xfrm>
            <a:off x="2640563" y="858416"/>
            <a:ext cx="9032033" cy="2127380"/>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a:extLst>
              <a:ext uri="{FF2B5EF4-FFF2-40B4-BE49-F238E27FC236}">
                <a16:creationId xmlns:a16="http://schemas.microsoft.com/office/drawing/2014/main" id="{FACECE0C-FA9B-4786-B3C0-FC9D449713EE}"/>
              </a:ext>
            </a:extLst>
          </p:cNvPr>
          <p:cNvSpPr/>
          <p:nvPr/>
        </p:nvSpPr>
        <p:spPr>
          <a:xfrm>
            <a:off x="3433665" y="4674637"/>
            <a:ext cx="979715" cy="382555"/>
          </a:xfrm>
          <a:prstGeom prst="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矩形 6">
            <a:extLst>
              <a:ext uri="{FF2B5EF4-FFF2-40B4-BE49-F238E27FC236}">
                <a16:creationId xmlns:a16="http://schemas.microsoft.com/office/drawing/2014/main" id="{A53C6B4F-BFA7-4728-9A71-AF3DBCF1ED34}"/>
              </a:ext>
            </a:extLst>
          </p:cNvPr>
          <p:cNvSpPr/>
          <p:nvPr/>
        </p:nvSpPr>
        <p:spPr>
          <a:xfrm>
            <a:off x="357352" y="1439917"/>
            <a:ext cx="2123089" cy="560201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9" name="圖片 8">
            <a:extLst>
              <a:ext uri="{FF2B5EF4-FFF2-40B4-BE49-F238E27FC236}">
                <a16:creationId xmlns:a16="http://schemas.microsoft.com/office/drawing/2014/main" id="{96FD83B2-5910-409C-949A-1F25EE43B455}"/>
              </a:ext>
            </a:extLst>
          </p:cNvPr>
          <p:cNvPicPr>
            <a:picLocks noChangeAspect="1"/>
          </p:cNvPicPr>
          <p:nvPr/>
        </p:nvPicPr>
        <p:blipFill>
          <a:blip r:embed="rId3"/>
          <a:stretch>
            <a:fillRect/>
          </a:stretch>
        </p:blipFill>
        <p:spPr>
          <a:xfrm>
            <a:off x="357352" y="183931"/>
            <a:ext cx="11625942" cy="6858000"/>
          </a:xfrm>
          <a:prstGeom prst="rect">
            <a:avLst/>
          </a:prstGeom>
        </p:spPr>
      </p:pic>
      <p:sp>
        <p:nvSpPr>
          <p:cNvPr id="10" name="橢圓 9">
            <a:extLst>
              <a:ext uri="{FF2B5EF4-FFF2-40B4-BE49-F238E27FC236}">
                <a16:creationId xmlns:a16="http://schemas.microsoft.com/office/drawing/2014/main" id="{88AC5A93-7011-4C09-BBBB-1E7D7999BFF7}"/>
              </a:ext>
            </a:extLst>
          </p:cNvPr>
          <p:cNvSpPr/>
          <p:nvPr/>
        </p:nvSpPr>
        <p:spPr>
          <a:xfrm>
            <a:off x="2480441" y="2354317"/>
            <a:ext cx="840828" cy="608769"/>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12" name="圖片 11">
            <a:extLst>
              <a:ext uri="{FF2B5EF4-FFF2-40B4-BE49-F238E27FC236}">
                <a16:creationId xmlns:a16="http://schemas.microsoft.com/office/drawing/2014/main" id="{328B9AFB-99C4-4327-81F6-B7A80440B964}"/>
              </a:ext>
            </a:extLst>
          </p:cNvPr>
          <p:cNvPicPr>
            <a:picLocks noChangeAspect="1"/>
          </p:cNvPicPr>
          <p:nvPr/>
        </p:nvPicPr>
        <p:blipFill>
          <a:blip r:embed="rId4"/>
          <a:stretch>
            <a:fillRect/>
          </a:stretch>
        </p:blipFill>
        <p:spPr>
          <a:xfrm>
            <a:off x="1467853" y="0"/>
            <a:ext cx="9256294" cy="6858000"/>
          </a:xfrm>
          <a:prstGeom prst="rect">
            <a:avLst/>
          </a:prstGeom>
        </p:spPr>
      </p:pic>
      <p:sp>
        <p:nvSpPr>
          <p:cNvPr id="13" name="矩形 12">
            <a:extLst>
              <a:ext uri="{FF2B5EF4-FFF2-40B4-BE49-F238E27FC236}">
                <a16:creationId xmlns:a16="http://schemas.microsoft.com/office/drawing/2014/main" id="{66F004FE-E6E3-4BC1-B5D2-CBE3BD8BDC3E}"/>
              </a:ext>
            </a:extLst>
          </p:cNvPr>
          <p:cNvSpPr/>
          <p:nvPr/>
        </p:nvSpPr>
        <p:spPr>
          <a:xfrm>
            <a:off x="2995448" y="2043431"/>
            <a:ext cx="669817" cy="424838"/>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矩形: 圓角 15">
            <a:extLst>
              <a:ext uri="{FF2B5EF4-FFF2-40B4-BE49-F238E27FC236}">
                <a16:creationId xmlns:a16="http://schemas.microsoft.com/office/drawing/2014/main" id="{F4BAAA77-2662-4639-AB0F-5AA8853AEB29}"/>
              </a:ext>
            </a:extLst>
          </p:cNvPr>
          <p:cNvSpPr/>
          <p:nvPr/>
        </p:nvSpPr>
        <p:spPr>
          <a:xfrm>
            <a:off x="1393530" y="1125988"/>
            <a:ext cx="3461499" cy="762000"/>
          </a:xfrm>
          <a:prstGeom prst="roundRect">
            <a:avLst/>
          </a:prstGeom>
          <a:solidFill>
            <a:srgbClr val="FFFF00">
              <a:alpha val="4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 name="矩形 16">
            <a:extLst>
              <a:ext uri="{FF2B5EF4-FFF2-40B4-BE49-F238E27FC236}">
                <a16:creationId xmlns:a16="http://schemas.microsoft.com/office/drawing/2014/main" id="{0B367612-5C74-4276-9FF8-00762114F453}"/>
              </a:ext>
            </a:extLst>
          </p:cNvPr>
          <p:cNvSpPr/>
          <p:nvPr/>
        </p:nvSpPr>
        <p:spPr>
          <a:xfrm>
            <a:off x="9195801" y="183931"/>
            <a:ext cx="368613" cy="299545"/>
          </a:xfrm>
          <a:prstGeom prst="rect">
            <a:avLst/>
          </a:prstGeom>
          <a:no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3665971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arn(inVertical)">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barn(inVertical)">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heel(1)">
                                      <p:cBhvr>
                                        <p:cTn id="32" dur="20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barn(inVertical)">
                                      <p:cBhvr>
                                        <p:cTn id="4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0" grpId="0" animBg="1"/>
      <p:bldP spid="13" grpId="0" animBg="1"/>
      <p:bldP spid="16" grpId="0" animBg="1"/>
      <p:bldP spid="1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圖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92145" y="300133"/>
            <a:ext cx="1559539" cy="514648"/>
          </a:xfrm>
          <a:prstGeom prst="rect">
            <a:avLst/>
          </a:prstGeom>
        </p:spPr>
      </p:pic>
      <p:sp>
        <p:nvSpPr>
          <p:cNvPr id="10" name="矩形 9"/>
          <p:cNvSpPr/>
          <p:nvPr/>
        </p:nvSpPr>
        <p:spPr>
          <a:xfrm>
            <a:off x="5345809" y="3045360"/>
            <a:ext cx="6744023" cy="815288"/>
          </a:xfrm>
          <a:prstGeom prst="rect">
            <a:avLst/>
          </a:prstGeom>
        </p:spPr>
        <p:txBody>
          <a:bodyPr wrap="square">
            <a:spAutoFit/>
          </a:bodyPr>
          <a:lstStyle/>
          <a:p>
            <a:pPr algn="ctr">
              <a:lnSpc>
                <a:spcPct val="105000"/>
              </a:lnSpc>
              <a:buClr>
                <a:srgbClr val="7085AA"/>
              </a:buClr>
              <a:buSzPts val="3600"/>
            </a:pPr>
            <a:r>
              <a:rPr lang="zh-TW" altLang="en-US" sz="4800" b="1" dirty="0">
                <a:solidFill>
                  <a:srgbClr val="7030A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matic SC"/>
                <a:sym typeface="Amatic SC"/>
              </a:rPr>
              <a:t>電子期刊</a:t>
            </a:r>
            <a:endParaRPr lang="en-US" altLang="zh-TW" sz="4800" b="1" dirty="0">
              <a:solidFill>
                <a:srgbClr val="7030A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matic SC"/>
              <a:sym typeface="Amatic SC"/>
            </a:endParaRPr>
          </a:p>
        </p:txBody>
      </p:sp>
    </p:spTree>
    <p:extLst>
      <p:ext uri="{BB962C8B-B14F-4D97-AF65-F5344CB8AC3E}">
        <p14:creationId xmlns:p14="http://schemas.microsoft.com/office/powerpoint/2010/main" val="25953824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1"/>
          </p:nvPr>
        </p:nvSpPr>
        <p:spPr/>
        <p:txBody>
          <a:bodyPr/>
          <a:lstStyle/>
          <a:p>
            <a:pPr algn="r"/>
            <a:fld id="{00000000-1234-1234-1234-123412341234}" type="slidenum">
              <a:rPr lang="en" smtClean="0"/>
              <a:pPr algn="r"/>
              <a:t>34</a:t>
            </a:fld>
            <a:endParaRPr lang="en" dirty="0"/>
          </a:p>
        </p:txBody>
      </p:sp>
      <p:sp>
        <p:nvSpPr>
          <p:cNvPr id="5" name="標題 4"/>
          <p:cNvSpPr>
            <a:spLocks noGrp="1"/>
          </p:cNvSpPr>
          <p:nvPr>
            <p:ph type="title" idx="4294967295"/>
          </p:nvPr>
        </p:nvSpPr>
        <p:spPr>
          <a:xfrm>
            <a:off x="0" y="711973"/>
            <a:ext cx="7323138" cy="924740"/>
          </a:xfrm>
          <a:prstGeom prst="rect">
            <a:avLst/>
          </a:prstGeom>
        </p:spPr>
        <p:txBody>
          <a:bodyPr wrap="square">
            <a:spAutoFit/>
          </a:bodyPr>
          <a:lstStyle/>
          <a:p>
            <a:pPr algn="ctr">
              <a:lnSpc>
                <a:spcPct val="105000"/>
              </a:lnSpc>
              <a:buClr>
                <a:srgbClr val="7085AA"/>
              </a:buClr>
              <a:buSzPts val="3600"/>
            </a:pPr>
            <a:r>
              <a:rPr lang="en-US" altLang="zh-TW" sz="3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matic SC"/>
                <a:sym typeface="Amatic SC"/>
              </a:rPr>
              <a:t>Journal</a:t>
            </a:r>
            <a:r>
              <a:rPr lang="zh-TW" altLang="en-US" sz="3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matic SC"/>
                <a:sym typeface="Amatic SC"/>
              </a:rPr>
              <a:t>學術期刊資料庫</a:t>
            </a:r>
            <a:br>
              <a:rPr lang="en-US" altLang="zh-TW" sz="3200" dirty="0">
                <a:solidFill>
                  <a:schemeClr val="accent6">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matic SC"/>
                <a:sym typeface="Amatic SC"/>
              </a:rPr>
            </a:br>
            <a:r>
              <a:rPr lang="en-US" altLang="zh-TW" sz="2400" dirty="0">
                <a:solidFill>
                  <a:schemeClr val="accent6">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matic SC"/>
                <a:sym typeface="Amatic SC"/>
              </a:rPr>
              <a:t>(</a:t>
            </a:r>
            <a:r>
              <a:rPr lang="zh-TW" altLang="en-US" sz="2400" dirty="0">
                <a:solidFill>
                  <a:schemeClr val="accent6">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matic SC"/>
                <a:sym typeface="Amatic SC"/>
              </a:rPr>
              <a:t>原華藝</a:t>
            </a:r>
            <a:r>
              <a:rPr lang="en-US" altLang="zh-TW" sz="2400" dirty="0">
                <a:solidFill>
                  <a:schemeClr val="accent6">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matic SC"/>
                <a:sym typeface="Amatic SC"/>
              </a:rPr>
              <a:t>CEPS</a:t>
            </a:r>
            <a:r>
              <a:rPr lang="zh-TW" altLang="en-US" sz="2400" dirty="0">
                <a:solidFill>
                  <a:schemeClr val="accent6">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matic SC"/>
                <a:sym typeface="Amatic SC"/>
              </a:rPr>
              <a:t>中文電子期刊</a:t>
            </a:r>
            <a:r>
              <a:rPr lang="en-US" altLang="zh-TW" sz="2400" dirty="0">
                <a:solidFill>
                  <a:schemeClr val="accent6">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matic SC"/>
                <a:sym typeface="Amatic SC"/>
              </a:rPr>
              <a:t>)</a:t>
            </a:r>
          </a:p>
        </p:txBody>
      </p:sp>
      <p:pic>
        <p:nvPicPr>
          <p:cNvPr id="7" name="圖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536" y="0"/>
            <a:ext cx="1824349" cy="602036"/>
          </a:xfrm>
          <a:prstGeom prst="rect">
            <a:avLst/>
          </a:prstGeom>
        </p:spPr>
      </p:pic>
      <p:pic>
        <p:nvPicPr>
          <p:cNvPr id="8" name="圖片 7">
            <a:hlinkClick r:id="rId3"/>
            <a:extLst>
              <a:ext uri="{FF2B5EF4-FFF2-40B4-BE49-F238E27FC236}">
                <a16:creationId xmlns:a16="http://schemas.microsoft.com/office/drawing/2014/main" id="{3F0847BB-7E60-421D-B57C-EA499A3BFCBA}"/>
              </a:ext>
            </a:extLst>
          </p:cNvPr>
          <p:cNvPicPr>
            <a:picLocks noChangeAspect="1"/>
          </p:cNvPicPr>
          <p:nvPr/>
        </p:nvPicPr>
        <p:blipFill>
          <a:blip r:embed="rId4"/>
          <a:stretch>
            <a:fillRect/>
          </a:stretch>
        </p:blipFill>
        <p:spPr>
          <a:xfrm>
            <a:off x="760875" y="1586765"/>
            <a:ext cx="10193173" cy="5271235"/>
          </a:xfrm>
          <a:prstGeom prst="rect">
            <a:avLst/>
          </a:prstGeom>
        </p:spPr>
      </p:pic>
    </p:spTree>
    <p:extLst>
      <p:ext uri="{BB962C8B-B14F-4D97-AF65-F5344CB8AC3E}">
        <p14:creationId xmlns:p14="http://schemas.microsoft.com/office/powerpoint/2010/main" val="29117101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a:extLst>
              <a:ext uri="{FF2B5EF4-FFF2-40B4-BE49-F238E27FC236}">
                <a16:creationId xmlns:a16="http://schemas.microsoft.com/office/drawing/2014/main" id="{4768D5B5-41D6-4D93-A4E6-6B78FEAE0C33}"/>
              </a:ext>
            </a:extLst>
          </p:cNvPr>
          <p:cNvSpPr>
            <a:spLocks noGrp="1"/>
          </p:cNvSpPr>
          <p:nvPr>
            <p:ph type="ftr" sz="quarter" idx="17"/>
          </p:nvPr>
        </p:nvSpPr>
        <p:spPr/>
        <p:txBody>
          <a:bodyPr/>
          <a:lstStyle/>
          <a:p>
            <a:r>
              <a:rPr lang="zh-TW" altLang="en-US" noProof="0"/>
              <a:t>新增頁尾</a:t>
            </a:r>
          </a:p>
        </p:txBody>
      </p:sp>
      <p:sp>
        <p:nvSpPr>
          <p:cNvPr id="3" name="投影片編號版面配置區 2">
            <a:extLst>
              <a:ext uri="{FF2B5EF4-FFF2-40B4-BE49-F238E27FC236}">
                <a16:creationId xmlns:a16="http://schemas.microsoft.com/office/drawing/2014/main" id="{37D6AC9F-ED9C-45A1-85C0-48EE5EB801CB}"/>
              </a:ext>
            </a:extLst>
          </p:cNvPr>
          <p:cNvSpPr>
            <a:spLocks noGrp="1"/>
          </p:cNvSpPr>
          <p:nvPr>
            <p:ph type="sldNum" sz="quarter" idx="18"/>
          </p:nvPr>
        </p:nvSpPr>
        <p:spPr/>
        <p:txBody>
          <a:bodyPr/>
          <a:lstStyle/>
          <a:p>
            <a:fld id="{8699F50C-BE38-4BD0-BA84-9B090E1F2B9B}" type="slidenum">
              <a:rPr lang="en-US" altLang="zh-TW" noProof="0" smtClean="0"/>
              <a:pPr/>
              <a:t>35</a:t>
            </a:fld>
            <a:endParaRPr lang="zh-TW" altLang="en-US" noProof="0"/>
          </a:p>
        </p:txBody>
      </p:sp>
      <p:sp>
        <p:nvSpPr>
          <p:cNvPr id="4" name="標題 3">
            <a:extLst>
              <a:ext uri="{FF2B5EF4-FFF2-40B4-BE49-F238E27FC236}">
                <a16:creationId xmlns:a16="http://schemas.microsoft.com/office/drawing/2014/main" id="{C3B04DC9-32E5-40EA-ACD3-1FCF16FF1D91}"/>
              </a:ext>
            </a:extLst>
          </p:cNvPr>
          <p:cNvSpPr>
            <a:spLocks noGrp="1"/>
          </p:cNvSpPr>
          <p:nvPr>
            <p:ph type="title"/>
          </p:nvPr>
        </p:nvSpPr>
        <p:spPr/>
        <p:txBody>
          <a:bodyPr/>
          <a:lstStyle/>
          <a:p>
            <a:r>
              <a:rPr lang="zh-TW" altLang="en-US" dirty="0"/>
              <a:t>引用書目 </a:t>
            </a:r>
            <a:r>
              <a:rPr lang="en-US" altLang="zh-TW" dirty="0"/>
              <a:t>cite</a:t>
            </a:r>
            <a:endParaRPr lang="zh-TW" altLang="en-US" dirty="0"/>
          </a:p>
        </p:txBody>
      </p:sp>
      <p:pic>
        <p:nvPicPr>
          <p:cNvPr id="7" name="內容版面配置區 6">
            <a:extLst>
              <a:ext uri="{FF2B5EF4-FFF2-40B4-BE49-F238E27FC236}">
                <a16:creationId xmlns:a16="http://schemas.microsoft.com/office/drawing/2014/main" id="{D23596C5-E75B-46F0-BAAD-7BF74ECA4BC9}"/>
              </a:ext>
            </a:extLst>
          </p:cNvPr>
          <p:cNvPicPr>
            <a:picLocks noGrp="1" noChangeAspect="1"/>
          </p:cNvPicPr>
          <p:nvPr>
            <p:ph idx="1"/>
          </p:nvPr>
        </p:nvPicPr>
        <p:blipFill>
          <a:blip r:embed="rId2"/>
          <a:stretch>
            <a:fillRect/>
          </a:stretch>
        </p:blipFill>
        <p:spPr>
          <a:xfrm>
            <a:off x="518678" y="1440728"/>
            <a:ext cx="11368520" cy="5492933"/>
          </a:xfrm>
        </p:spPr>
      </p:pic>
      <p:sp>
        <p:nvSpPr>
          <p:cNvPr id="8" name="矩形 7">
            <a:extLst>
              <a:ext uri="{FF2B5EF4-FFF2-40B4-BE49-F238E27FC236}">
                <a16:creationId xmlns:a16="http://schemas.microsoft.com/office/drawing/2014/main" id="{1E3EEC33-A5A6-488A-A8F5-671ACA8E4003}"/>
              </a:ext>
            </a:extLst>
          </p:cNvPr>
          <p:cNvSpPr/>
          <p:nvPr/>
        </p:nvSpPr>
        <p:spPr>
          <a:xfrm>
            <a:off x="3168072" y="3947049"/>
            <a:ext cx="701964" cy="48029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10" name="圖片 9">
            <a:extLst>
              <a:ext uri="{FF2B5EF4-FFF2-40B4-BE49-F238E27FC236}">
                <a16:creationId xmlns:a16="http://schemas.microsoft.com/office/drawing/2014/main" id="{9D5DC63B-94CC-4DF4-99F0-93E51828D454}"/>
              </a:ext>
            </a:extLst>
          </p:cNvPr>
          <p:cNvPicPr>
            <a:picLocks noChangeAspect="1"/>
          </p:cNvPicPr>
          <p:nvPr/>
        </p:nvPicPr>
        <p:blipFill>
          <a:blip r:embed="rId3"/>
          <a:stretch>
            <a:fillRect/>
          </a:stretch>
        </p:blipFill>
        <p:spPr>
          <a:xfrm>
            <a:off x="5106455" y="2093388"/>
            <a:ext cx="5544324" cy="4667901"/>
          </a:xfrm>
          <a:prstGeom prst="rect">
            <a:avLst/>
          </a:prstGeom>
        </p:spPr>
      </p:pic>
      <p:sp>
        <p:nvSpPr>
          <p:cNvPr id="9" name="矩形 8"/>
          <p:cNvSpPr/>
          <p:nvPr/>
        </p:nvSpPr>
        <p:spPr>
          <a:xfrm>
            <a:off x="5341434" y="3579541"/>
            <a:ext cx="1628078" cy="367508"/>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466191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arn(inVertical)">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animBg="1"/>
      <p:bldP spid="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1"/>
          </p:nvPr>
        </p:nvSpPr>
        <p:spPr/>
        <p:txBody>
          <a:bodyPr/>
          <a:lstStyle/>
          <a:p>
            <a:pPr algn="r"/>
            <a:fld id="{00000000-1234-1234-1234-123412341234}" type="slidenum">
              <a:rPr lang="en" smtClean="0"/>
              <a:pPr algn="r"/>
              <a:t>36</a:t>
            </a:fld>
            <a:endParaRPr lang="en"/>
          </a:p>
        </p:txBody>
      </p:sp>
      <p:pic>
        <p:nvPicPr>
          <p:cNvPr id="5" name="圖片 4"/>
          <p:cNvPicPr>
            <a:picLocks noChangeAspect="1"/>
          </p:cNvPicPr>
          <p:nvPr/>
        </p:nvPicPr>
        <p:blipFill>
          <a:blip r:embed="rId2"/>
          <a:stretch>
            <a:fillRect/>
          </a:stretch>
        </p:blipFill>
        <p:spPr>
          <a:xfrm>
            <a:off x="1575592" y="233860"/>
            <a:ext cx="9571379" cy="6487615"/>
          </a:xfrm>
          <a:prstGeom prst="rect">
            <a:avLst/>
          </a:prstGeom>
        </p:spPr>
      </p:pic>
      <p:pic>
        <p:nvPicPr>
          <p:cNvPr id="6" name="圖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24796" y="6255965"/>
            <a:ext cx="1824349" cy="602036"/>
          </a:xfrm>
          <a:prstGeom prst="rect">
            <a:avLst/>
          </a:prstGeom>
        </p:spPr>
      </p:pic>
    </p:spTree>
    <p:extLst>
      <p:ext uri="{BB962C8B-B14F-4D97-AF65-F5344CB8AC3E}">
        <p14:creationId xmlns:p14="http://schemas.microsoft.com/office/powerpoint/2010/main" val="22099315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圖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92145" y="300133"/>
            <a:ext cx="1559539" cy="514648"/>
          </a:xfrm>
          <a:prstGeom prst="rect">
            <a:avLst/>
          </a:prstGeom>
        </p:spPr>
      </p:pic>
      <p:sp>
        <p:nvSpPr>
          <p:cNvPr id="5" name="矩形 4"/>
          <p:cNvSpPr/>
          <p:nvPr/>
        </p:nvSpPr>
        <p:spPr>
          <a:xfrm>
            <a:off x="5637292" y="3292150"/>
            <a:ext cx="5814392" cy="1978683"/>
          </a:xfrm>
          <a:prstGeom prst="rect">
            <a:avLst/>
          </a:prstGeom>
        </p:spPr>
        <p:txBody>
          <a:bodyPr wrap="square">
            <a:spAutoFit/>
          </a:bodyPr>
          <a:lstStyle/>
          <a:p>
            <a:pPr lvl="0" algn="ctr">
              <a:lnSpc>
                <a:spcPct val="105000"/>
              </a:lnSpc>
              <a:buClr>
                <a:srgbClr val="7085AA"/>
              </a:buClr>
              <a:buSzPts val="3600"/>
            </a:pPr>
            <a:r>
              <a:rPr lang="zh-TW" altLang="en-US" sz="2400" b="1" dirty="0">
                <a:solidFill>
                  <a:srgbClr val="4BD1DD"/>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matic SC"/>
                <a:sym typeface="Amatic SC"/>
              </a:rPr>
              <a:t>西文電子期刊</a:t>
            </a:r>
            <a:endParaRPr lang="en-US" altLang="zh-TW" sz="2400" b="1" dirty="0">
              <a:solidFill>
                <a:srgbClr val="4BD1DD"/>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matic SC"/>
              <a:sym typeface="Amatic SC"/>
            </a:endParaRPr>
          </a:p>
          <a:p>
            <a:pPr algn="ctr">
              <a:lnSpc>
                <a:spcPct val="105000"/>
              </a:lnSpc>
              <a:buClr>
                <a:srgbClr val="7085AA"/>
              </a:buClr>
              <a:buSzPts val="3600"/>
            </a:pPr>
            <a:r>
              <a:rPr lang="en-US" altLang="zh-TW" sz="4800" b="1" dirty="0">
                <a:solidFill>
                  <a:srgbClr val="7030A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matic SC"/>
                <a:sym typeface="Amatic SC"/>
              </a:rPr>
              <a:t>EBSCOHost</a:t>
            </a:r>
          </a:p>
          <a:p>
            <a:pPr algn="ctr">
              <a:lnSpc>
                <a:spcPct val="105000"/>
              </a:lnSpc>
              <a:buClr>
                <a:srgbClr val="7085AA"/>
              </a:buClr>
              <a:buSzPts val="3600"/>
            </a:pPr>
            <a:r>
              <a:rPr lang="zh-TW" altLang="en-US" sz="4800" b="1" dirty="0">
                <a:solidFill>
                  <a:srgbClr val="7030A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matic SC"/>
                <a:sym typeface="Amatic SC"/>
              </a:rPr>
              <a:t>全文資料庫</a:t>
            </a:r>
          </a:p>
        </p:txBody>
      </p:sp>
    </p:spTree>
    <p:extLst>
      <p:ext uri="{BB962C8B-B14F-4D97-AF65-F5344CB8AC3E}">
        <p14:creationId xmlns:p14="http://schemas.microsoft.com/office/powerpoint/2010/main" val="29899152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1"/>
          </p:nvPr>
        </p:nvSpPr>
        <p:spPr/>
        <p:txBody>
          <a:bodyPr/>
          <a:lstStyle/>
          <a:p>
            <a:pPr algn="r"/>
            <a:fld id="{00000000-1234-1234-1234-123412341234}" type="slidenum">
              <a:rPr lang="en" smtClean="0"/>
              <a:pPr algn="r"/>
              <a:t>38</a:t>
            </a:fld>
            <a:endParaRPr lang="en"/>
          </a:p>
        </p:txBody>
      </p:sp>
      <p:sp>
        <p:nvSpPr>
          <p:cNvPr id="4" name="標題 3"/>
          <p:cNvSpPr>
            <a:spLocks noGrp="1"/>
          </p:cNvSpPr>
          <p:nvPr>
            <p:ph type="title" idx="4294967295"/>
          </p:nvPr>
        </p:nvSpPr>
        <p:spPr>
          <a:xfrm>
            <a:off x="789922" y="244566"/>
            <a:ext cx="7323137" cy="1020763"/>
          </a:xfrm>
        </p:spPr>
        <p:txBody>
          <a:bodyPr/>
          <a:lstStyle/>
          <a:p>
            <a:r>
              <a:rPr lang="en-US" altLang="zh-TW" dirty="0">
                <a:hlinkClick r:id="rId2"/>
              </a:rPr>
              <a:t>EBSCOHost </a:t>
            </a:r>
            <a:r>
              <a:rPr lang="zh-TW" altLang="en-US" dirty="0">
                <a:hlinkClick r:id="rId2"/>
              </a:rPr>
              <a:t>系列資料庫</a:t>
            </a:r>
            <a:endParaRPr lang="zh-TW" altLang="en-US" dirty="0"/>
          </a:p>
        </p:txBody>
      </p:sp>
      <p:pic>
        <p:nvPicPr>
          <p:cNvPr id="3" name="圖片 2"/>
          <p:cNvPicPr>
            <a:picLocks noChangeAspect="1"/>
          </p:cNvPicPr>
          <p:nvPr/>
        </p:nvPicPr>
        <p:blipFill>
          <a:blip r:embed="rId3"/>
          <a:stretch>
            <a:fillRect/>
          </a:stretch>
        </p:blipFill>
        <p:spPr>
          <a:xfrm>
            <a:off x="-1" y="1820616"/>
            <a:ext cx="12192001" cy="4627484"/>
          </a:xfrm>
          <a:prstGeom prst="rect">
            <a:avLst/>
          </a:prstGeom>
        </p:spPr>
      </p:pic>
      <p:sp>
        <p:nvSpPr>
          <p:cNvPr id="5" name="矩形 4"/>
          <p:cNvSpPr/>
          <p:nvPr/>
        </p:nvSpPr>
        <p:spPr>
          <a:xfrm>
            <a:off x="9605818" y="3971636"/>
            <a:ext cx="1394691" cy="45258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6" name="圖片 5"/>
          <p:cNvPicPr>
            <a:picLocks noChangeAspect="1"/>
          </p:cNvPicPr>
          <p:nvPr/>
        </p:nvPicPr>
        <p:blipFill>
          <a:blip r:embed="rId4"/>
          <a:stretch>
            <a:fillRect/>
          </a:stretch>
        </p:blipFill>
        <p:spPr>
          <a:xfrm>
            <a:off x="82625" y="1723255"/>
            <a:ext cx="12026747" cy="5689227"/>
          </a:xfrm>
          <a:prstGeom prst="rect">
            <a:avLst/>
          </a:prstGeom>
        </p:spPr>
      </p:pic>
      <p:sp>
        <p:nvSpPr>
          <p:cNvPr id="8" name="矩形 7"/>
          <p:cNvSpPr/>
          <p:nvPr/>
        </p:nvSpPr>
        <p:spPr>
          <a:xfrm>
            <a:off x="3272010" y="3029639"/>
            <a:ext cx="7326217" cy="1104719"/>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矩形 10"/>
          <p:cNvSpPr/>
          <p:nvPr/>
        </p:nvSpPr>
        <p:spPr>
          <a:xfrm>
            <a:off x="82625" y="4424219"/>
            <a:ext cx="2484305" cy="2988263"/>
          </a:xfrm>
          <a:prstGeom prst="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12" name="圖片 11"/>
          <p:cNvPicPr>
            <a:picLocks noChangeAspect="1"/>
          </p:cNvPicPr>
          <p:nvPr/>
        </p:nvPicPr>
        <p:blipFill>
          <a:blip r:embed="rId5"/>
          <a:stretch>
            <a:fillRect/>
          </a:stretch>
        </p:blipFill>
        <p:spPr>
          <a:xfrm>
            <a:off x="2743199" y="4452167"/>
            <a:ext cx="9851411" cy="3105245"/>
          </a:xfrm>
          <a:prstGeom prst="rect">
            <a:avLst/>
          </a:prstGeom>
        </p:spPr>
      </p:pic>
      <p:sp>
        <p:nvSpPr>
          <p:cNvPr id="13" name="矩形 12"/>
          <p:cNvSpPr/>
          <p:nvPr/>
        </p:nvSpPr>
        <p:spPr>
          <a:xfrm>
            <a:off x="7227065" y="6962660"/>
            <a:ext cx="1123721" cy="449822"/>
          </a:xfrm>
          <a:prstGeom prst="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15" name="圖片 14"/>
          <p:cNvPicPr>
            <a:picLocks noChangeAspect="1"/>
          </p:cNvPicPr>
          <p:nvPr/>
        </p:nvPicPr>
        <p:blipFill>
          <a:blip r:embed="rId6"/>
          <a:stretch>
            <a:fillRect/>
          </a:stretch>
        </p:blipFill>
        <p:spPr>
          <a:xfrm>
            <a:off x="3272010" y="3417907"/>
            <a:ext cx="8364117" cy="4153480"/>
          </a:xfrm>
          <a:prstGeom prst="rect">
            <a:avLst/>
          </a:prstGeom>
        </p:spPr>
      </p:pic>
    </p:spTree>
    <p:extLst>
      <p:ext uri="{BB962C8B-B14F-4D97-AF65-F5344CB8AC3E}">
        <p14:creationId xmlns:p14="http://schemas.microsoft.com/office/powerpoint/2010/main" val="3917947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randombar(horizontal)">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additive="base">
                                        <p:cTn id="30" dur="500" fill="hold"/>
                                        <p:tgtEl>
                                          <p:spTgt spid="11"/>
                                        </p:tgtEl>
                                        <p:attrNameLst>
                                          <p:attrName>ppt_x</p:attrName>
                                        </p:attrNameLst>
                                      </p:cBhvr>
                                      <p:tavLst>
                                        <p:tav tm="0">
                                          <p:val>
                                            <p:strVal val="#ppt_x"/>
                                          </p:val>
                                        </p:tav>
                                        <p:tav tm="100000">
                                          <p:val>
                                            <p:strVal val="#ppt_x"/>
                                          </p:val>
                                        </p:tav>
                                      </p:tavLst>
                                    </p:anim>
                                    <p:anim calcmode="lin" valueType="num">
                                      <p:cBhvr additive="base">
                                        <p:cTn id="31"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fill="hold"/>
                                        <p:tgtEl>
                                          <p:spTgt spid="12"/>
                                        </p:tgtEl>
                                        <p:attrNameLst>
                                          <p:attrName>ppt_x</p:attrName>
                                        </p:attrNameLst>
                                      </p:cBhvr>
                                      <p:tavLst>
                                        <p:tav tm="0">
                                          <p:val>
                                            <p:strVal val="#ppt_x"/>
                                          </p:val>
                                        </p:tav>
                                        <p:tav tm="100000">
                                          <p:val>
                                            <p:strVal val="#ppt_x"/>
                                          </p:val>
                                        </p:tav>
                                      </p:tavLst>
                                    </p:anim>
                                    <p:anim calcmode="lin" valueType="num">
                                      <p:cBhvr additive="base">
                                        <p:cTn id="37"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1000"/>
                                        <p:tgtEl>
                                          <p:spTgt spid="15"/>
                                        </p:tgtEl>
                                      </p:cBhvr>
                                    </p:animEffect>
                                    <p:anim calcmode="lin" valueType="num">
                                      <p:cBhvr>
                                        <p:cTn id="43" dur="1000" fill="hold"/>
                                        <p:tgtEl>
                                          <p:spTgt spid="15"/>
                                        </p:tgtEl>
                                        <p:attrNameLst>
                                          <p:attrName>ppt_x</p:attrName>
                                        </p:attrNameLst>
                                      </p:cBhvr>
                                      <p:tavLst>
                                        <p:tav tm="0">
                                          <p:val>
                                            <p:strVal val="#ppt_x"/>
                                          </p:val>
                                        </p:tav>
                                        <p:tav tm="100000">
                                          <p:val>
                                            <p:strVal val="#ppt_x"/>
                                          </p:val>
                                        </p:tav>
                                      </p:tavLst>
                                    </p:anim>
                                    <p:anim calcmode="lin" valueType="num">
                                      <p:cBhvr>
                                        <p:cTn id="4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8" grpId="0" animBg="1"/>
      <p:bldP spid="11"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a:extLst>
              <a:ext uri="{FF2B5EF4-FFF2-40B4-BE49-F238E27FC236}">
                <a16:creationId xmlns:a16="http://schemas.microsoft.com/office/drawing/2014/main" id="{7ABBA974-232F-4CB0-9CE6-49E5777875F7}"/>
              </a:ext>
            </a:extLst>
          </p:cNvPr>
          <p:cNvSpPr>
            <a:spLocks noGrp="1"/>
          </p:cNvSpPr>
          <p:nvPr>
            <p:ph type="ftr" sz="quarter" idx="17"/>
          </p:nvPr>
        </p:nvSpPr>
        <p:spPr/>
        <p:txBody>
          <a:bodyPr/>
          <a:lstStyle/>
          <a:p>
            <a:r>
              <a:rPr lang="zh-TW" altLang="en-US" noProof="0"/>
              <a:t>新增頁尾</a:t>
            </a:r>
          </a:p>
        </p:txBody>
      </p:sp>
      <p:sp>
        <p:nvSpPr>
          <p:cNvPr id="3" name="投影片編號版面配置區 2">
            <a:extLst>
              <a:ext uri="{FF2B5EF4-FFF2-40B4-BE49-F238E27FC236}">
                <a16:creationId xmlns:a16="http://schemas.microsoft.com/office/drawing/2014/main" id="{70987407-6132-4CB7-8CCD-173376865BD1}"/>
              </a:ext>
            </a:extLst>
          </p:cNvPr>
          <p:cNvSpPr>
            <a:spLocks noGrp="1"/>
          </p:cNvSpPr>
          <p:nvPr>
            <p:ph type="sldNum" sz="quarter" idx="18"/>
          </p:nvPr>
        </p:nvSpPr>
        <p:spPr/>
        <p:txBody>
          <a:bodyPr/>
          <a:lstStyle/>
          <a:p>
            <a:fld id="{8699F50C-BE38-4BD0-BA84-9B090E1F2B9B}" type="slidenum">
              <a:rPr lang="en-US" altLang="zh-TW" noProof="0" smtClean="0"/>
              <a:pPr/>
              <a:t>39</a:t>
            </a:fld>
            <a:endParaRPr lang="zh-TW" altLang="en-US" noProof="0"/>
          </a:p>
        </p:txBody>
      </p:sp>
      <p:sp>
        <p:nvSpPr>
          <p:cNvPr id="4" name="標題 3">
            <a:extLst>
              <a:ext uri="{FF2B5EF4-FFF2-40B4-BE49-F238E27FC236}">
                <a16:creationId xmlns:a16="http://schemas.microsoft.com/office/drawing/2014/main" id="{E686AF58-4FAF-4DF6-95DF-59064516799A}"/>
              </a:ext>
            </a:extLst>
          </p:cNvPr>
          <p:cNvSpPr>
            <a:spLocks noGrp="1"/>
          </p:cNvSpPr>
          <p:nvPr>
            <p:ph type="title"/>
          </p:nvPr>
        </p:nvSpPr>
        <p:spPr/>
        <p:txBody>
          <a:bodyPr/>
          <a:lstStyle/>
          <a:p>
            <a:r>
              <a:rPr lang="zh-TW" altLang="en-US" dirty="0"/>
              <a:t>引用書目 </a:t>
            </a:r>
            <a:r>
              <a:rPr lang="en-US" altLang="zh-TW" dirty="0"/>
              <a:t>cite</a:t>
            </a:r>
            <a:endParaRPr lang="zh-TW" altLang="en-US" dirty="0"/>
          </a:p>
        </p:txBody>
      </p:sp>
      <p:pic>
        <p:nvPicPr>
          <p:cNvPr id="7" name="內容版面配置區 6">
            <a:extLst>
              <a:ext uri="{FF2B5EF4-FFF2-40B4-BE49-F238E27FC236}">
                <a16:creationId xmlns:a16="http://schemas.microsoft.com/office/drawing/2014/main" id="{E68F7449-828B-4F3A-A7C6-28F28ABDF240}"/>
              </a:ext>
            </a:extLst>
          </p:cNvPr>
          <p:cNvPicPr>
            <a:picLocks noGrp="1" noChangeAspect="1"/>
          </p:cNvPicPr>
          <p:nvPr>
            <p:ph idx="1"/>
          </p:nvPr>
        </p:nvPicPr>
        <p:blipFill>
          <a:blip r:embed="rId2"/>
          <a:stretch>
            <a:fillRect/>
          </a:stretch>
        </p:blipFill>
        <p:spPr>
          <a:xfrm>
            <a:off x="1052203" y="1671638"/>
            <a:ext cx="9768506" cy="4505325"/>
          </a:xfrm>
        </p:spPr>
      </p:pic>
      <p:sp>
        <p:nvSpPr>
          <p:cNvPr id="8" name="矩形 7">
            <a:extLst>
              <a:ext uri="{FF2B5EF4-FFF2-40B4-BE49-F238E27FC236}">
                <a16:creationId xmlns:a16="http://schemas.microsoft.com/office/drawing/2014/main" id="{C94705C1-5AA1-489A-849A-6AA9D0CA8500}"/>
              </a:ext>
            </a:extLst>
          </p:cNvPr>
          <p:cNvSpPr/>
          <p:nvPr/>
        </p:nvSpPr>
        <p:spPr>
          <a:xfrm>
            <a:off x="8266545" y="2401455"/>
            <a:ext cx="286328" cy="48029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10" name="圖片 9">
            <a:extLst>
              <a:ext uri="{FF2B5EF4-FFF2-40B4-BE49-F238E27FC236}">
                <a16:creationId xmlns:a16="http://schemas.microsoft.com/office/drawing/2014/main" id="{C702EEAA-5905-4CD2-AAFB-2983284BD5CE}"/>
              </a:ext>
            </a:extLst>
          </p:cNvPr>
          <p:cNvPicPr>
            <a:picLocks noChangeAspect="1"/>
          </p:cNvPicPr>
          <p:nvPr/>
        </p:nvPicPr>
        <p:blipFill rotWithShape="1">
          <a:blip r:embed="rId3"/>
          <a:srcRect l="34166" t="7503" r="32197" b="9150"/>
          <a:stretch/>
        </p:blipFill>
        <p:spPr>
          <a:xfrm>
            <a:off x="3637727" y="2032000"/>
            <a:ext cx="4100945" cy="4913745"/>
          </a:xfrm>
          <a:prstGeom prst="rect">
            <a:avLst/>
          </a:prstGeom>
        </p:spPr>
      </p:pic>
    </p:spTree>
    <p:extLst>
      <p:ext uri="{BB962C8B-B14F-4D97-AF65-F5344CB8AC3E}">
        <p14:creationId xmlns:p14="http://schemas.microsoft.com/office/powerpoint/2010/main" val="712734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209" y="0"/>
            <a:ext cx="12192000" cy="6858000"/>
          </a:xfrm>
          <a:prstGeom prst="rect">
            <a:avLst/>
          </a:prstGeom>
        </p:spPr>
      </p:pic>
      <p:pic>
        <p:nvPicPr>
          <p:cNvPr id="8" name="圖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92145" y="300133"/>
            <a:ext cx="1559539" cy="514648"/>
          </a:xfrm>
          <a:prstGeom prst="rect">
            <a:avLst/>
          </a:prstGeom>
        </p:spPr>
      </p:pic>
      <p:sp>
        <p:nvSpPr>
          <p:cNvPr id="5" name="矩形 4"/>
          <p:cNvSpPr/>
          <p:nvPr/>
        </p:nvSpPr>
        <p:spPr>
          <a:xfrm>
            <a:off x="5637292" y="3292150"/>
            <a:ext cx="5814392" cy="1255728"/>
          </a:xfrm>
          <a:prstGeom prst="rect">
            <a:avLst/>
          </a:prstGeom>
        </p:spPr>
        <p:txBody>
          <a:bodyPr wrap="square">
            <a:spAutoFit/>
          </a:bodyPr>
          <a:lstStyle/>
          <a:p>
            <a:pPr lvl="0" algn="ctr">
              <a:lnSpc>
                <a:spcPct val="105000"/>
              </a:lnSpc>
              <a:buClr>
                <a:srgbClr val="7085AA"/>
              </a:buClr>
              <a:buSzPts val="3600"/>
            </a:pPr>
            <a:r>
              <a:rPr lang="zh-TW" altLang="en-US" sz="2400" b="1" dirty="0">
                <a:solidFill>
                  <a:srgbClr val="4BD1DD"/>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matic SC"/>
                <a:sym typeface="Amatic SC"/>
              </a:rPr>
              <a:t>西文電子期刊</a:t>
            </a:r>
            <a:endParaRPr lang="en-US" altLang="zh-TW" sz="2400" b="1" dirty="0">
              <a:solidFill>
                <a:srgbClr val="4BD1DD"/>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matic SC"/>
              <a:sym typeface="Amatic SC"/>
            </a:endParaRPr>
          </a:p>
          <a:p>
            <a:pPr algn="ctr">
              <a:lnSpc>
                <a:spcPct val="105000"/>
              </a:lnSpc>
              <a:buClr>
                <a:srgbClr val="7085AA"/>
              </a:buClr>
              <a:buSzPts val="3600"/>
            </a:pPr>
            <a:r>
              <a:rPr lang="en-US" altLang="zh-TW" sz="4800" b="1" dirty="0" err="1">
                <a:solidFill>
                  <a:srgbClr val="7030A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matic SC"/>
                <a:sym typeface="Amatic SC"/>
              </a:rPr>
              <a:t>Scopus+Scopus</a:t>
            </a:r>
            <a:r>
              <a:rPr lang="en-US" altLang="zh-TW" sz="4800" b="1" dirty="0">
                <a:solidFill>
                  <a:srgbClr val="7030A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matic SC"/>
                <a:sym typeface="Amatic SC"/>
              </a:rPr>
              <a:t> AI</a:t>
            </a:r>
            <a:endParaRPr lang="zh-TW" altLang="en-US" sz="4800" b="1" dirty="0">
              <a:solidFill>
                <a:srgbClr val="7030A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matic SC"/>
              <a:sym typeface="Amatic SC"/>
            </a:endParaRPr>
          </a:p>
        </p:txBody>
      </p:sp>
    </p:spTree>
    <p:extLst>
      <p:ext uri="{BB962C8B-B14F-4D97-AF65-F5344CB8AC3E}">
        <p14:creationId xmlns:p14="http://schemas.microsoft.com/office/powerpoint/2010/main" val="27741808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4">
            <a:extLst>
              <a:ext uri="{FF2B5EF4-FFF2-40B4-BE49-F238E27FC236}">
                <a16:creationId xmlns:a16="http://schemas.microsoft.com/office/drawing/2014/main" id="{9575B972-E1D7-4D45-AEE8-B9D33D305B94}"/>
              </a:ext>
            </a:extLst>
          </p:cNvPr>
          <p:cNvSpPr>
            <a:spLocks noGrp="1"/>
          </p:cNvSpPr>
          <p:nvPr>
            <p:ph type="title"/>
          </p:nvPr>
        </p:nvSpPr>
        <p:spPr/>
        <p:txBody>
          <a:bodyPr>
            <a:normAutofit/>
          </a:bodyPr>
          <a:lstStyle/>
          <a:p>
            <a:pPr algn="l"/>
            <a:r>
              <a:rPr lang="en-US" altLang="zh-TW" sz="3200" dirty="0">
                <a:latin typeface="+mn-ea"/>
                <a:ea typeface="+mn-ea"/>
              </a:rPr>
              <a:t>Scopus</a:t>
            </a:r>
            <a:r>
              <a:rPr lang="zh-TW" altLang="en-US" sz="3200" dirty="0">
                <a:latin typeface="+mn-ea"/>
                <a:ea typeface="+mn-ea"/>
              </a:rPr>
              <a:t>引用文獻資料庫</a:t>
            </a:r>
            <a:r>
              <a:rPr lang="en-US" altLang="zh-TW" sz="3200" dirty="0">
                <a:latin typeface="+mn-ea"/>
                <a:ea typeface="+mn-ea"/>
              </a:rPr>
              <a:t>-</a:t>
            </a:r>
            <a:r>
              <a:rPr lang="zh-TW" altLang="en-US" sz="3200" dirty="0">
                <a:latin typeface="+mn-ea"/>
                <a:ea typeface="+mn-ea"/>
              </a:rPr>
              <a:t>查文章被引用次數</a:t>
            </a:r>
            <a:br>
              <a:rPr lang="en-US" altLang="zh-TW" sz="2400" dirty="0">
                <a:latin typeface="+mn-ea"/>
                <a:ea typeface="+mn-ea"/>
              </a:rPr>
            </a:br>
            <a:r>
              <a:rPr lang="zh-TW" altLang="en-US" sz="1800" dirty="0">
                <a:latin typeface="+mn-ea"/>
                <a:ea typeface="+mn-ea"/>
              </a:rPr>
              <a:t>新增一項功能，</a:t>
            </a:r>
            <a:r>
              <a:rPr lang="en-US" altLang="zh-TW" sz="1800" dirty="0">
                <a:latin typeface="+mn-ea"/>
                <a:ea typeface="+mn-ea"/>
              </a:rPr>
              <a:t>AI Query Builder beta</a:t>
            </a:r>
            <a:r>
              <a:rPr lang="zh-TW" altLang="en-US" sz="1800" dirty="0">
                <a:latin typeface="+mn-ea"/>
                <a:ea typeface="+mn-ea"/>
              </a:rPr>
              <a:t>版，</a:t>
            </a:r>
            <a:r>
              <a:rPr lang="en-US" altLang="zh-TW" sz="1800" dirty="0">
                <a:latin typeface="+mn-ea"/>
                <a:ea typeface="+mn-ea"/>
              </a:rPr>
              <a:t>&lt;AI</a:t>
            </a:r>
            <a:r>
              <a:rPr lang="zh-TW" altLang="en-US" sz="1800" dirty="0">
                <a:latin typeface="+mn-ea"/>
                <a:ea typeface="+mn-ea"/>
              </a:rPr>
              <a:t>查詢詞產生器</a:t>
            </a:r>
            <a:r>
              <a:rPr lang="en-US" altLang="zh-TW" sz="1800" dirty="0">
                <a:latin typeface="+mn-ea"/>
                <a:ea typeface="+mn-ea"/>
              </a:rPr>
              <a:t>&gt;</a:t>
            </a:r>
            <a:r>
              <a:rPr lang="zh-TW" altLang="en-US" sz="1800" dirty="0">
                <a:latin typeface="+mn-ea"/>
                <a:ea typeface="+mn-ea"/>
              </a:rPr>
              <a:t>，可以輸入自然語言，</a:t>
            </a:r>
            <a:r>
              <a:rPr lang="en-US" altLang="zh-TW" sz="1800" dirty="0">
                <a:latin typeface="+mn-ea"/>
                <a:ea typeface="+mn-ea"/>
              </a:rPr>
              <a:t>AI</a:t>
            </a:r>
            <a:r>
              <a:rPr lang="zh-TW" altLang="en-US" sz="1800" dirty="0">
                <a:latin typeface="+mn-ea"/>
                <a:ea typeface="+mn-ea"/>
              </a:rPr>
              <a:t>輔助產生中英文檢索關鍵詞。</a:t>
            </a:r>
            <a:endParaRPr lang="zh-TW" altLang="en-US" sz="1800" dirty="0"/>
          </a:p>
        </p:txBody>
      </p:sp>
      <p:sp>
        <p:nvSpPr>
          <p:cNvPr id="2" name="頁尾版面配置區 1">
            <a:extLst>
              <a:ext uri="{FF2B5EF4-FFF2-40B4-BE49-F238E27FC236}">
                <a16:creationId xmlns:a16="http://schemas.microsoft.com/office/drawing/2014/main" id="{6B3553C2-DD0E-47F4-8E01-B9812FF92455}"/>
              </a:ext>
            </a:extLst>
          </p:cNvPr>
          <p:cNvSpPr>
            <a:spLocks noGrp="1"/>
          </p:cNvSpPr>
          <p:nvPr>
            <p:ph type="ftr" sz="quarter" idx="4294967295"/>
          </p:nvPr>
        </p:nvSpPr>
        <p:spPr>
          <a:xfrm>
            <a:off x="0" y="6356350"/>
            <a:ext cx="4114800" cy="365125"/>
          </a:xfrm>
        </p:spPr>
        <p:txBody>
          <a:bodyPr/>
          <a:lstStyle/>
          <a:p>
            <a:r>
              <a:rPr lang="zh-TW" altLang="en-US" noProof="0"/>
              <a:t>新增頁尾</a:t>
            </a:r>
          </a:p>
        </p:txBody>
      </p:sp>
      <p:sp>
        <p:nvSpPr>
          <p:cNvPr id="3" name="投影片編號版面配置區 2">
            <a:extLst>
              <a:ext uri="{FF2B5EF4-FFF2-40B4-BE49-F238E27FC236}">
                <a16:creationId xmlns:a16="http://schemas.microsoft.com/office/drawing/2014/main" id="{E1F0ACC7-5314-47F1-92ED-35FC6892397E}"/>
              </a:ext>
            </a:extLst>
          </p:cNvPr>
          <p:cNvSpPr>
            <a:spLocks noGrp="1"/>
          </p:cNvSpPr>
          <p:nvPr>
            <p:ph type="sldNum" sz="quarter" idx="4294967295"/>
          </p:nvPr>
        </p:nvSpPr>
        <p:spPr>
          <a:xfrm>
            <a:off x="11452225" y="6356350"/>
            <a:ext cx="739775" cy="365125"/>
          </a:xfrm>
        </p:spPr>
        <p:txBody>
          <a:bodyPr/>
          <a:lstStyle/>
          <a:p>
            <a:fld id="{8699F50C-BE38-4BD0-BA84-9B090E1F2B9B}" type="slidenum">
              <a:rPr lang="en-US" altLang="zh-TW" noProof="0" smtClean="0"/>
              <a:pPr/>
              <a:t>41</a:t>
            </a:fld>
            <a:endParaRPr lang="zh-TW" altLang="en-US" noProof="0"/>
          </a:p>
        </p:txBody>
      </p:sp>
      <p:sp>
        <p:nvSpPr>
          <p:cNvPr id="4" name="標題 1">
            <a:extLst>
              <a:ext uri="{FF2B5EF4-FFF2-40B4-BE49-F238E27FC236}">
                <a16:creationId xmlns:a16="http://schemas.microsoft.com/office/drawing/2014/main" id="{904C9EA5-D283-4FDB-B5B6-A2E2E6B5294C}"/>
              </a:ext>
            </a:extLst>
          </p:cNvPr>
          <p:cNvSpPr txBox="1">
            <a:spLocks/>
          </p:cNvSpPr>
          <p:nvPr/>
        </p:nvSpPr>
        <p:spPr>
          <a:xfrm>
            <a:off x="785090" y="247777"/>
            <a:ext cx="11757891" cy="1157177"/>
          </a:xfrm>
          <a:prstGeom prst="rect">
            <a:avLst/>
          </a:prstGeom>
        </p:spPr>
        <p:txBody>
          <a:bodyPr spcFirstLastPara="1" vert="horz" wrap="square" lIns="0" tIns="0" rIns="0" bIns="0" rtlCol="0" anchor="b" anchorCtr="0">
            <a:noAutofit/>
          </a:bodyPr>
          <a:lstStyle>
            <a:lvl1pPr algn="l" defTabSz="914400" rtl="0" eaLnBrk="1" latinLnBrk="0" hangingPunct="1">
              <a:lnSpc>
                <a:spcPct val="90000"/>
              </a:lnSpc>
              <a:spcBef>
                <a:spcPct val="0"/>
              </a:spcBef>
              <a:buNone/>
              <a:defRPr lang="en-IN" sz="4400" b="1" kern="1200">
                <a:solidFill>
                  <a:schemeClr val="accent1"/>
                </a:solidFill>
                <a:latin typeface="Microsoft JhengHei UI" panose="020B0604030504040204" pitchFamily="34" charset="-120"/>
                <a:ea typeface="Microsoft JhengHei UI" panose="020B0604030504040204" pitchFamily="34" charset="-120"/>
                <a:cs typeface="+mj-cs"/>
              </a:defRPr>
            </a:lvl1pPr>
          </a:lstStyle>
          <a:p>
            <a:endParaRPr lang="zh-TW" altLang="en-US" sz="1600" dirty="0">
              <a:latin typeface="+mn-ea"/>
              <a:ea typeface="+mn-ea"/>
            </a:endParaRPr>
          </a:p>
        </p:txBody>
      </p:sp>
      <p:pic>
        <p:nvPicPr>
          <p:cNvPr id="6" name="圖片 5"/>
          <p:cNvPicPr>
            <a:picLocks noChangeAspect="1"/>
          </p:cNvPicPr>
          <p:nvPr/>
        </p:nvPicPr>
        <p:blipFill>
          <a:blip r:embed="rId2"/>
          <a:stretch>
            <a:fillRect/>
          </a:stretch>
        </p:blipFill>
        <p:spPr>
          <a:xfrm>
            <a:off x="165253" y="1613931"/>
            <a:ext cx="11769829" cy="4742419"/>
          </a:xfrm>
          <a:prstGeom prst="rect">
            <a:avLst/>
          </a:prstGeom>
        </p:spPr>
      </p:pic>
      <p:sp>
        <p:nvSpPr>
          <p:cNvPr id="10" name="矩形 9"/>
          <p:cNvSpPr/>
          <p:nvPr/>
        </p:nvSpPr>
        <p:spPr>
          <a:xfrm>
            <a:off x="2522863" y="3294043"/>
            <a:ext cx="1509310" cy="396608"/>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文字方塊 11"/>
          <p:cNvSpPr txBox="1"/>
          <p:nvPr/>
        </p:nvSpPr>
        <p:spPr>
          <a:xfrm flipH="1">
            <a:off x="4032173" y="3360719"/>
            <a:ext cx="2082188" cy="369332"/>
          </a:xfrm>
          <a:prstGeom prst="rect">
            <a:avLst/>
          </a:prstGeom>
          <a:noFill/>
        </p:spPr>
        <p:txBody>
          <a:bodyPr wrap="square" rtlCol="0">
            <a:spAutoFit/>
          </a:bodyPr>
          <a:lstStyle/>
          <a:p>
            <a:r>
              <a:rPr lang="zh-TW" altLang="en-US" dirty="0">
                <a:solidFill>
                  <a:srgbClr val="FF0000"/>
                </a:solidFill>
              </a:rPr>
              <a:t>自然語言檢索</a:t>
            </a:r>
          </a:p>
        </p:txBody>
      </p:sp>
      <p:sp>
        <p:nvSpPr>
          <p:cNvPr id="15" name="矩形 14"/>
          <p:cNvSpPr/>
          <p:nvPr/>
        </p:nvSpPr>
        <p:spPr>
          <a:xfrm>
            <a:off x="10168570" y="1751682"/>
            <a:ext cx="1112702" cy="297455"/>
          </a:xfrm>
          <a:prstGeom prst="rect">
            <a:avLst/>
          </a:prstGeom>
          <a:solidFill>
            <a:srgbClr val="FFFF00">
              <a:alpha val="30196"/>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文字方塊 15"/>
          <p:cNvSpPr txBox="1"/>
          <p:nvPr/>
        </p:nvSpPr>
        <p:spPr>
          <a:xfrm>
            <a:off x="10366872" y="2119614"/>
            <a:ext cx="800219" cy="276999"/>
          </a:xfrm>
          <a:prstGeom prst="rect">
            <a:avLst/>
          </a:prstGeom>
          <a:noFill/>
        </p:spPr>
        <p:txBody>
          <a:bodyPr wrap="none" rtlCol="0">
            <a:spAutoFit/>
          </a:bodyPr>
          <a:lstStyle/>
          <a:p>
            <a:r>
              <a:rPr lang="zh-TW" altLang="en-US" sz="1200" dirty="0">
                <a:solidFill>
                  <a:srgbClr val="FF0000"/>
                </a:solidFill>
              </a:rPr>
              <a:t>註冊帳號</a:t>
            </a:r>
          </a:p>
        </p:txBody>
      </p:sp>
      <p:pic>
        <p:nvPicPr>
          <p:cNvPr id="17" name="圖片 16"/>
          <p:cNvPicPr>
            <a:picLocks noChangeAspect="1"/>
          </p:cNvPicPr>
          <p:nvPr/>
        </p:nvPicPr>
        <p:blipFill>
          <a:blip r:embed="rId3"/>
          <a:stretch>
            <a:fillRect/>
          </a:stretch>
        </p:blipFill>
        <p:spPr>
          <a:xfrm>
            <a:off x="732676" y="1323681"/>
            <a:ext cx="10726647" cy="4210638"/>
          </a:xfrm>
          <a:prstGeom prst="rect">
            <a:avLst/>
          </a:prstGeom>
        </p:spPr>
      </p:pic>
      <p:pic>
        <p:nvPicPr>
          <p:cNvPr id="18" name="圖片 17"/>
          <p:cNvPicPr>
            <a:picLocks noChangeAspect="1"/>
          </p:cNvPicPr>
          <p:nvPr/>
        </p:nvPicPr>
        <p:blipFill>
          <a:blip r:embed="rId4"/>
          <a:stretch>
            <a:fillRect/>
          </a:stretch>
        </p:blipFill>
        <p:spPr>
          <a:xfrm>
            <a:off x="789834" y="1133154"/>
            <a:ext cx="10612331" cy="4591691"/>
          </a:xfrm>
          <a:prstGeom prst="rect">
            <a:avLst/>
          </a:prstGeom>
        </p:spPr>
      </p:pic>
      <p:pic>
        <p:nvPicPr>
          <p:cNvPr id="19" name="圖片 18"/>
          <p:cNvPicPr>
            <a:picLocks noChangeAspect="1"/>
          </p:cNvPicPr>
          <p:nvPr/>
        </p:nvPicPr>
        <p:blipFill>
          <a:blip r:embed="rId5"/>
          <a:stretch>
            <a:fillRect/>
          </a:stretch>
        </p:blipFill>
        <p:spPr>
          <a:xfrm>
            <a:off x="-529562" y="-505374"/>
            <a:ext cx="13251124" cy="7868748"/>
          </a:xfrm>
          <a:prstGeom prst="rect">
            <a:avLst/>
          </a:prstGeom>
        </p:spPr>
      </p:pic>
    </p:spTree>
    <p:extLst>
      <p:ext uri="{BB962C8B-B14F-4D97-AF65-F5344CB8AC3E}">
        <p14:creationId xmlns:p14="http://schemas.microsoft.com/office/powerpoint/2010/main" val="4212972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nodePh="1">
                                  <p:stCondLst>
                                    <p:cond delay="0"/>
                                  </p:stCondLst>
                                  <p:endCondLst>
                                    <p:cond evt="begin" delay="0">
                                      <p:tn val="5"/>
                                    </p:cond>
                                  </p:end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arn(inVertical)">
                                      <p:cBhvr>
                                        <p:cTn id="17" dur="500"/>
                                        <p:tgtEl>
                                          <p:spTgt spid="10"/>
                                        </p:tgtEl>
                                      </p:cBhvr>
                                    </p:animEffect>
                                  </p:childTnLst>
                                </p:cTn>
                              </p:par>
                            </p:childTnLst>
                          </p:cTn>
                        </p:par>
                        <p:par>
                          <p:cTn id="18" fill="hold">
                            <p:stCondLst>
                              <p:cond delay="500"/>
                            </p:stCondLst>
                            <p:childTnLst>
                              <p:par>
                                <p:cTn id="19" presetID="1" presetClass="entr" presetSubtype="0"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barn(inVertical)">
                                      <p:cBhvr>
                                        <p:cTn id="25" dur="500"/>
                                        <p:tgtEl>
                                          <p:spTgt spid="15"/>
                                        </p:tgtEl>
                                      </p:cBhvr>
                                    </p:animEffect>
                                  </p:childTnLst>
                                </p:cTn>
                              </p:par>
                            </p:childTnLst>
                          </p:cTn>
                        </p:par>
                        <p:par>
                          <p:cTn id="26" fill="hold">
                            <p:stCondLst>
                              <p:cond delay="500"/>
                            </p:stCondLst>
                            <p:childTnLst>
                              <p:par>
                                <p:cTn id="27" presetID="1" presetClass="entr" presetSubtype="0"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500" fill="hold"/>
                                        <p:tgtEl>
                                          <p:spTgt spid="17"/>
                                        </p:tgtEl>
                                        <p:attrNameLst>
                                          <p:attrName>ppt_x</p:attrName>
                                        </p:attrNameLst>
                                      </p:cBhvr>
                                      <p:tavLst>
                                        <p:tav tm="0">
                                          <p:val>
                                            <p:strVal val="#ppt_x"/>
                                          </p:val>
                                        </p:tav>
                                        <p:tav tm="100000">
                                          <p:val>
                                            <p:strVal val="#ppt_x"/>
                                          </p:val>
                                        </p:tav>
                                      </p:tavLst>
                                    </p:anim>
                                    <p:anim calcmode="lin" valueType="num">
                                      <p:cBhvr additive="base">
                                        <p:cTn id="3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additive="base">
                                        <p:cTn id="39" dur="500" fill="hold"/>
                                        <p:tgtEl>
                                          <p:spTgt spid="18"/>
                                        </p:tgtEl>
                                        <p:attrNameLst>
                                          <p:attrName>ppt_x</p:attrName>
                                        </p:attrNameLst>
                                      </p:cBhvr>
                                      <p:tavLst>
                                        <p:tav tm="0">
                                          <p:val>
                                            <p:strVal val="#ppt_x"/>
                                          </p:val>
                                        </p:tav>
                                        <p:tav tm="100000">
                                          <p:val>
                                            <p:strVal val="#ppt_x"/>
                                          </p:val>
                                        </p:tav>
                                      </p:tavLst>
                                    </p:anim>
                                    <p:anim calcmode="lin" valueType="num">
                                      <p:cBhvr additive="base">
                                        <p:cTn id="4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fade">
                                      <p:cBhvr>
                                        <p:cTn id="45" dur="1000"/>
                                        <p:tgtEl>
                                          <p:spTgt spid="19"/>
                                        </p:tgtEl>
                                      </p:cBhvr>
                                    </p:animEffect>
                                    <p:anim calcmode="lin" valueType="num">
                                      <p:cBhvr>
                                        <p:cTn id="46" dur="1000" fill="hold"/>
                                        <p:tgtEl>
                                          <p:spTgt spid="19"/>
                                        </p:tgtEl>
                                        <p:attrNameLst>
                                          <p:attrName>ppt_x</p:attrName>
                                        </p:attrNameLst>
                                      </p:cBhvr>
                                      <p:tavLst>
                                        <p:tav tm="0">
                                          <p:val>
                                            <p:strVal val="#ppt_x"/>
                                          </p:val>
                                        </p:tav>
                                        <p:tav tm="100000">
                                          <p:val>
                                            <p:strVal val="#ppt_x"/>
                                          </p:val>
                                        </p:tav>
                                      </p:tavLst>
                                    </p:anim>
                                    <p:anim calcmode="lin" valueType="num">
                                      <p:cBhvr>
                                        <p:cTn id="47"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p:bldP spid="10" grpId="0" animBg="1"/>
      <p:bldP spid="12" grpId="0"/>
      <p:bldP spid="15" grpId="0" animBg="1"/>
      <p:bldP spid="1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44587C2F-F18E-49AD-A031-3247972416E5}"/>
              </a:ext>
            </a:extLst>
          </p:cNvPr>
          <p:cNvSpPr>
            <a:spLocks noGrp="1"/>
          </p:cNvSpPr>
          <p:nvPr>
            <p:ph type="title"/>
          </p:nvPr>
        </p:nvSpPr>
        <p:spPr>
          <a:xfrm>
            <a:off x="691321" y="581890"/>
            <a:ext cx="11156122" cy="762000"/>
          </a:xfrm>
        </p:spPr>
        <p:txBody>
          <a:bodyPr>
            <a:normAutofit/>
          </a:bodyPr>
          <a:lstStyle/>
          <a:p>
            <a:r>
              <a:rPr lang="en-US" altLang="zh-TW" dirty="0">
                <a:hlinkClick r:id="rId2"/>
              </a:rPr>
              <a:t>Scopus + Scopus AI </a:t>
            </a:r>
            <a:r>
              <a:rPr lang="zh-TW" altLang="en-US" dirty="0">
                <a:hlinkClick r:id="rId2"/>
              </a:rPr>
              <a:t>引用文獻索引資料庫</a:t>
            </a:r>
            <a:endParaRPr lang="zh-TW" altLang="en-US" dirty="0"/>
          </a:p>
        </p:txBody>
      </p:sp>
      <p:sp>
        <p:nvSpPr>
          <p:cNvPr id="3" name="文字版面配置區 2">
            <a:extLst>
              <a:ext uri="{FF2B5EF4-FFF2-40B4-BE49-F238E27FC236}">
                <a16:creationId xmlns:a16="http://schemas.microsoft.com/office/drawing/2014/main" id="{18140CA4-0A0B-45C9-82CC-4CA3F406A0F5}"/>
              </a:ext>
            </a:extLst>
          </p:cNvPr>
          <p:cNvSpPr>
            <a:spLocks noGrp="1"/>
          </p:cNvSpPr>
          <p:nvPr>
            <p:ph type="body" idx="1"/>
          </p:nvPr>
        </p:nvSpPr>
        <p:spPr/>
        <p:txBody>
          <a:bodyPr/>
          <a:lstStyle/>
          <a:p>
            <a:endParaRPr lang="zh-TW" altLang="en-US"/>
          </a:p>
        </p:txBody>
      </p:sp>
      <p:pic>
        <p:nvPicPr>
          <p:cNvPr id="5" name="圖片 4">
            <a:extLst>
              <a:ext uri="{FF2B5EF4-FFF2-40B4-BE49-F238E27FC236}">
                <a16:creationId xmlns:a16="http://schemas.microsoft.com/office/drawing/2014/main" id="{92A130CF-5E4E-4465-98FA-3CCFDC72DC9B}"/>
              </a:ext>
            </a:extLst>
          </p:cNvPr>
          <p:cNvPicPr>
            <a:picLocks noChangeAspect="1"/>
          </p:cNvPicPr>
          <p:nvPr/>
        </p:nvPicPr>
        <p:blipFill>
          <a:blip r:embed="rId3"/>
          <a:stretch>
            <a:fillRect/>
          </a:stretch>
        </p:blipFill>
        <p:spPr>
          <a:xfrm>
            <a:off x="196027" y="2069432"/>
            <a:ext cx="11799947" cy="4788568"/>
          </a:xfrm>
          <a:prstGeom prst="rect">
            <a:avLst/>
          </a:prstGeom>
        </p:spPr>
      </p:pic>
      <p:sp>
        <p:nvSpPr>
          <p:cNvPr id="7" name="矩形 6">
            <a:extLst>
              <a:ext uri="{FF2B5EF4-FFF2-40B4-BE49-F238E27FC236}">
                <a16:creationId xmlns:a16="http://schemas.microsoft.com/office/drawing/2014/main" id="{A6EDB5C5-C3E1-4A90-B9C1-613D0D25B9AB}"/>
              </a:ext>
            </a:extLst>
          </p:cNvPr>
          <p:cNvSpPr/>
          <p:nvPr/>
        </p:nvSpPr>
        <p:spPr>
          <a:xfrm>
            <a:off x="6269381" y="4081669"/>
            <a:ext cx="2052984" cy="3534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200" dirty="0"/>
          </a:p>
        </p:txBody>
      </p:sp>
    </p:spTree>
    <p:extLst>
      <p:ext uri="{BB962C8B-B14F-4D97-AF65-F5344CB8AC3E}">
        <p14:creationId xmlns:p14="http://schemas.microsoft.com/office/powerpoint/2010/main" val="3304450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57866CE-98B9-4717-A08E-822513DFE22A}"/>
              </a:ext>
            </a:extLst>
          </p:cNvPr>
          <p:cNvSpPr>
            <a:spLocks noGrp="1"/>
          </p:cNvSpPr>
          <p:nvPr>
            <p:ph type="title"/>
          </p:nvPr>
        </p:nvSpPr>
        <p:spPr>
          <a:xfrm>
            <a:off x="788505" y="529956"/>
            <a:ext cx="10961756" cy="762000"/>
          </a:xfrm>
        </p:spPr>
        <p:txBody>
          <a:bodyPr>
            <a:normAutofit/>
          </a:bodyPr>
          <a:lstStyle/>
          <a:p>
            <a:r>
              <a:rPr lang="en-US" altLang="zh-TW" dirty="0"/>
              <a:t>Scopus + Scopus AI </a:t>
            </a:r>
            <a:r>
              <a:rPr lang="zh-TW" altLang="en-US" dirty="0"/>
              <a:t>引用文獻索引資料庫</a:t>
            </a:r>
          </a:p>
        </p:txBody>
      </p:sp>
      <p:sp>
        <p:nvSpPr>
          <p:cNvPr id="3" name="文字版面配置區 2">
            <a:extLst>
              <a:ext uri="{FF2B5EF4-FFF2-40B4-BE49-F238E27FC236}">
                <a16:creationId xmlns:a16="http://schemas.microsoft.com/office/drawing/2014/main" id="{5080868E-31BA-4B45-B066-801F599D263B}"/>
              </a:ext>
            </a:extLst>
          </p:cNvPr>
          <p:cNvSpPr>
            <a:spLocks noGrp="1"/>
          </p:cNvSpPr>
          <p:nvPr>
            <p:ph type="body" idx="1"/>
          </p:nvPr>
        </p:nvSpPr>
        <p:spPr/>
        <p:txBody>
          <a:bodyPr/>
          <a:lstStyle/>
          <a:p>
            <a:endParaRPr lang="zh-TW" altLang="en-US"/>
          </a:p>
        </p:txBody>
      </p:sp>
      <p:pic>
        <p:nvPicPr>
          <p:cNvPr id="5" name="圖片 4">
            <a:hlinkClick r:id="rId2"/>
            <a:extLst>
              <a:ext uri="{FF2B5EF4-FFF2-40B4-BE49-F238E27FC236}">
                <a16:creationId xmlns:a16="http://schemas.microsoft.com/office/drawing/2014/main" id="{7CD81664-2101-4420-8237-7599C8577B65}"/>
              </a:ext>
            </a:extLst>
          </p:cNvPr>
          <p:cNvPicPr>
            <a:picLocks noChangeAspect="1"/>
          </p:cNvPicPr>
          <p:nvPr/>
        </p:nvPicPr>
        <p:blipFill>
          <a:blip r:embed="rId3"/>
          <a:stretch>
            <a:fillRect/>
          </a:stretch>
        </p:blipFill>
        <p:spPr>
          <a:xfrm>
            <a:off x="397988" y="1526809"/>
            <a:ext cx="11742789" cy="5480815"/>
          </a:xfrm>
          <a:prstGeom prst="rect">
            <a:avLst/>
          </a:prstGeom>
        </p:spPr>
      </p:pic>
      <p:sp>
        <p:nvSpPr>
          <p:cNvPr id="6" name="矩形 5">
            <a:extLst>
              <a:ext uri="{FF2B5EF4-FFF2-40B4-BE49-F238E27FC236}">
                <a16:creationId xmlns:a16="http://schemas.microsoft.com/office/drawing/2014/main" id="{76516B7E-437C-404A-B320-5FC5344EE7D2}"/>
              </a:ext>
            </a:extLst>
          </p:cNvPr>
          <p:cNvSpPr/>
          <p:nvPr/>
        </p:nvSpPr>
        <p:spPr>
          <a:xfrm>
            <a:off x="2420731" y="4267217"/>
            <a:ext cx="1554921" cy="33570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200" dirty="0"/>
          </a:p>
        </p:txBody>
      </p:sp>
    </p:spTree>
    <p:extLst>
      <p:ext uri="{BB962C8B-B14F-4D97-AF65-F5344CB8AC3E}">
        <p14:creationId xmlns:p14="http://schemas.microsoft.com/office/powerpoint/2010/main" val="22677878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a:extLst>
              <a:ext uri="{FF2B5EF4-FFF2-40B4-BE49-F238E27FC236}">
                <a16:creationId xmlns:a16="http://schemas.microsoft.com/office/drawing/2014/main" id="{17CE3492-E97C-40B4-A6B7-59E58E11BA29}"/>
              </a:ext>
            </a:extLst>
          </p:cNvPr>
          <p:cNvPicPr>
            <a:picLocks noChangeAspect="1"/>
          </p:cNvPicPr>
          <p:nvPr/>
        </p:nvPicPr>
        <p:blipFill>
          <a:blip r:embed="rId2"/>
          <a:stretch>
            <a:fillRect/>
          </a:stretch>
        </p:blipFill>
        <p:spPr>
          <a:xfrm>
            <a:off x="1713188" y="466973"/>
            <a:ext cx="7592088" cy="5924053"/>
          </a:xfrm>
          <a:prstGeom prst="rect">
            <a:avLst/>
          </a:prstGeom>
        </p:spPr>
      </p:pic>
      <p:sp>
        <p:nvSpPr>
          <p:cNvPr id="8" name="矩形 7">
            <a:extLst>
              <a:ext uri="{FF2B5EF4-FFF2-40B4-BE49-F238E27FC236}">
                <a16:creationId xmlns:a16="http://schemas.microsoft.com/office/drawing/2014/main" id="{664B6E8F-9F2F-448D-B60C-8A19879B9A87}"/>
              </a:ext>
            </a:extLst>
          </p:cNvPr>
          <p:cNvSpPr/>
          <p:nvPr/>
        </p:nvSpPr>
        <p:spPr>
          <a:xfrm>
            <a:off x="8250620" y="4235670"/>
            <a:ext cx="840827" cy="430924"/>
          </a:xfrm>
          <a:prstGeom prst="rect">
            <a:avLst/>
          </a:prstGeom>
          <a:no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10" name="圖片 9">
            <a:extLst>
              <a:ext uri="{FF2B5EF4-FFF2-40B4-BE49-F238E27FC236}">
                <a16:creationId xmlns:a16="http://schemas.microsoft.com/office/drawing/2014/main" id="{E359651A-70A2-47AB-BFBB-44B7909A11B3}"/>
              </a:ext>
            </a:extLst>
          </p:cNvPr>
          <p:cNvPicPr>
            <a:picLocks noChangeAspect="1"/>
          </p:cNvPicPr>
          <p:nvPr/>
        </p:nvPicPr>
        <p:blipFill>
          <a:blip r:embed="rId3"/>
          <a:stretch>
            <a:fillRect/>
          </a:stretch>
        </p:blipFill>
        <p:spPr>
          <a:xfrm>
            <a:off x="1986455" y="556811"/>
            <a:ext cx="7434234" cy="5744377"/>
          </a:xfrm>
          <a:prstGeom prst="rect">
            <a:avLst/>
          </a:prstGeom>
        </p:spPr>
      </p:pic>
    </p:spTree>
    <p:extLst>
      <p:ext uri="{BB962C8B-B14F-4D97-AF65-F5344CB8AC3E}">
        <p14:creationId xmlns:p14="http://schemas.microsoft.com/office/powerpoint/2010/main" val="2278851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圖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92145" y="300133"/>
            <a:ext cx="1559539" cy="514648"/>
          </a:xfrm>
          <a:prstGeom prst="rect">
            <a:avLst/>
          </a:prstGeom>
        </p:spPr>
      </p:pic>
      <p:sp>
        <p:nvSpPr>
          <p:cNvPr id="10" name="矩形 9"/>
          <p:cNvSpPr/>
          <p:nvPr/>
        </p:nvSpPr>
        <p:spPr>
          <a:xfrm>
            <a:off x="5345809" y="3045360"/>
            <a:ext cx="6744023" cy="815288"/>
          </a:xfrm>
          <a:prstGeom prst="rect">
            <a:avLst/>
          </a:prstGeom>
        </p:spPr>
        <p:txBody>
          <a:bodyPr wrap="square">
            <a:spAutoFit/>
          </a:bodyPr>
          <a:lstStyle/>
          <a:p>
            <a:pPr algn="ctr">
              <a:lnSpc>
                <a:spcPct val="105000"/>
              </a:lnSpc>
              <a:buClr>
                <a:srgbClr val="7085AA"/>
              </a:buClr>
              <a:buSzPts val="3600"/>
            </a:pPr>
            <a:r>
              <a:rPr lang="zh-TW" altLang="en-US" sz="4800" b="1" dirty="0">
                <a:solidFill>
                  <a:srgbClr val="7030A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matic SC"/>
                <a:sym typeface="Amatic SC"/>
              </a:rPr>
              <a:t>新聞報紙</a:t>
            </a:r>
          </a:p>
        </p:txBody>
      </p:sp>
    </p:spTree>
    <p:extLst>
      <p:ext uri="{BB962C8B-B14F-4D97-AF65-F5344CB8AC3E}">
        <p14:creationId xmlns:p14="http://schemas.microsoft.com/office/powerpoint/2010/main" val="31763628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a:extLst>
              <a:ext uri="{FF2B5EF4-FFF2-40B4-BE49-F238E27FC236}">
                <a16:creationId xmlns:a16="http://schemas.microsoft.com/office/drawing/2014/main" id="{A28D1F0E-F52E-42EF-90D1-04025AA7FC5E}"/>
              </a:ext>
            </a:extLst>
          </p:cNvPr>
          <p:cNvSpPr>
            <a:spLocks noGrp="1"/>
          </p:cNvSpPr>
          <p:nvPr>
            <p:ph type="title"/>
          </p:nvPr>
        </p:nvSpPr>
        <p:spPr/>
        <p:txBody>
          <a:bodyPr>
            <a:normAutofit/>
          </a:bodyPr>
          <a:lstStyle/>
          <a:p>
            <a:r>
              <a:rPr lang="en-US" altLang="zh-TW" b="1" i="0" u="none" strike="noStrike" dirty="0">
                <a:solidFill>
                  <a:srgbClr val="842261"/>
                </a:solidFill>
                <a:effectLst/>
                <a:latin typeface="Lato" panose="020F0502020204030203" pitchFamily="34" charset="0"/>
                <a:hlinkClick r:id="rId2"/>
              </a:rPr>
              <a:t>The New York Times《</a:t>
            </a:r>
            <a:r>
              <a:rPr lang="zh-TW" altLang="en-US" b="1" i="0" u="none" strike="noStrike" dirty="0">
                <a:solidFill>
                  <a:srgbClr val="842261"/>
                </a:solidFill>
                <a:effectLst/>
                <a:latin typeface="Lato" panose="020F0502020204030203" pitchFamily="34" charset="0"/>
                <a:hlinkClick r:id="rId2"/>
              </a:rPr>
              <a:t>紐約時報</a:t>
            </a:r>
            <a:r>
              <a:rPr lang="en-US" altLang="zh-TW" b="1" i="0" u="none" strike="noStrike" dirty="0">
                <a:solidFill>
                  <a:srgbClr val="842261"/>
                </a:solidFill>
                <a:effectLst/>
                <a:latin typeface="Lato" panose="020F0502020204030203" pitchFamily="34" charset="0"/>
                <a:hlinkClick r:id="rId2"/>
              </a:rPr>
              <a:t>》</a:t>
            </a:r>
            <a:endParaRPr lang="zh-TW" altLang="en-US" dirty="0"/>
          </a:p>
        </p:txBody>
      </p:sp>
      <p:pic>
        <p:nvPicPr>
          <p:cNvPr id="7" name="內容版面配置區 6">
            <a:extLst>
              <a:ext uri="{FF2B5EF4-FFF2-40B4-BE49-F238E27FC236}">
                <a16:creationId xmlns:a16="http://schemas.microsoft.com/office/drawing/2014/main" id="{F2DE37A8-E963-4B21-BBD6-9DDE78C38242}"/>
              </a:ext>
            </a:extLst>
          </p:cNvPr>
          <p:cNvPicPr>
            <a:picLocks noGrp="1" noChangeAspect="1"/>
          </p:cNvPicPr>
          <p:nvPr>
            <p:ph idx="1"/>
          </p:nvPr>
        </p:nvPicPr>
        <p:blipFill>
          <a:blip r:embed="rId3"/>
          <a:stretch>
            <a:fillRect/>
          </a:stretch>
        </p:blipFill>
        <p:spPr>
          <a:xfrm>
            <a:off x="1671782" y="1634692"/>
            <a:ext cx="8456853" cy="5576297"/>
          </a:xfrm>
        </p:spPr>
      </p:pic>
    </p:spTree>
    <p:extLst>
      <p:ext uri="{BB962C8B-B14F-4D97-AF65-F5344CB8AC3E}">
        <p14:creationId xmlns:p14="http://schemas.microsoft.com/office/powerpoint/2010/main" val="37118370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a:extLst>
              <a:ext uri="{FF2B5EF4-FFF2-40B4-BE49-F238E27FC236}">
                <a16:creationId xmlns:a16="http://schemas.microsoft.com/office/drawing/2014/main" id="{F63070C0-6717-4E9D-89FD-9CFB15892717}"/>
              </a:ext>
            </a:extLst>
          </p:cNvPr>
          <p:cNvSpPr>
            <a:spLocks noGrp="1"/>
          </p:cNvSpPr>
          <p:nvPr>
            <p:ph type="ftr" sz="quarter" idx="17"/>
          </p:nvPr>
        </p:nvSpPr>
        <p:spPr/>
        <p:txBody>
          <a:bodyPr/>
          <a:lstStyle/>
          <a:p>
            <a:r>
              <a:rPr lang="zh-TW" altLang="en-US" noProof="0"/>
              <a:t>新增頁尾</a:t>
            </a:r>
          </a:p>
        </p:txBody>
      </p:sp>
      <p:sp>
        <p:nvSpPr>
          <p:cNvPr id="3" name="投影片編號版面配置區 2">
            <a:extLst>
              <a:ext uri="{FF2B5EF4-FFF2-40B4-BE49-F238E27FC236}">
                <a16:creationId xmlns:a16="http://schemas.microsoft.com/office/drawing/2014/main" id="{DFD05D8D-EBE4-4600-BAED-C38E1FE4A0E4}"/>
              </a:ext>
            </a:extLst>
          </p:cNvPr>
          <p:cNvSpPr>
            <a:spLocks noGrp="1"/>
          </p:cNvSpPr>
          <p:nvPr>
            <p:ph type="sldNum" sz="quarter" idx="18"/>
          </p:nvPr>
        </p:nvSpPr>
        <p:spPr/>
        <p:txBody>
          <a:bodyPr/>
          <a:lstStyle/>
          <a:p>
            <a:fld id="{8699F50C-BE38-4BD0-BA84-9B090E1F2B9B}" type="slidenum">
              <a:rPr lang="en-US" altLang="zh-TW" noProof="0" smtClean="0"/>
              <a:pPr/>
              <a:t>47</a:t>
            </a:fld>
            <a:endParaRPr lang="zh-TW" altLang="en-US" noProof="0"/>
          </a:p>
        </p:txBody>
      </p:sp>
      <p:sp>
        <p:nvSpPr>
          <p:cNvPr id="4" name="標題 3">
            <a:extLst>
              <a:ext uri="{FF2B5EF4-FFF2-40B4-BE49-F238E27FC236}">
                <a16:creationId xmlns:a16="http://schemas.microsoft.com/office/drawing/2014/main" id="{673EF001-8160-44AA-BD6D-3724AA7ED38E}"/>
              </a:ext>
            </a:extLst>
          </p:cNvPr>
          <p:cNvSpPr>
            <a:spLocks noGrp="1"/>
          </p:cNvSpPr>
          <p:nvPr>
            <p:ph type="title"/>
          </p:nvPr>
        </p:nvSpPr>
        <p:spPr/>
        <p:txBody>
          <a:bodyPr>
            <a:normAutofit fontScale="90000"/>
          </a:bodyPr>
          <a:lstStyle/>
          <a:p>
            <a:r>
              <a:rPr lang="en-US" altLang="zh-TW" b="1" i="0" u="none" strike="noStrike" dirty="0">
                <a:solidFill>
                  <a:srgbClr val="842261"/>
                </a:solidFill>
                <a:effectLst/>
                <a:latin typeface="Lato" panose="020F0502020204030203" pitchFamily="34" charset="0"/>
                <a:hlinkClick r:id="rId2"/>
              </a:rPr>
              <a:t>Newspaper Source plus</a:t>
            </a:r>
            <a:r>
              <a:rPr lang="zh-TW" altLang="en-US" b="1" i="0" u="none" strike="noStrike" dirty="0">
                <a:solidFill>
                  <a:srgbClr val="842261"/>
                </a:solidFill>
                <a:effectLst/>
                <a:latin typeface="Lato" panose="020F0502020204030203" pitchFamily="34" charset="0"/>
                <a:hlinkClick r:id="rId2"/>
              </a:rPr>
              <a:t>西文報紙全文資料庫 </a:t>
            </a:r>
            <a:r>
              <a:rPr lang="en-US" altLang="zh-TW" b="1" i="0" u="none" strike="noStrike" dirty="0">
                <a:solidFill>
                  <a:srgbClr val="842261"/>
                </a:solidFill>
                <a:effectLst/>
                <a:latin typeface="Lato" panose="020F0502020204030203" pitchFamily="34" charset="0"/>
                <a:hlinkClick r:id="rId2"/>
              </a:rPr>
              <a:t>(</a:t>
            </a:r>
            <a:r>
              <a:rPr lang="en-US" altLang="zh-TW" b="1" i="0" u="none" strike="noStrike" dirty="0" err="1">
                <a:solidFill>
                  <a:srgbClr val="842261"/>
                </a:solidFill>
                <a:effectLst/>
                <a:latin typeface="Lato" panose="020F0502020204030203" pitchFamily="34" charset="0"/>
                <a:hlinkClick r:id="rId2"/>
              </a:rPr>
              <a:t>EBSCOHost</a:t>
            </a:r>
            <a:r>
              <a:rPr lang="zh-TW" altLang="en-US" b="1" i="0" u="none" strike="noStrike" dirty="0">
                <a:solidFill>
                  <a:srgbClr val="842261"/>
                </a:solidFill>
                <a:effectLst/>
                <a:latin typeface="Lato" panose="020F0502020204030203" pitchFamily="34" charset="0"/>
                <a:hlinkClick r:id="rId2"/>
              </a:rPr>
              <a:t>平台</a:t>
            </a:r>
            <a:r>
              <a:rPr lang="en-US" altLang="zh-TW" b="1" i="0" u="none" strike="noStrike" dirty="0">
                <a:solidFill>
                  <a:srgbClr val="842261"/>
                </a:solidFill>
                <a:effectLst/>
                <a:latin typeface="Lato" panose="020F0502020204030203" pitchFamily="34" charset="0"/>
                <a:hlinkClick r:id="rId2"/>
              </a:rPr>
              <a:t>)</a:t>
            </a:r>
            <a:endParaRPr lang="zh-TW" altLang="en-US" dirty="0"/>
          </a:p>
        </p:txBody>
      </p:sp>
      <p:pic>
        <p:nvPicPr>
          <p:cNvPr id="7" name="內容版面配置區 6">
            <a:extLst>
              <a:ext uri="{FF2B5EF4-FFF2-40B4-BE49-F238E27FC236}">
                <a16:creationId xmlns:a16="http://schemas.microsoft.com/office/drawing/2014/main" id="{3F3DBFDE-67D2-4700-AEAA-E82D2E81E0E4}"/>
              </a:ext>
            </a:extLst>
          </p:cNvPr>
          <p:cNvPicPr>
            <a:picLocks noGrp="1" noChangeAspect="1"/>
          </p:cNvPicPr>
          <p:nvPr>
            <p:ph idx="1"/>
          </p:nvPr>
        </p:nvPicPr>
        <p:blipFill>
          <a:blip r:embed="rId3"/>
          <a:stretch>
            <a:fillRect/>
          </a:stretch>
        </p:blipFill>
        <p:spPr>
          <a:xfrm>
            <a:off x="338530" y="1671638"/>
            <a:ext cx="10717397" cy="5189174"/>
          </a:xfrm>
        </p:spPr>
      </p:pic>
    </p:spTree>
    <p:extLst>
      <p:ext uri="{BB962C8B-B14F-4D97-AF65-F5344CB8AC3E}">
        <p14:creationId xmlns:p14="http://schemas.microsoft.com/office/powerpoint/2010/main" val="40942694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圖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92145" y="300133"/>
            <a:ext cx="1559539" cy="514648"/>
          </a:xfrm>
          <a:prstGeom prst="rect">
            <a:avLst/>
          </a:prstGeom>
        </p:spPr>
      </p:pic>
      <p:sp>
        <p:nvSpPr>
          <p:cNvPr id="10" name="矩形 9"/>
          <p:cNvSpPr/>
          <p:nvPr/>
        </p:nvSpPr>
        <p:spPr>
          <a:xfrm>
            <a:off x="5345809" y="3045360"/>
            <a:ext cx="6744023" cy="815288"/>
          </a:xfrm>
          <a:prstGeom prst="rect">
            <a:avLst/>
          </a:prstGeom>
        </p:spPr>
        <p:txBody>
          <a:bodyPr wrap="square">
            <a:spAutoFit/>
          </a:bodyPr>
          <a:lstStyle/>
          <a:p>
            <a:pPr algn="ctr">
              <a:lnSpc>
                <a:spcPct val="105000"/>
              </a:lnSpc>
              <a:buClr>
                <a:srgbClr val="7085AA"/>
              </a:buClr>
              <a:buSzPts val="3600"/>
            </a:pPr>
            <a:r>
              <a:rPr lang="zh-TW" altLang="en-US" sz="4800" b="1" dirty="0">
                <a:solidFill>
                  <a:srgbClr val="7030A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matic SC"/>
                <a:sym typeface="Amatic SC"/>
              </a:rPr>
              <a:t>影音資料</a:t>
            </a:r>
          </a:p>
        </p:txBody>
      </p:sp>
    </p:spTree>
    <p:extLst>
      <p:ext uri="{BB962C8B-B14F-4D97-AF65-F5344CB8AC3E}">
        <p14:creationId xmlns:p14="http://schemas.microsoft.com/office/powerpoint/2010/main" val="39711509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p:cNvSpPr>
            <a:spLocks noGrp="1"/>
          </p:cNvSpPr>
          <p:nvPr>
            <p:ph type="ftr" sz="quarter" idx="17"/>
          </p:nvPr>
        </p:nvSpPr>
        <p:spPr/>
        <p:txBody>
          <a:bodyPr/>
          <a:lstStyle/>
          <a:p>
            <a:r>
              <a:rPr lang="zh-TW" altLang="en-US" noProof="0"/>
              <a:t>新增頁尾</a:t>
            </a:r>
          </a:p>
        </p:txBody>
      </p:sp>
      <p:sp>
        <p:nvSpPr>
          <p:cNvPr id="3" name="投影片編號版面配置區 2"/>
          <p:cNvSpPr>
            <a:spLocks noGrp="1"/>
          </p:cNvSpPr>
          <p:nvPr>
            <p:ph type="sldNum" sz="quarter" idx="18"/>
          </p:nvPr>
        </p:nvSpPr>
        <p:spPr/>
        <p:txBody>
          <a:bodyPr/>
          <a:lstStyle/>
          <a:p>
            <a:fld id="{8699F50C-BE38-4BD0-BA84-9B090E1F2B9B}" type="slidenum">
              <a:rPr lang="en-US" altLang="zh-TW" noProof="0" smtClean="0"/>
              <a:pPr/>
              <a:t>49</a:t>
            </a:fld>
            <a:endParaRPr lang="zh-TW" altLang="en-US" noProof="0"/>
          </a:p>
        </p:txBody>
      </p:sp>
      <p:sp>
        <p:nvSpPr>
          <p:cNvPr id="4" name="標題 3"/>
          <p:cNvSpPr>
            <a:spLocks noGrp="1"/>
          </p:cNvSpPr>
          <p:nvPr>
            <p:ph type="title"/>
          </p:nvPr>
        </p:nvSpPr>
        <p:spPr/>
        <p:txBody>
          <a:bodyPr/>
          <a:lstStyle/>
          <a:p>
            <a:endParaRPr lang="zh-TW" altLang="en-US"/>
          </a:p>
        </p:txBody>
      </p:sp>
      <p:pic>
        <p:nvPicPr>
          <p:cNvPr id="6" name="內容版面配置區 5"/>
          <p:cNvPicPr>
            <a:picLocks noGrp="1" noChangeAspect="1"/>
          </p:cNvPicPr>
          <p:nvPr>
            <p:ph idx="1"/>
          </p:nvPr>
        </p:nvPicPr>
        <p:blipFill>
          <a:blip r:embed="rId2"/>
          <a:stretch>
            <a:fillRect/>
          </a:stretch>
        </p:blipFill>
        <p:spPr>
          <a:xfrm>
            <a:off x="518678" y="209027"/>
            <a:ext cx="10255818" cy="6235839"/>
          </a:xfrm>
          <a:prstGeom prst="rect">
            <a:avLst/>
          </a:prstGeom>
        </p:spPr>
      </p:pic>
      <p:sp>
        <p:nvSpPr>
          <p:cNvPr id="7" name="矩形 6"/>
          <p:cNvSpPr/>
          <p:nvPr/>
        </p:nvSpPr>
        <p:spPr>
          <a:xfrm>
            <a:off x="2423712" y="1013553"/>
            <a:ext cx="561860" cy="231354"/>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8" name="圖片 7"/>
          <p:cNvPicPr>
            <a:picLocks noChangeAspect="1"/>
          </p:cNvPicPr>
          <p:nvPr/>
        </p:nvPicPr>
        <p:blipFill>
          <a:blip r:embed="rId3"/>
          <a:stretch>
            <a:fillRect/>
          </a:stretch>
        </p:blipFill>
        <p:spPr>
          <a:xfrm>
            <a:off x="220515" y="237161"/>
            <a:ext cx="11666683" cy="6346010"/>
          </a:xfrm>
          <a:prstGeom prst="rect">
            <a:avLst/>
          </a:prstGeom>
        </p:spPr>
      </p:pic>
      <p:pic>
        <p:nvPicPr>
          <p:cNvPr id="9" name="圖片 8"/>
          <p:cNvPicPr>
            <a:picLocks noChangeAspect="1"/>
          </p:cNvPicPr>
          <p:nvPr/>
        </p:nvPicPr>
        <p:blipFill>
          <a:blip r:embed="rId4"/>
          <a:stretch>
            <a:fillRect/>
          </a:stretch>
        </p:blipFill>
        <p:spPr>
          <a:xfrm>
            <a:off x="0" y="330507"/>
            <a:ext cx="12255357" cy="6252664"/>
          </a:xfrm>
          <a:prstGeom prst="rect">
            <a:avLst/>
          </a:prstGeom>
        </p:spPr>
      </p:pic>
    </p:spTree>
    <p:extLst>
      <p:ext uri="{BB962C8B-B14F-4D97-AF65-F5344CB8AC3E}">
        <p14:creationId xmlns:p14="http://schemas.microsoft.com/office/powerpoint/2010/main" val="1447400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p:cNvSpPr>
            <a:spLocks noGrp="1"/>
          </p:cNvSpPr>
          <p:nvPr>
            <p:ph type="ftr" sz="quarter" idx="17"/>
          </p:nvPr>
        </p:nvSpPr>
        <p:spPr/>
        <p:txBody>
          <a:bodyPr/>
          <a:lstStyle/>
          <a:p>
            <a:r>
              <a:rPr lang="zh-TW" altLang="en-US" noProof="0"/>
              <a:t>新增頁尾</a:t>
            </a:r>
          </a:p>
        </p:txBody>
      </p:sp>
      <p:sp>
        <p:nvSpPr>
          <p:cNvPr id="3" name="投影片編號版面配置區 2"/>
          <p:cNvSpPr>
            <a:spLocks noGrp="1"/>
          </p:cNvSpPr>
          <p:nvPr>
            <p:ph type="sldNum" sz="quarter" idx="18"/>
          </p:nvPr>
        </p:nvSpPr>
        <p:spPr/>
        <p:txBody>
          <a:bodyPr/>
          <a:lstStyle/>
          <a:p>
            <a:fld id="{8699F50C-BE38-4BD0-BA84-9B090E1F2B9B}" type="slidenum">
              <a:rPr lang="en-US" altLang="zh-TW" noProof="0" smtClean="0"/>
              <a:pPr/>
              <a:t>50</a:t>
            </a:fld>
            <a:endParaRPr lang="zh-TW" altLang="en-US" noProof="0"/>
          </a:p>
        </p:txBody>
      </p:sp>
      <p:sp>
        <p:nvSpPr>
          <p:cNvPr id="4" name="標題 3"/>
          <p:cNvSpPr>
            <a:spLocks noGrp="1"/>
          </p:cNvSpPr>
          <p:nvPr>
            <p:ph type="title"/>
          </p:nvPr>
        </p:nvSpPr>
        <p:spPr>
          <a:xfrm>
            <a:off x="1663987" y="209028"/>
            <a:ext cx="8333222" cy="723845"/>
          </a:xfrm>
        </p:spPr>
        <p:txBody>
          <a:bodyPr/>
          <a:lstStyle/>
          <a:p>
            <a:pPr algn="ctr"/>
            <a:r>
              <a:rPr lang="en-US" altLang="zh-TW" dirty="0" err="1"/>
              <a:t>Funday</a:t>
            </a:r>
            <a:r>
              <a:rPr lang="zh-TW" altLang="en-US" dirty="0"/>
              <a:t>英語學院線上平台</a:t>
            </a:r>
          </a:p>
        </p:txBody>
      </p:sp>
      <p:pic>
        <p:nvPicPr>
          <p:cNvPr id="6" name="內容版面配置區 5"/>
          <p:cNvPicPr>
            <a:picLocks noGrp="1" noChangeAspect="1"/>
          </p:cNvPicPr>
          <p:nvPr>
            <p:ph idx="1"/>
          </p:nvPr>
        </p:nvPicPr>
        <p:blipFill>
          <a:blip r:embed="rId2"/>
          <a:stretch>
            <a:fillRect/>
          </a:stretch>
        </p:blipFill>
        <p:spPr>
          <a:xfrm>
            <a:off x="1810328" y="1341139"/>
            <a:ext cx="8539443" cy="4906396"/>
          </a:xfrm>
          <a:prstGeom prst="rect">
            <a:avLst/>
          </a:prstGeom>
        </p:spPr>
      </p:pic>
      <p:pic>
        <p:nvPicPr>
          <p:cNvPr id="7" name="圖片 6"/>
          <p:cNvPicPr>
            <a:picLocks noChangeAspect="1"/>
          </p:cNvPicPr>
          <p:nvPr/>
        </p:nvPicPr>
        <p:blipFill>
          <a:blip r:embed="rId3"/>
          <a:stretch>
            <a:fillRect/>
          </a:stretch>
        </p:blipFill>
        <p:spPr>
          <a:xfrm>
            <a:off x="1279156" y="1461783"/>
            <a:ext cx="9070615" cy="5396217"/>
          </a:xfrm>
          <a:prstGeom prst="rect">
            <a:avLst/>
          </a:prstGeom>
        </p:spPr>
      </p:pic>
      <p:sp>
        <p:nvSpPr>
          <p:cNvPr id="8" name="矩形 7"/>
          <p:cNvSpPr/>
          <p:nvPr/>
        </p:nvSpPr>
        <p:spPr>
          <a:xfrm>
            <a:off x="4147127" y="1579418"/>
            <a:ext cx="397164" cy="25861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矩形 8"/>
          <p:cNvSpPr/>
          <p:nvPr/>
        </p:nvSpPr>
        <p:spPr>
          <a:xfrm>
            <a:off x="5172364" y="1579418"/>
            <a:ext cx="443345" cy="258618"/>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1483552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heel(1)">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heel(1)">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p:cNvSpPr>
            <a:spLocks noGrp="1"/>
          </p:cNvSpPr>
          <p:nvPr>
            <p:ph type="ftr" sz="quarter" idx="17"/>
          </p:nvPr>
        </p:nvSpPr>
        <p:spPr/>
        <p:txBody>
          <a:bodyPr/>
          <a:lstStyle/>
          <a:p>
            <a:r>
              <a:rPr lang="zh-TW" altLang="en-US" noProof="0"/>
              <a:t>新增頁尾</a:t>
            </a:r>
          </a:p>
        </p:txBody>
      </p:sp>
      <p:sp>
        <p:nvSpPr>
          <p:cNvPr id="3" name="投影片編號版面配置區 2"/>
          <p:cNvSpPr>
            <a:spLocks noGrp="1"/>
          </p:cNvSpPr>
          <p:nvPr>
            <p:ph type="sldNum" sz="quarter" idx="18"/>
          </p:nvPr>
        </p:nvSpPr>
        <p:spPr/>
        <p:txBody>
          <a:bodyPr/>
          <a:lstStyle/>
          <a:p>
            <a:fld id="{8699F50C-BE38-4BD0-BA84-9B090E1F2B9B}" type="slidenum">
              <a:rPr lang="en-US" altLang="zh-TW" noProof="0" smtClean="0"/>
              <a:pPr/>
              <a:t>51</a:t>
            </a:fld>
            <a:endParaRPr lang="zh-TW" altLang="en-US" noProof="0"/>
          </a:p>
        </p:txBody>
      </p:sp>
      <p:sp>
        <p:nvSpPr>
          <p:cNvPr id="4" name="標題 3"/>
          <p:cNvSpPr>
            <a:spLocks noGrp="1"/>
          </p:cNvSpPr>
          <p:nvPr>
            <p:ph type="title"/>
          </p:nvPr>
        </p:nvSpPr>
        <p:spPr>
          <a:xfrm>
            <a:off x="2314428" y="264113"/>
            <a:ext cx="8333222" cy="826558"/>
          </a:xfrm>
        </p:spPr>
        <p:txBody>
          <a:bodyPr/>
          <a:lstStyle/>
          <a:p>
            <a:r>
              <a:rPr lang="en-US" altLang="zh-TW" dirty="0" err="1">
                <a:solidFill>
                  <a:srgbClr val="0070C0"/>
                </a:solidFill>
              </a:rPr>
              <a:t>Easytest</a:t>
            </a:r>
            <a:r>
              <a:rPr lang="zh-TW" altLang="en-US" dirty="0">
                <a:solidFill>
                  <a:srgbClr val="0070C0"/>
                </a:solidFill>
              </a:rPr>
              <a:t>線上學習測驗平台</a:t>
            </a:r>
          </a:p>
        </p:txBody>
      </p:sp>
      <p:pic>
        <p:nvPicPr>
          <p:cNvPr id="6" name="內容版面配置區 5"/>
          <p:cNvPicPr>
            <a:picLocks noGrp="1" noChangeAspect="1"/>
          </p:cNvPicPr>
          <p:nvPr>
            <p:ph idx="1"/>
          </p:nvPr>
        </p:nvPicPr>
        <p:blipFill>
          <a:blip r:embed="rId2"/>
          <a:stretch>
            <a:fillRect/>
          </a:stretch>
        </p:blipFill>
        <p:spPr>
          <a:xfrm>
            <a:off x="782198" y="1357851"/>
            <a:ext cx="10093710" cy="5869213"/>
          </a:xfrm>
          <a:prstGeom prst="rect">
            <a:avLst/>
          </a:prstGeom>
        </p:spPr>
      </p:pic>
      <p:sp>
        <p:nvSpPr>
          <p:cNvPr id="7" name="矩形 6"/>
          <p:cNvSpPr/>
          <p:nvPr/>
        </p:nvSpPr>
        <p:spPr>
          <a:xfrm>
            <a:off x="2049137" y="2159306"/>
            <a:ext cx="705080" cy="396607"/>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8" name="圖片 7"/>
          <p:cNvPicPr>
            <a:picLocks noChangeAspect="1"/>
          </p:cNvPicPr>
          <p:nvPr/>
        </p:nvPicPr>
        <p:blipFill>
          <a:blip r:embed="rId3"/>
          <a:stretch>
            <a:fillRect/>
          </a:stretch>
        </p:blipFill>
        <p:spPr>
          <a:xfrm>
            <a:off x="-553378" y="-38584"/>
            <a:ext cx="13298756" cy="6935168"/>
          </a:xfrm>
          <a:prstGeom prst="rect">
            <a:avLst/>
          </a:prstGeom>
        </p:spPr>
      </p:pic>
    </p:spTree>
    <p:extLst>
      <p:ext uri="{BB962C8B-B14F-4D97-AF65-F5344CB8AC3E}">
        <p14:creationId xmlns:p14="http://schemas.microsoft.com/office/powerpoint/2010/main" val="4191382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p:cNvSpPr>
            <a:spLocks noGrp="1"/>
          </p:cNvSpPr>
          <p:nvPr>
            <p:ph type="ftr" sz="quarter" idx="17"/>
          </p:nvPr>
        </p:nvSpPr>
        <p:spPr/>
        <p:txBody>
          <a:bodyPr/>
          <a:lstStyle/>
          <a:p>
            <a:r>
              <a:rPr lang="zh-TW" altLang="en-US" noProof="0"/>
              <a:t>新增頁尾</a:t>
            </a:r>
          </a:p>
        </p:txBody>
      </p:sp>
      <p:sp>
        <p:nvSpPr>
          <p:cNvPr id="3" name="投影片編號版面配置區 2"/>
          <p:cNvSpPr>
            <a:spLocks noGrp="1"/>
          </p:cNvSpPr>
          <p:nvPr>
            <p:ph type="sldNum" sz="quarter" idx="18"/>
          </p:nvPr>
        </p:nvSpPr>
        <p:spPr/>
        <p:txBody>
          <a:bodyPr/>
          <a:lstStyle/>
          <a:p>
            <a:fld id="{8699F50C-BE38-4BD0-BA84-9B090E1F2B9B}" type="slidenum">
              <a:rPr lang="en-US" altLang="zh-TW" noProof="0" smtClean="0"/>
              <a:pPr/>
              <a:t>52</a:t>
            </a:fld>
            <a:endParaRPr lang="zh-TW" altLang="en-US" noProof="0"/>
          </a:p>
        </p:txBody>
      </p:sp>
      <p:sp>
        <p:nvSpPr>
          <p:cNvPr id="4" name="標題 3"/>
          <p:cNvSpPr>
            <a:spLocks noGrp="1"/>
          </p:cNvSpPr>
          <p:nvPr>
            <p:ph type="title"/>
          </p:nvPr>
        </p:nvSpPr>
        <p:spPr>
          <a:xfrm>
            <a:off x="1368423" y="382129"/>
            <a:ext cx="8333222" cy="1147969"/>
          </a:xfrm>
        </p:spPr>
        <p:txBody>
          <a:bodyPr/>
          <a:lstStyle/>
          <a:p>
            <a:pPr algn="ctr"/>
            <a:r>
              <a:rPr lang="zh-TW" altLang="en-US" dirty="0"/>
              <a:t>蓋夏資源診療室</a:t>
            </a:r>
          </a:p>
        </p:txBody>
      </p:sp>
      <p:pic>
        <p:nvPicPr>
          <p:cNvPr id="6" name="內容版面配置區 5" descr="畫面剪輯"/>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8678" y="2198255"/>
            <a:ext cx="10566380" cy="2821781"/>
          </a:xfrm>
        </p:spPr>
      </p:pic>
      <p:sp>
        <p:nvSpPr>
          <p:cNvPr id="7" name="矩形 6"/>
          <p:cNvSpPr/>
          <p:nvPr/>
        </p:nvSpPr>
        <p:spPr>
          <a:xfrm>
            <a:off x="9199418" y="2532333"/>
            <a:ext cx="720437" cy="39559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矩形 7"/>
          <p:cNvSpPr/>
          <p:nvPr/>
        </p:nvSpPr>
        <p:spPr>
          <a:xfrm>
            <a:off x="775855" y="4331856"/>
            <a:ext cx="1620075" cy="277090"/>
          </a:xfrm>
          <a:prstGeom prst="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文字方塊 8"/>
          <p:cNvSpPr txBox="1"/>
          <p:nvPr/>
        </p:nvSpPr>
        <p:spPr>
          <a:xfrm>
            <a:off x="9406081" y="2013589"/>
            <a:ext cx="295564" cy="369332"/>
          </a:xfrm>
          <a:prstGeom prst="rect">
            <a:avLst/>
          </a:prstGeom>
          <a:noFill/>
        </p:spPr>
        <p:txBody>
          <a:bodyPr wrap="square" rtlCol="0">
            <a:spAutoFit/>
          </a:bodyPr>
          <a:lstStyle/>
          <a:p>
            <a:r>
              <a:rPr lang="en-US" altLang="zh-TW" b="1" dirty="0">
                <a:solidFill>
                  <a:srgbClr val="FF0000"/>
                </a:solidFill>
              </a:rPr>
              <a:t>1</a:t>
            </a:r>
            <a:endParaRPr lang="zh-TW" altLang="en-US" b="1" dirty="0">
              <a:solidFill>
                <a:srgbClr val="FF0000"/>
              </a:solidFill>
            </a:endParaRPr>
          </a:p>
        </p:txBody>
      </p:sp>
      <p:pic>
        <p:nvPicPr>
          <p:cNvPr id="10" name="圖片 9"/>
          <p:cNvPicPr>
            <a:picLocks noChangeAspect="1"/>
          </p:cNvPicPr>
          <p:nvPr/>
        </p:nvPicPr>
        <p:blipFill>
          <a:blip r:embed="rId3"/>
          <a:stretch>
            <a:fillRect/>
          </a:stretch>
        </p:blipFill>
        <p:spPr>
          <a:xfrm>
            <a:off x="1978090" y="65030"/>
            <a:ext cx="7221328" cy="6656445"/>
          </a:xfrm>
          <a:prstGeom prst="rect">
            <a:avLst/>
          </a:prstGeom>
        </p:spPr>
      </p:pic>
    </p:spTree>
    <p:extLst>
      <p:ext uri="{BB962C8B-B14F-4D97-AF65-F5344CB8AC3E}">
        <p14:creationId xmlns:p14="http://schemas.microsoft.com/office/powerpoint/2010/main" val="74793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1"/>
          </p:nvPr>
        </p:nvSpPr>
        <p:spPr>
          <a:prstGeom prst="rect">
            <a:avLst/>
          </a:prstGeom>
        </p:spPr>
        <p:txBody>
          <a:bodyPr/>
          <a:lstStyle/>
          <a:p>
            <a:fld id="{3D754E32-C735-47BD-9D4A-A566EC90A484}" type="slidenum">
              <a:rPr lang="zh-TW" altLang="en-US" smtClean="0">
                <a:solidFill>
                  <a:srgbClr val="7085AA"/>
                </a:solidFill>
              </a:rPr>
              <a:pPr/>
              <a:t>53</a:t>
            </a:fld>
            <a:endParaRPr lang="zh-TW" altLang="en-US">
              <a:solidFill>
                <a:srgbClr val="7085AA"/>
              </a:solidFill>
            </a:endParaRPr>
          </a:p>
        </p:txBody>
      </p:sp>
      <p:sp>
        <p:nvSpPr>
          <p:cNvPr id="3" name="文字方塊 2"/>
          <p:cNvSpPr txBox="1"/>
          <p:nvPr/>
        </p:nvSpPr>
        <p:spPr>
          <a:xfrm>
            <a:off x="2159563" y="2630864"/>
            <a:ext cx="7868611" cy="2965364"/>
          </a:xfrm>
          <a:prstGeom prst="rect">
            <a:avLst/>
          </a:prstGeom>
          <a:noFill/>
        </p:spPr>
        <p:txBody>
          <a:bodyPr wrap="square" rtlCol="0">
            <a:spAutoFit/>
          </a:bodyPr>
          <a:lstStyle/>
          <a:p>
            <a:r>
              <a:rPr lang="zh-TW" altLang="en-US" sz="2667" b="1" dirty="0">
                <a:latin typeface="Elsie" panose="020B0604020202020204" charset="0"/>
                <a:ea typeface="微軟正黑體" panose="020B0604030504040204" pitchFamily="34" charset="-120"/>
              </a:rPr>
              <a:t>　</a:t>
            </a:r>
            <a:r>
              <a:rPr lang="zh-TW" altLang="en-US" sz="2667" b="1" dirty="0">
                <a:solidFill>
                  <a:schemeClr val="accent2">
                    <a:lumMod val="50000"/>
                  </a:schemeClr>
                </a:solidFill>
                <a:latin typeface="+mj-ea"/>
                <a:ea typeface="+mj-ea"/>
              </a:rPr>
              <a:t>針對現今的學術環境面臨嚴重的學術抄襲問題，例如越來越多研究生論文、學生作業，從</a:t>
            </a:r>
            <a:r>
              <a:rPr lang="en-US" altLang="zh-TW" sz="2667" b="1" dirty="0">
                <a:solidFill>
                  <a:schemeClr val="accent2">
                    <a:lumMod val="50000"/>
                  </a:schemeClr>
                </a:solidFill>
                <a:latin typeface="+mj-ea"/>
                <a:ea typeface="+mj-ea"/>
              </a:rPr>
              <a:t>Google</a:t>
            </a:r>
            <a:r>
              <a:rPr lang="zh-TW" altLang="en-US" sz="2667" b="1" dirty="0">
                <a:solidFill>
                  <a:schemeClr val="accent2">
                    <a:lumMod val="50000"/>
                  </a:schemeClr>
                </a:solidFill>
                <a:latin typeface="+mj-ea"/>
                <a:ea typeface="+mj-ea"/>
              </a:rPr>
              <a:t>或網路上直接複製文章。</a:t>
            </a:r>
            <a:endParaRPr lang="en-US" altLang="zh-TW" sz="2667" b="1" dirty="0">
              <a:solidFill>
                <a:schemeClr val="accent2">
                  <a:lumMod val="50000"/>
                </a:schemeClr>
              </a:solidFill>
              <a:latin typeface="+mj-ea"/>
              <a:ea typeface="+mj-ea"/>
            </a:endParaRPr>
          </a:p>
          <a:p>
            <a:endParaRPr lang="en-US" altLang="zh-TW" sz="2667" b="1" dirty="0">
              <a:solidFill>
                <a:schemeClr val="accent2">
                  <a:lumMod val="50000"/>
                </a:schemeClr>
              </a:solidFill>
              <a:latin typeface="+mj-ea"/>
              <a:ea typeface="+mj-ea"/>
            </a:endParaRPr>
          </a:p>
          <a:p>
            <a:r>
              <a:rPr lang="zh-TW" altLang="en-US" sz="2667" b="1" dirty="0">
                <a:solidFill>
                  <a:schemeClr val="accent2">
                    <a:lumMod val="50000"/>
                  </a:schemeClr>
                </a:solidFill>
                <a:latin typeface="+mj-ea"/>
                <a:ea typeface="+mj-ea"/>
              </a:rPr>
              <a:t>　目前科技上可以協助提供預防方法並正視如何在寫作中適當引用的重要性，以提高國內學術寫作原創性及文章引用素養，同時預防網際網路學術抄襲。</a:t>
            </a:r>
          </a:p>
        </p:txBody>
      </p:sp>
      <p:sp>
        <p:nvSpPr>
          <p:cNvPr id="4" name="文字方塊 3"/>
          <p:cNvSpPr txBox="1"/>
          <p:nvPr/>
        </p:nvSpPr>
        <p:spPr>
          <a:xfrm>
            <a:off x="2829506" y="1251571"/>
            <a:ext cx="6528725" cy="995209"/>
          </a:xfrm>
          <a:prstGeom prst="rect">
            <a:avLst/>
          </a:prstGeom>
          <a:solidFill>
            <a:schemeClr val="bg1"/>
          </a:solidFill>
        </p:spPr>
        <p:txBody>
          <a:bodyPr wrap="square" rtlCol="0">
            <a:spAutoFit/>
          </a:bodyPr>
          <a:lstStyle/>
          <a:p>
            <a:r>
              <a:rPr lang="zh-TW" altLang="en-US" sz="5867" b="1" dirty="0">
                <a:solidFill>
                  <a:schemeClr val="accent2"/>
                </a:solidFill>
                <a:latin typeface="Elsie" panose="020B0604020202020204" charset="0"/>
                <a:ea typeface="微軟正黑體" panose="020B0604030504040204" pitchFamily="34" charset="-120"/>
              </a:rPr>
              <a:t>　</a:t>
            </a:r>
            <a:r>
              <a:rPr lang="zh-TW" altLang="en-US" sz="5867" b="1" dirty="0">
                <a:solidFill>
                  <a:schemeClr val="tx1">
                    <a:lumMod val="60000"/>
                    <a:lumOff val="40000"/>
                  </a:schemeClr>
                </a:solidFill>
                <a:latin typeface="+mj-ea"/>
                <a:ea typeface="+mj-ea"/>
              </a:rPr>
              <a:t>智慧財產權宣導</a:t>
            </a:r>
            <a:r>
              <a:rPr lang="zh-TW" altLang="en-US" sz="5867" b="1" dirty="0">
                <a:solidFill>
                  <a:schemeClr val="accent2"/>
                </a:solidFill>
                <a:latin typeface="Elsie" panose="020B0604020202020204" charset="0"/>
                <a:ea typeface="微軟正黑體" panose="020B0604030504040204" pitchFamily="34" charset="-120"/>
              </a:rPr>
              <a:t>　</a:t>
            </a:r>
          </a:p>
        </p:txBody>
      </p:sp>
    </p:spTree>
    <p:extLst>
      <p:ext uri="{BB962C8B-B14F-4D97-AF65-F5344CB8AC3E}">
        <p14:creationId xmlns:p14="http://schemas.microsoft.com/office/powerpoint/2010/main" val="82557254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1214" y="0"/>
            <a:ext cx="9143999"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矩形 4"/>
          <p:cNvSpPr/>
          <p:nvPr/>
        </p:nvSpPr>
        <p:spPr>
          <a:xfrm>
            <a:off x="2062717" y="375683"/>
            <a:ext cx="6220047" cy="641369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TW" altLang="en-US" sz="2400"/>
          </a:p>
        </p:txBody>
      </p:sp>
      <p:sp>
        <p:nvSpPr>
          <p:cNvPr id="6" name="矩形 5"/>
          <p:cNvSpPr/>
          <p:nvPr/>
        </p:nvSpPr>
        <p:spPr>
          <a:xfrm>
            <a:off x="8814391" y="311890"/>
            <a:ext cx="2190307" cy="654611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TW" altLang="en-US" sz="2400"/>
          </a:p>
        </p:txBody>
      </p:sp>
      <p:sp>
        <p:nvSpPr>
          <p:cNvPr id="7" name="文字方塊 6"/>
          <p:cNvSpPr txBox="1"/>
          <p:nvPr/>
        </p:nvSpPr>
        <p:spPr>
          <a:xfrm>
            <a:off x="2124902" y="375683"/>
            <a:ext cx="656655" cy="964019"/>
          </a:xfrm>
          <a:prstGeom prst="rect">
            <a:avLst/>
          </a:prstGeom>
          <a:solidFill>
            <a:srgbClr val="FF0000"/>
          </a:solidFill>
        </p:spPr>
        <p:txBody>
          <a:bodyPr vert="eaVert" wrap="square" lIns="91440" tIns="45720" rIns="91440" bIns="45720" rtlCol="0">
            <a:spAutoFit/>
          </a:bodyPr>
          <a:lstStyle/>
          <a:p>
            <a:r>
              <a:rPr lang="zh-TW" altLang="en-US" sz="3067" b="1" dirty="0">
                <a:solidFill>
                  <a:schemeClr val="bg1"/>
                </a:solidFill>
                <a:latin typeface="微軟正黑體" panose="020B0604030504040204" pitchFamily="34" charset="-120"/>
                <a:ea typeface="微軟正黑體" panose="020B0604030504040204" pitchFamily="34" charset="-120"/>
              </a:rPr>
              <a:t>原稿</a:t>
            </a:r>
            <a:endParaRPr lang="en-US" altLang="zh-TW" sz="3067" b="1" dirty="0">
              <a:solidFill>
                <a:schemeClr val="bg1"/>
              </a:solidFill>
              <a:latin typeface="微軟正黑體" panose="020B0604030504040204" pitchFamily="34" charset="-120"/>
              <a:ea typeface="微軟正黑體" panose="020B0604030504040204" pitchFamily="34" charset="-120"/>
            </a:endParaRPr>
          </a:p>
        </p:txBody>
      </p:sp>
      <p:sp>
        <p:nvSpPr>
          <p:cNvPr id="8" name="文字方塊 7"/>
          <p:cNvSpPr txBox="1"/>
          <p:nvPr/>
        </p:nvSpPr>
        <p:spPr>
          <a:xfrm>
            <a:off x="8814390" y="311890"/>
            <a:ext cx="1417671" cy="461665"/>
          </a:xfrm>
          <a:prstGeom prst="rect">
            <a:avLst/>
          </a:prstGeom>
          <a:solidFill>
            <a:schemeClr val="tx2">
              <a:lumMod val="50000"/>
            </a:schemeClr>
          </a:solidFill>
        </p:spPr>
        <p:txBody>
          <a:bodyPr wrap="square" lIns="91440" tIns="45720" rIns="91440" bIns="45720" rtlCol="0">
            <a:spAutoFit/>
          </a:bodyPr>
          <a:lstStyle/>
          <a:p>
            <a:r>
              <a:rPr lang="zh-TW" altLang="en-US" sz="2400" b="1" dirty="0">
                <a:solidFill>
                  <a:schemeClr val="bg1"/>
                </a:solidFill>
                <a:latin typeface="微軟正黑體" panose="020B0604030504040204" pitchFamily="34" charset="-120"/>
                <a:ea typeface="微軟正黑體" panose="020B0604030504040204" pitchFamily="34" charset="-120"/>
              </a:rPr>
              <a:t>相似來源</a:t>
            </a:r>
          </a:p>
        </p:txBody>
      </p:sp>
      <p:sp>
        <p:nvSpPr>
          <p:cNvPr id="9" name="矩形 8"/>
          <p:cNvSpPr/>
          <p:nvPr/>
        </p:nvSpPr>
        <p:spPr>
          <a:xfrm>
            <a:off x="8406815" y="1542147"/>
            <a:ext cx="489685" cy="499304"/>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TW" altLang="en-US" sz="2400"/>
          </a:p>
        </p:txBody>
      </p:sp>
      <p:sp>
        <p:nvSpPr>
          <p:cNvPr id="10" name="文字方塊 9"/>
          <p:cNvSpPr txBox="1"/>
          <p:nvPr/>
        </p:nvSpPr>
        <p:spPr>
          <a:xfrm>
            <a:off x="0" y="67559"/>
            <a:ext cx="1701213" cy="1077026"/>
          </a:xfrm>
          <a:prstGeom prst="rect">
            <a:avLst/>
          </a:prstGeom>
          <a:solidFill>
            <a:srgbClr val="FF0000"/>
          </a:solidFill>
        </p:spPr>
        <p:txBody>
          <a:bodyPr wrap="square" rtlCol="0">
            <a:spAutoFit/>
          </a:bodyPr>
          <a:lstStyle/>
          <a:p>
            <a:r>
              <a:rPr lang="en-US" altLang="zh-TW" sz="2133" b="1" dirty="0">
                <a:solidFill>
                  <a:schemeClr val="bg1"/>
                </a:solidFill>
                <a:latin typeface="+mj-ea"/>
                <a:ea typeface="+mj-ea"/>
              </a:rPr>
              <a:t>Turnitin </a:t>
            </a:r>
          </a:p>
          <a:p>
            <a:r>
              <a:rPr lang="zh-TW" altLang="en-US" sz="2133" b="1" dirty="0">
                <a:solidFill>
                  <a:schemeClr val="bg1"/>
                </a:solidFill>
                <a:latin typeface="+mj-ea"/>
                <a:ea typeface="+mj-ea"/>
              </a:rPr>
              <a:t>論文原創性</a:t>
            </a:r>
            <a:endParaRPr lang="en-US" altLang="zh-TW" sz="2133" b="1" dirty="0">
              <a:solidFill>
                <a:schemeClr val="bg1"/>
              </a:solidFill>
              <a:latin typeface="+mj-ea"/>
              <a:ea typeface="+mj-ea"/>
            </a:endParaRPr>
          </a:p>
          <a:p>
            <a:r>
              <a:rPr lang="zh-TW" altLang="en-US" sz="2133" b="1" dirty="0">
                <a:solidFill>
                  <a:schemeClr val="bg1"/>
                </a:solidFill>
                <a:latin typeface="+mj-ea"/>
                <a:ea typeface="+mj-ea"/>
              </a:rPr>
              <a:t>檢驗資料庫</a:t>
            </a:r>
          </a:p>
        </p:txBody>
      </p:sp>
    </p:spTree>
    <p:extLst>
      <p:ext uri="{BB962C8B-B14F-4D97-AF65-F5344CB8AC3E}">
        <p14:creationId xmlns:p14="http://schemas.microsoft.com/office/powerpoint/2010/main" val="407616044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0-#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0-#ppt_w/2"/>
                                          </p:val>
                                        </p:tav>
                                        <p:tav tm="100000">
                                          <p:val>
                                            <p:strVal val="#ppt_x"/>
                                          </p:val>
                                        </p:tav>
                                      </p:tavLst>
                                    </p:anim>
                                    <p:anim calcmode="lin" valueType="num">
                                      <p:cBhvr additive="base">
                                        <p:cTn id="17"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2"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1+#ppt_w/2"/>
                                          </p:val>
                                        </p:tav>
                                        <p:tav tm="100000">
                                          <p:val>
                                            <p:strVal val="#ppt_x"/>
                                          </p:val>
                                        </p:tav>
                                      </p:tavLst>
                                    </p:anim>
                                    <p:anim calcmode="lin" valueType="num">
                                      <p:cBhvr additive="base">
                                        <p:cTn id="23" dur="500" fill="hold"/>
                                        <p:tgtEl>
                                          <p:spTgt spid="8"/>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1+#ppt_w/2"/>
                                          </p:val>
                                        </p:tav>
                                        <p:tav tm="100000">
                                          <p:val>
                                            <p:strVal val="#ppt_x"/>
                                          </p:val>
                                        </p:tav>
                                      </p:tavLst>
                                    </p:anim>
                                    <p:anim calcmode="lin" valueType="num">
                                      <p:cBhvr additive="base">
                                        <p:cTn id="27"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a:extLst>
              <a:ext uri="{FF2B5EF4-FFF2-40B4-BE49-F238E27FC236}">
                <a16:creationId xmlns:a16="http://schemas.microsoft.com/office/drawing/2014/main" id="{4848CD2D-F9C5-4233-A532-38ADC86E0E10}"/>
              </a:ext>
            </a:extLst>
          </p:cNvPr>
          <p:cNvSpPr>
            <a:spLocks noGrp="1"/>
          </p:cNvSpPr>
          <p:nvPr>
            <p:ph type="ftr" sz="quarter" idx="10"/>
          </p:nvPr>
        </p:nvSpPr>
        <p:spPr/>
        <p:txBody>
          <a:bodyPr/>
          <a:lstStyle/>
          <a:p>
            <a:r>
              <a:rPr lang="zh-TW" altLang="en-US" noProof="0"/>
              <a:t>新增頁尾</a:t>
            </a:r>
          </a:p>
        </p:txBody>
      </p:sp>
      <p:sp>
        <p:nvSpPr>
          <p:cNvPr id="3" name="投影片編號版面配置區 2">
            <a:extLst>
              <a:ext uri="{FF2B5EF4-FFF2-40B4-BE49-F238E27FC236}">
                <a16:creationId xmlns:a16="http://schemas.microsoft.com/office/drawing/2014/main" id="{B6DD073D-0EC8-4062-947B-620EF70FDBB1}"/>
              </a:ext>
            </a:extLst>
          </p:cNvPr>
          <p:cNvSpPr>
            <a:spLocks noGrp="1"/>
          </p:cNvSpPr>
          <p:nvPr>
            <p:ph type="sldNum" sz="quarter" idx="11"/>
          </p:nvPr>
        </p:nvSpPr>
        <p:spPr/>
        <p:txBody>
          <a:bodyPr/>
          <a:lstStyle/>
          <a:p>
            <a:fld id="{8699F50C-BE38-4BD0-BA84-9B090E1F2B9B}" type="slidenum">
              <a:rPr lang="en-US" altLang="zh-TW" noProof="0" smtClean="0"/>
              <a:pPr/>
              <a:t>55</a:t>
            </a:fld>
            <a:endParaRPr lang="zh-TW" altLang="en-US" noProof="0"/>
          </a:p>
        </p:txBody>
      </p:sp>
      <p:pic>
        <p:nvPicPr>
          <p:cNvPr id="4" name="圖片 3">
            <a:extLst>
              <a:ext uri="{FF2B5EF4-FFF2-40B4-BE49-F238E27FC236}">
                <a16:creationId xmlns:a16="http://schemas.microsoft.com/office/drawing/2014/main" id="{944CCF0F-3988-4E1B-A364-DA1DB5E082B0}"/>
              </a:ext>
            </a:extLst>
          </p:cNvPr>
          <p:cNvPicPr>
            <a:picLocks noChangeAspect="1"/>
          </p:cNvPicPr>
          <p:nvPr/>
        </p:nvPicPr>
        <p:blipFill>
          <a:blip r:embed="rId2"/>
          <a:stretch>
            <a:fillRect/>
          </a:stretch>
        </p:blipFill>
        <p:spPr>
          <a:xfrm>
            <a:off x="208121" y="311992"/>
            <a:ext cx="11679077" cy="6456136"/>
          </a:xfrm>
          <a:prstGeom prst="rect">
            <a:avLst/>
          </a:prstGeom>
        </p:spPr>
      </p:pic>
      <p:sp>
        <p:nvSpPr>
          <p:cNvPr id="5" name="文字方塊 4">
            <a:extLst>
              <a:ext uri="{FF2B5EF4-FFF2-40B4-BE49-F238E27FC236}">
                <a16:creationId xmlns:a16="http://schemas.microsoft.com/office/drawing/2014/main" id="{91F69A66-98FB-45C9-AE47-57484752BB8B}"/>
              </a:ext>
            </a:extLst>
          </p:cNvPr>
          <p:cNvSpPr txBox="1"/>
          <p:nvPr/>
        </p:nvSpPr>
        <p:spPr>
          <a:xfrm>
            <a:off x="3841640" y="401864"/>
            <a:ext cx="3439235" cy="502766"/>
          </a:xfrm>
          <a:prstGeom prst="rect">
            <a:avLst/>
          </a:prstGeom>
          <a:noFill/>
        </p:spPr>
        <p:txBody>
          <a:bodyPr wrap="square" rtlCol="0">
            <a:spAutoFit/>
          </a:bodyPr>
          <a:lstStyle/>
          <a:p>
            <a:r>
              <a:rPr lang="zh-TW" altLang="en-US" sz="2667" b="1" dirty="0">
                <a:solidFill>
                  <a:srgbClr val="FF0000"/>
                </a:solidFill>
                <a:latin typeface="微軟正黑體" panose="020B0604030504040204" pitchFamily="34" charset="-120"/>
                <a:ea typeface="微軟正黑體" panose="020B0604030504040204" pitchFamily="34" charset="-120"/>
              </a:rPr>
              <a:t>課程講義請到此下載</a:t>
            </a:r>
          </a:p>
        </p:txBody>
      </p:sp>
      <p:sp>
        <p:nvSpPr>
          <p:cNvPr id="6" name="矩形 5">
            <a:extLst>
              <a:ext uri="{FF2B5EF4-FFF2-40B4-BE49-F238E27FC236}">
                <a16:creationId xmlns:a16="http://schemas.microsoft.com/office/drawing/2014/main" id="{47D8B3E3-0EF1-4A98-8229-121E79BCDA1D}"/>
              </a:ext>
            </a:extLst>
          </p:cNvPr>
          <p:cNvSpPr/>
          <p:nvPr/>
        </p:nvSpPr>
        <p:spPr>
          <a:xfrm>
            <a:off x="9679709" y="807189"/>
            <a:ext cx="850884" cy="36508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67"/>
          </a:p>
        </p:txBody>
      </p:sp>
      <p:sp>
        <p:nvSpPr>
          <p:cNvPr id="7" name="矩形 6">
            <a:extLst>
              <a:ext uri="{FF2B5EF4-FFF2-40B4-BE49-F238E27FC236}">
                <a16:creationId xmlns:a16="http://schemas.microsoft.com/office/drawing/2014/main" id="{97DAB080-428E-4F39-B077-9FF2940F988B}"/>
              </a:ext>
            </a:extLst>
          </p:cNvPr>
          <p:cNvSpPr/>
          <p:nvPr/>
        </p:nvSpPr>
        <p:spPr>
          <a:xfrm>
            <a:off x="917094" y="1556479"/>
            <a:ext cx="1026173" cy="2880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67"/>
          </a:p>
        </p:txBody>
      </p:sp>
      <p:cxnSp>
        <p:nvCxnSpPr>
          <p:cNvPr id="8" name="直線單箭頭接點 7">
            <a:extLst>
              <a:ext uri="{FF2B5EF4-FFF2-40B4-BE49-F238E27FC236}">
                <a16:creationId xmlns:a16="http://schemas.microsoft.com/office/drawing/2014/main" id="{D1894592-EE1D-4A41-8DF1-7886706B8ADF}"/>
              </a:ext>
            </a:extLst>
          </p:cNvPr>
          <p:cNvCxnSpPr>
            <a:cxnSpLocks/>
          </p:cNvCxnSpPr>
          <p:nvPr/>
        </p:nvCxnSpPr>
        <p:spPr>
          <a:xfrm flipH="1">
            <a:off x="1823194" y="876061"/>
            <a:ext cx="7974891" cy="867787"/>
          </a:xfrm>
          <a:prstGeom prst="straightConnector1">
            <a:avLst/>
          </a:prstGeom>
          <a:ln w="38100">
            <a:solidFill>
              <a:srgbClr val="FF0000"/>
            </a:solidFill>
            <a:tailEnd type="triangle"/>
          </a:ln>
        </p:spPr>
        <p:style>
          <a:lnRef idx="1">
            <a:schemeClr val="accent6"/>
          </a:lnRef>
          <a:fillRef idx="0">
            <a:schemeClr val="accent6"/>
          </a:fillRef>
          <a:effectRef idx="0">
            <a:schemeClr val="accent6"/>
          </a:effectRef>
          <a:fontRef idx="minor">
            <a:schemeClr val="tx1"/>
          </a:fontRef>
        </p:style>
      </p:cxnSp>
      <p:cxnSp>
        <p:nvCxnSpPr>
          <p:cNvPr id="9" name="直線單箭頭接點 8">
            <a:extLst>
              <a:ext uri="{FF2B5EF4-FFF2-40B4-BE49-F238E27FC236}">
                <a16:creationId xmlns:a16="http://schemas.microsoft.com/office/drawing/2014/main" id="{1881B192-24B0-40CA-917B-C8F7D0D04E43}"/>
              </a:ext>
            </a:extLst>
          </p:cNvPr>
          <p:cNvCxnSpPr>
            <a:cxnSpLocks/>
          </p:cNvCxnSpPr>
          <p:nvPr/>
        </p:nvCxnSpPr>
        <p:spPr>
          <a:xfrm>
            <a:off x="2044866" y="1943503"/>
            <a:ext cx="2545607" cy="4289346"/>
          </a:xfrm>
          <a:prstGeom prst="straightConnector1">
            <a:avLst/>
          </a:prstGeom>
          <a:ln w="38100">
            <a:solidFill>
              <a:srgbClr val="FF0000"/>
            </a:solidFill>
            <a:tailEnd type="triangle"/>
          </a:ln>
        </p:spPr>
        <p:style>
          <a:lnRef idx="1">
            <a:schemeClr val="accent6"/>
          </a:lnRef>
          <a:fillRef idx="0">
            <a:schemeClr val="accent6"/>
          </a:fillRef>
          <a:effectRef idx="0">
            <a:schemeClr val="accent6"/>
          </a:effectRef>
          <a:fontRef idx="minor">
            <a:schemeClr val="tx1"/>
          </a:fontRef>
        </p:style>
      </p:cxnSp>
      <p:pic>
        <p:nvPicPr>
          <p:cNvPr id="11" name="圖片 10"/>
          <p:cNvPicPr>
            <a:picLocks noChangeAspect="1"/>
          </p:cNvPicPr>
          <p:nvPr/>
        </p:nvPicPr>
        <p:blipFill>
          <a:blip r:embed="rId3"/>
          <a:stretch>
            <a:fillRect/>
          </a:stretch>
        </p:blipFill>
        <p:spPr>
          <a:xfrm>
            <a:off x="4674637" y="2907539"/>
            <a:ext cx="5243804" cy="4007311"/>
          </a:xfrm>
          <a:prstGeom prst="rect">
            <a:avLst/>
          </a:prstGeom>
        </p:spPr>
      </p:pic>
      <p:sp>
        <p:nvSpPr>
          <p:cNvPr id="13" name="矩形 12"/>
          <p:cNvSpPr/>
          <p:nvPr/>
        </p:nvSpPr>
        <p:spPr>
          <a:xfrm>
            <a:off x="4702629" y="5971592"/>
            <a:ext cx="5095456" cy="384758"/>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174065923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765"/>
        <p:cNvGrpSpPr/>
        <p:nvPr/>
      </p:nvGrpSpPr>
      <p:grpSpPr>
        <a:xfrm>
          <a:off x="0" y="0"/>
          <a:ext cx="0" cy="0"/>
          <a:chOff x="0" y="0"/>
          <a:chExt cx="0" cy="0"/>
        </a:xfrm>
      </p:grpSpPr>
      <p:pic>
        <p:nvPicPr>
          <p:cNvPr id="17" name="圖片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23408" y="6255374"/>
            <a:ext cx="1575169" cy="519807"/>
          </a:xfrm>
          <a:prstGeom prst="rect">
            <a:avLst/>
          </a:prstGeom>
        </p:spPr>
      </p:pic>
      <p:sp>
        <p:nvSpPr>
          <p:cNvPr id="18" name="Google Shape;2274;p133"/>
          <p:cNvSpPr txBox="1">
            <a:spLocks noGrp="1"/>
          </p:cNvSpPr>
          <p:nvPr>
            <p:ph type="ctrTitle"/>
          </p:nvPr>
        </p:nvSpPr>
        <p:spPr>
          <a:prstGeom prst="rect">
            <a:avLst/>
          </a:prstGeom>
        </p:spPr>
        <p:txBody>
          <a:bodyPr spcFirstLastPara="1" vert="horz" wrap="square" lIns="121900" tIns="121900" rIns="121900" bIns="121900" rtlCol="0" anchor="ctr" anchorCtr="0">
            <a:noAutofit/>
          </a:bodyPr>
          <a:lstStyle/>
          <a:p>
            <a:pPr lvl="0" algn="ctr"/>
            <a:r>
              <a:rPr lang="zh-TW" altLang="en-US" sz="7200" dirty="0">
                <a:solidFill>
                  <a:srgbClr val="C00000"/>
                </a:solidFill>
                <a:latin typeface="+mn-ea"/>
              </a:rPr>
              <a:t>課程結束</a:t>
            </a:r>
            <a:r>
              <a:rPr lang="en-US" altLang="zh-TW" sz="7200" dirty="0">
                <a:solidFill>
                  <a:srgbClr val="C00000"/>
                </a:solidFill>
                <a:latin typeface="+mn-ea"/>
              </a:rPr>
              <a:t>THANKS</a:t>
            </a:r>
            <a:br>
              <a:rPr lang="en-US" altLang="zh-TW" sz="7200" dirty="0">
                <a:solidFill>
                  <a:srgbClr val="C00000"/>
                </a:solidFill>
                <a:latin typeface="+mn-ea"/>
              </a:rPr>
            </a:br>
            <a:endParaRPr sz="7200" dirty="0">
              <a:solidFill>
                <a:srgbClr val="C00000"/>
              </a:solidFill>
              <a:latin typeface="+mn-ea"/>
              <a:ea typeface="+mn-ea"/>
            </a:endParaRPr>
          </a:p>
        </p:txBody>
      </p:sp>
      <p:sp>
        <p:nvSpPr>
          <p:cNvPr id="7" name="文字版面配置區 6">
            <a:extLst>
              <a:ext uri="{FF2B5EF4-FFF2-40B4-BE49-F238E27FC236}">
                <a16:creationId xmlns:a16="http://schemas.microsoft.com/office/drawing/2014/main" id="{52A2A986-E708-422A-A32B-4E009D09D47C}"/>
              </a:ext>
            </a:extLst>
          </p:cNvPr>
          <p:cNvSpPr>
            <a:spLocks noGrp="1"/>
          </p:cNvSpPr>
          <p:nvPr>
            <p:ph type="body" sz="quarter" idx="15"/>
          </p:nvPr>
        </p:nvSpPr>
        <p:spPr/>
        <p:txBody>
          <a:bodyPr/>
          <a:lstStyle/>
          <a:p>
            <a:r>
              <a:rPr lang="zh-TW" altLang="en-US" dirty="0"/>
              <a:t>知識服務組</a:t>
            </a:r>
          </a:p>
          <a:p>
            <a:endParaRPr lang="zh-TW" altLang="en-US" dirty="0"/>
          </a:p>
        </p:txBody>
      </p:sp>
      <p:sp>
        <p:nvSpPr>
          <p:cNvPr id="8" name="文字版面配置區 7">
            <a:extLst>
              <a:ext uri="{FF2B5EF4-FFF2-40B4-BE49-F238E27FC236}">
                <a16:creationId xmlns:a16="http://schemas.microsoft.com/office/drawing/2014/main" id="{717F9053-D877-4B01-A6D0-DF653DF01C12}"/>
              </a:ext>
            </a:extLst>
          </p:cNvPr>
          <p:cNvSpPr>
            <a:spLocks noGrp="1"/>
          </p:cNvSpPr>
          <p:nvPr>
            <p:ph type="body" sz="quarter" idx="16"/>
          </p:nvPr>
        </p:nvSpPr>
        <p:spPr/>
        <p:txBody>
          <a:bodyPr/>
          <a:lstStyle/>
          <a:p>
            <a:r>
              <a:rPr lang="en-US" altLang="zh-TW" dirty="0"/>
              <a:t>Phone</a:t>
            </a:r>
            <a:r>
              <a:rPr lang="zh-TW" altLang="en-US" dirty="0"/>
              <a:t>：分機</a:t>
            </a:r>
            <a:r>
              <a:rPr lang="en-US" altLang="zh-TW" dirty="0"/>
              <a:t>11633</a:t>
            </a:r>
            <a:r>
              <a:rPr lang="zh-TW" altLang="en-US" dirty="0"/>
              <a:t>　</a:t>
            </a:r>
          </a:p>
          <a:p>
            <a:endParaRPr lang="zh-TW" altLang="en-US" dirty="0"/>
          </a:p>
        </p:txBody>
      </p:sp>
      <p:sp>
        <p:nvSpPr>
          <p:cNvPr id="9" name="文字版面配置區 8">
            <a:extLst>
              <a:ext uri="{FF2B5EF4-FFF2-40B4-BE49-F238E27FC236}">
                <a16:creationId xmlns:a16="http://schemas.microsoft.com/office/drawing/2014/main" id="{C3BFEF6C-52E0-4B99-BE66-C06F68F8C84F}"/>
              </a:ext>
            </a:extLst>
          </p:cNvPr>
          <p:cNvSpPr>
            <a:spLocks noGrp="1"/>
          </p:cNvSpPr>
          <p:nvPr>
            <p:ph type="body" sz="quarter" idx="17"/>
          </p:nvPr>
        </p:nvSpPr>
        <p:spPr/>
        <p:txBody>
          <a:bodyPr/>
          <a:lstStyle/>
          <a:p>
            <a:r>
              <a:rPr lang="en-US" altLang="zh-TW" sz="1800" dirty="0">
                <a:solidFill>
                  <a:schemeClr val="tx1">
                    <a:lumMod val="65000"/>
                    <a:lumOff val="35000"/>
                  </a:schemeClr>
                </a:solidFill>
                <a:latin typeface="微軟正黑體" panose="020B0604030504040204" pitchFamily="34" charset="-120"/>
                <a:ea typeface="微軟正黑體" panose="020B0604030504040204" pitchFamily="34" charset="-120"/>
              </a:rPr>
              <a:t>Email</a:t>
            </a:r>
            <a:r>
              <a:rPr lang="zh-TW" altLang="en-US" sz="1800" dirty="0">
                <a:solidFill>
                  <a:schemeClr val="tx1">
                    <a:lumMod val="65000"/>
                    <a:lumOff val="35000"/>
                  </a:schemeClr>
                </a:solidFill>
                <a:latin typeface="微軟正黑體" panose="020B0604030504040204" pitchFamily="34" charset="-120"/>
                <a:ea typeface="微軟正黑體" panose="020B0604030504040204" pitchFamily="34" charset="-120"/>
              </a:rPr>
              <a:t>：</a:t>
            </a:r>
            <a:r>
              <a:rPr lang="en-US" altLang="zh-TW" sz="1800" dirty="0">
                <a:solidFill>
                  <a:schemeClr val="tx1">
                    <a:lumMod val="65000"/>
                    <a:lumOff val="35000"/>
                  </a:schemeClr>
                </a:solidFill>
                <a:latin typeface="微軟正黑體" panose="020B0604030504040204" pitchFamily="34" charset="-120"/>
                <a:ea typeface="微軟正黑體" panose="020B0604030504040204" pitchFamily="34" charset="-120"/>
              </a:rPr>
              <a:t>pu105b0@pu.edu.tw</a:t>
            </a:r>
          </a:p>
          <a:p>
            <a:endParaRPr lang="zh-TW" altLang="en-US" dirty="0"/>
          </a:p>
        </p:txBody>
      </p:sp>
      <p:sp>
        <p:nvSpPr>
          <p:cNvPr id="10" name="文字版面配置區 9">
            <a:extLst>
              <a:ext uri="{FF2B5EF4-FFF2-40B4-BE49-F238E27FC236}">
                <a16:creationId xmlns:a16="http://schemas.microsoft.com/office/drawing/2014/main" id="{D1F09866-3434-46AE-82E9-55D62430B1CA}"/>
              </a:ext>
            </a:extLst>
          </p:cNvPr>
          <p:cNvSpPr>
            <a:spLocks noGrp="1"/>
          </p:cNvSpPr>
          <p:nvPr>
            <p:ph type="body" sz="quarter" idx="18"/>
          </p:nvPr>
        </p:nvSpPr>
        <p:spPr/>
        <p:txBody>
          <a:bodyPr/>
          <a:lstStyle/>
          <a:p>
            <a:r>
              <a:rPr lang="en-US" altLang="zh-TW" dirty="0"/>
              <a:t>https://library.pu.edu.tw/</a:t>
            </a:r>
            <a:endParaRPr lang="zh-TW" altLang="en-US" dirty="0"/>
          </a:p>
        </p:txBody>
      </p:sp>
      <p:pic>
        <p:nvPicPr>
          <p:cNvPr id="15" name="圖片版面配置區 2">
            <a:extLst>
              <a:ext uri="{FF2B5EF4-FFF2-40B4-BE49-F238E27FC236}">
                <a16:creationId xmlns:a16="http://schemas.microsoft.com/office/drawing/2014/main" id="{234C4007-0995-4F2B-B1E3-4BA398485A20}"/>
              </a:ext>
            </a:extLst>
          </p:cNvPr>
          <p:cNvPicPr>
            <a:picLocks noChangeAspect="1"/>
          </p:cNvPicPr>
          <p:nvPr/>
        </p:nvPicPr>
        <p:blipFill rotWithShape="1">
          <a:blip r:embed="rId4"/>
          <a:srcRect t="13965" b="13965"/>
          <a:stretch/>
        </p:blipFill>
        <p:spPr>
          <a:xfrm>
            <a:off x="215693" y="1973076"/>
            <a:ext cx="6160028" cy="3330574"/>
          </a:xfrm>
          <a:prstGeom prst="rect">
            <a:avLst/>
          </a:prstGeom>
        </p:spPr>
      </p:pic>
    </p:spTree>
  </p:cSld>
  <p:clrMapOvr>
    <a:masterClrMapping/>
  </p:clrMapOvr>
</p:sld>
</file>

<file path=ppt/theme/theme1.xml><?xml version="1.0" encoding="utf-8"?>
<a:theme xmlns:a="http://schemas.openxmlformats.org/drawingml/2006/main" name="Office 佈景主題">
  <a:themeElements>
    <a:clrScheme name="Custom 14">
      <a:dk1>
        <a:srgbClr val="3F3F3F"/>
      </a:dk1>
      <a:lt1>
        <a:srgbClr val="FFFFFF"/>
      </a:lt1>
      <a:dk2>
        <a:srgbClr val="F2F2F2"/>
      </a:dk2>
      <a:lt2>
        <a:srgbClr val="A5A5A5"/>
      </a:lt2>
      <a:accent1>
        <a:srgbClr val="00194C"/>
      </a:accent1>
      <a:accent2>
        <a:srgbClr val="EAB200"/>
      </a:accent2>
      <a:accent3>
        <a:srgbClr val="F2F2F2"/>
      </a:accent3>
      <a:accent4>
        <a:srgbClr val="954F72"/>
      </a:accent4>
      <a:accent5>
        <a:srgbClr val="00843B"/>
      </a:accent5>
      <a:accent6>
        <a:srgbClr val="014067"/>
      </a:accent6>
      <a:hlink>
        <a:srgbClr val="00194C"/>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0951641_Hexagon presentation light_AAS_v4" id="{358289A0-A26B-433F-AD2B-1F8832C96153}" vid="{92CDC91D-95BF-4897-87D6-494563DF797D}"/>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Status xmlns="71af3243-3dd4-4a8d-8c0d-dd76da1f02a5">Not started</Statu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7f9b5e87859ce6d7eedbdc6e4e4205ca">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5e0075ee7624d6a846e01eb61837427"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89220B3-790D-4FDF-A046-BB08A9FCEE9A}">
  <ds:schemaRefs>
    <ds:schemaRef ds:uri="16c05727-aa75-4e4a-9b5f-8a80a1165891"/>
    <ds:schemaRef ds:uri="http://schemas.microsoft.com/office/infopath/2007/PartnerControls"/>
    <ds:schemaRef ds:uri="http://purl.org/dc/terms/"/>
    <ds:schemaRef ds:uri="http://schemas.microsoft.com/office/2006/documentManagement/types"/>
    <ds:schemaRef ds:uri="http://purl.org/dc/elements/1.1/"/>
    <ds:schemaRef ds:uri="http://schemas.openxmlformats.org/package/2006/metadata/core-properties"/>
    <ds:schemaRef ds:uri="71af3243-3dd4-4a8d-8c0d-dd76da1f02a5"/>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4B57EF8E-3088-4B8D-AE89-9AA6B62E9636}">
  <ds:schemaRefs>
    <ds:schemaRef ds:uri="http://schemas.microsoft.com/sharepoint/v3/contenttype/forms"/>
  </ds:schemaRefs>
</ds:datastoreItem>
</file>

<file path=customXml/itemProps3.xml><?xml version="1.0" encoding="utf-8"?>
<ds:datastoreItem xmlns:ds="http://schemas.openxmlformats.org/officeDocument/2006/customXml" ds:itemID="{D8C7978F-257A-4BE0-A03A-F72747BCF36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TF00951641</Template>
  <TotalTime>0</TotalTime>
  <Words>1674</Words>
  <Application>Microsoft Office PowerPoint</Application>
  <PresentationFormat>寬螢幕</PresentationFormat>
  <Paragraphs>376</Paragraphs>
  <Slides>56</Slides>
  <Notes>21</Notes>
  <HiddenSlides>0</HiddenSlides>
  <MMClips>0</MMClips>
  <ScaleCrop>false</ScaleCrop>
  <HeadingPairs>
    <vt:vector size="6" baseType="variant">
      <vt:variant>
        <vt:lpstr>使用字型</vt:lpstr>
      </vt:variant>
      <vt:variant>
        <vt:i4>23</vt:i4>
      </vt:variant>
      <vt:variant>
        <vt:lpstr>佈景主題</vt:lpstr>
      </vt:variant>
      <vt:variant>
        <vt:i4>1</vt:i4>
      </vt:variant>
      <vt:variant>
        <vt:lpstr>投影片標題</vt:lpstr>
      </vt:variant>
      <vt:variant>
        <vt:i4>56</vt:i4>
      </vt:variant>
    </vt:vector>
  </HeadingPairs>
  <TitlesOfParts>
    <vt:vector size="80" baseType="lpstr">
      <vt:lpstr>Adobe 黑体 Std R</vt:lpstr>
      <vt:lpstr>Adobe 繁黑體 Std B</vt:lpstr>
      <vt:lpstr>Archivo Black</vt:lpstr>
      <vt:lpstr>Arvo</vt:lpstr>
      <vt:lpstr>Catamaran</vt:lpstr>
      <vt:lpstr>Elsie</vt:lpstr>
      <vt:lpstr>Kozuka Mincho Pro H</vt:lpstr>
      <vt:lpstr>Microsoft JhengHei UI</vt:lpstr>
      <vt:lpstr>Noto Sans CJK TC</vt:lpstr>
      <vt:lpstr>Quicksand</vt:lpstr>
      <vt:lpstr>微軟正黑體</vt:lpstr>
      <vt:lpstr>微軟正黑體</vt:lpstr>
      <vt:lpstr>微軟正黑體 Light</vt:lpstr>
      <vt:lpstr>新細明體</vt:lpstr>
      <vt:lpstr>Aref Ruqaa</vt:lpstr>
      <vt:lpstr>Arial</vt:lpstr>
      <vt:lpstr>Calibri</vt:lpstr>
      <vt:lpstr>Courier New</vt:lpstr>
      <vt:lpstr>Josefin Sans</vt:lpstr>
      <vt:lpstr>Lato</vt:lpstr>
      <vt:lpstr>Open Sans</vt:lpstr>
      <vt:lpstr>Roboto Condensed Light</vt:lpstr>
      <vt:lpstr>Times New Roman</vt:lpstr>
      <vt:lpstr>Office 佈景主題</vt:lpstr>
      <vt:lpstr>PowerPoint 簡報</vt:lpstr>
      <vt:lpstr>課程大綱</vt:lpstr>
      <vt:lpstr>蓋夏圖書館</vt:lpstr>
      <vt:lpstr>PowerPoint 簡報</vt:lpstr>
      <vt:lpstr>PowerPoint 簡報</vt:lpstr>
      <vt:lpstr>蓋夏圖書館樓層配置</vt:lpstr>
      <vt:lpstr>檢索技巧與基本概念</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館內資源查找大全</vt:lpstr>
      <vt:lpstr>PowerPoint 簡報</vt:lpstr>
      <vt:lpstr>PowerPoint 簡報</vt:lpstr>
      <vt:lpstr>PowerPoint 簡報</vt:lpstr>
      <vt:lpstr>     蓋夏圖書館首頁  https://library.pu.edu.tw/ </vt:lpstr>
      <vt:lpstr>PowerPoint 簡報</vt:lpstr>
      <vt:lpstr>https://webpacx.lib.pu.edu.tw </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Journal學術期刊資料庫 (原華藝CEPS中文電子期刊)</vt:lpstr>
      <vt:lpstr>引用書目 cite</vt:lpstr>
      <vt:lpstr>PowerPoint 簡報</vt:lpstr>
      <vt:lpstr>PowerPoint 簡報</vt:lpstr>
      <vt:lpstr>EBSCOHost 系列資料庫</vt:lpstr>
      <vt:lpstr>引用書目 cite</vt:lpstr>
      <vt:lpstr>PowerPoint 簡報</vt:lpstr>
      <vt:lpstr>Scopus引用文獻資料庫-查文章被引用次數 新增一項功能，AI Query Builder beta版，&lt;AI查詢詞產生器&gt;，可以輸入自然語言，AI輔助產生中英文檢索關鍵詞。</vt:lpstr>
      <vt:lpstr>Scopus + Scopus AI 引用文獻索引資料庫</vt:lpstr>
      <vt:lpstr>Scopus + Scopus AI 引用文獻索引資料庫</vt:lpstr>
      <vt:lpstr>PowerPoint 簡報</vt:lpstr>
      <vt:lpstr>PowerPoint 簡報</vt:lpstr>
      <vt:lpstr>The New York Times《紐約時報》</vt:lpstr>
      <vt:lpstr>Newspaper Source plus西文報紙全文資料庫 (EBSCOHost平台)</vt:lpstr>
      <vt:lpstr>PowerPoint 簡報</vt:lpstr>
      <vt:lpstr>PowerPoint 簡報</vt:lpstr>
      <vt:lpstr>Funday英語學院線上平台</vt:lpstr>
      <vt:lpstr>Easytest線上學習測驗平台</vt:lpstr>
      <vt:lpstr>蓋夏資源診療室</vt:lpstr>
      <vt:lpstr>PowerPoint 簡報</vt:lpstr>
      <vt:lpstr>PowerPoint 簡報</vt:lpstr>
      <vt:lpstr>PowerPoint 簡報</vt:lpstr>
      <vt:lpstr>課程結束THANKS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2019-06-16T18:33:06Z</dcterms:created>
  <dcterms:modified xsi:type="dcterms:W3CDTF">2026-09-22T01:51:18Z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